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9" r:id="rId5"/>
    <p:sldId id="263" r:id="rId6"/>
    <p:sldId id="698" r:id="rId7"/>
    <p:sldId id="577" r:id="rId8"/>
    <p:sldId id="955" r:id="rId9"/>
    <p:sldId id="697" r:id="rId10"/>
    <p:sldId id="706" r:id="rId11"/>
    <p:sldId id="707" r:id="rId12"/>
    <p:sldId id="708" r:id="rId13"/>
    <p:sldId id="709" r:id="rId14"/>
    <p:sldId id="710" r:id="rId15"/>
    <p:sldId id="746" r:id="rId16"/>
    <p:sldId id="745" r:id="rId17"/>
    <p:sldId id="952" r:id="rId18"/>
    <p:sldId id="954" r:id="rId19"/>
    <p:sldId id="747" r:id="rId20"/>
    <p:sldId id="953" r:id="rId21"/>
    <p:sldId id="943" r:id="rId22"/>
    <p:sldId id="694" r:id="rId23"/>
    <p:sldId id="948" r:id="rId24"/>
    <p:sldId id="944" r:id="rId25"/>
    <p:sldId id="945" r:id="rId26"/>
    <p:sldId id="946" r:id="rId27"/>
    <p:sldId id="949" r:id="rId28"/>
    <p:sldId id="950" r:id="rId2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eine Mossman" initials="MM" lastIdx="2" clrIdx="0">
    <p:extLst>
      <p:ext uri="{19B8F6BF-5375-455C-9EA6-DF929625EA0E}">
        <p15:presenceInfo xmlns:p15="http://schemas.microsoft.com/office/powerpoint/2012/main" userId="S::libmmo@leeds.ac.uk::4942c2b0-175c-4dd7-b15d-e4d9354e46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5F4"/>
    <a:srgbClr val="B6C8E8"/>
    <a:srgbClr val="FFFFCC"/>
    <a:srgbClr val="637B9B"/>
    <a:srgbClr val="3D4C61"/>
    <a:srgbClr val="FFF7D9"/>
    <a:srgbClr val="70AD47"/>
    <a:srgbClr val="CB4A32"/>
    <a:srgbClr val="00B0F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867CF-9012-F4FB-8C4B-C37F53F1EFEA}" v="4" dt="2024-09-20T08:33:41.016"/>
    <p1510:client id="{5771F3DD-9275-FE16-4853-FF682C8863AE}" v="66" dt="2024-09-19T08:47:04.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941" autoAdjust="0"/>
  </p:normalViewPr>
  <p:slideViewPr>
    <p:cSldViewPr snapToGrid="0">
      <p:cViewPr varScale="1">
        <p:scale>
          <a:sx n="51" d="100"/>
          <a:sy n="51" d="100"/>
        </p:scale>
        <p:origin x="1877"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Allhouse" userId="S::stushh1@leeds.ac.uk::017c99c2-dc89-4d30-995c-7e0e717f31ee" providerId="AD" clId="Web-{A55E9A70-6D11-6DE3-3B0F-2C4D73EBD531}"/>
    <pc:docChg chg="modSld">
      <pc:chgData name="Amy Allhouse" userId="S::stushh1@leeds.ac.uk::017c99c2-dc89-4d30-995c-7e0e717f31ee" providerId="AD" clId="Web-{A55E9A70-6D11-6DE3-3B0F-2C4D73EBD531}" dt="2024-08-29T14:00:06.733" v="235" actId="20577"/>
      <pc:docMkLst>
        <pc:docMk/>
      </pc:docMkLst>
      <pc:sldChg chg="addSp delSp modSp mod setBg modNotes">
        <pc:chgData name="Amy Allhouse" userId="S::stushh1@leeds.ac.uk::017c99c2-dc89-4d30-995c-7e0e717f31ee" providerId="AD" clId="Web-{A55E9A70-6D11-6DE3-3B0F-2C4D73EBD531}" dt="2024-08-29T14:00:06.733" v="235" actId="20577"/>
        <pc:sldMkLst>
          <pc:docMk/>
          <pc:sldMk cId="4231989641" sldId="951"/>
        </pc:sldMkLst>
        <pc:spChg chg="mod ord">
          <ac:chgData name="Amy Allhouse" userId="S::stushh1@leeds.ac.uk::017c99c2-dc89-4d30-995c-7e0e717f31ee" providerId="AD" clId="Web-{A55E9A70-6D11-6DE3-3B0F-2C4D73EBD531}" dt="2024-08-29T14:00:06.733" v="235" actId="20577"/>
          <ac:spMkLst>
            <pc:docMk/>
            <pc:sldMk cId="4231989641" sldId="951"/>
            <ac:spMk id="3" creationId="{905E871C-6A7C-7558-3D7A-C1B5A9120C28}"/>
          </ac:spMkLst>
        </pc:spChg>
        <pc:spChg chg="mod">
          <ac:chgData name="Amy Allhouse" userId="S::stushh1@leeds.ac.uk::017c99c2-dc89-4d30-995c-7e0e717f31ee" providerId="AD" clId="Web-{A55E9A70-6D11-6DE3-3B0F-2C4D73EBD531}" dt="2024-08-29T13:59:42.154" v="232"/>
          <ac:spMkLst>
            <pc:docMk/>
            <pc:sldMk cId="4231989641" sldId="951"/>
            <ac:spMk id="8" creationId="{256A7C4C-0312-4BCD-A4B9-3AC6F28E162A}"/>
          </ac:spMkLst>
        </pc:spChg>
        <pc:grpChg chg="add del">
          <ac:chgData name="Amy Allhouse" userId="S::stushh1@leeds.ac.uk::017c99c2-dc89-4d30-995c-7e0e717f31ee" providerId="AD" clId="Web-{A55E9A70-6D11-6DE3-3B0F-2C4D73EBD531}" dt="2024-08-29T13:56:04.727" v="170"/>
          <ac:grpSpMkLst>
            <pc:docMk/>
            <pc:sldMk cId="4231989641" sldId="951"/>
            <ac:grpSpMk id="13" creationId="{31C49F18-8757-4E87-5C2E-9D6D7B82BA3B}"/>
          </ac:grpSpMkLst>
        </pc:grpChg>
        <pc:grpChg chg="add del">
          <ac:chgData name="Amy Allhouse" userId="S::stushh1@leeds.ac.uk::017c99c2-dc89-4d30-995c-7e0e717f31ee" providerId="AD" clId="Web-{A55E9A70-6D11-6DE3-3B0F-2C4D73EBD531}" dt="2024-08-29T13:59:42.154" v="232"/>
          <ac:grpSpMkLst>
            <pc:docMk/>
            <pc:sldMk cId="4231989641" sldId="951"/>
            <ac:grpSpMk id="20" creationId="{1FD67D68-9B83-C338-8342-3348D8F22347}"/>
          </ac:grpSpMkLst>
        </pc:grpChg>
        <pc:grpChg chg="add">
          <ac:chgData name="Amy Allhouse" userId="S::stushh1@leeds.ac.uk::017c99c2-dc89-4d30-995c-7e0e717f31ee" providerId="AD" clId="Web-{A55E9A70-6D11-6DE3-3B0F-2C4D73EBD531}" dt="2024-08-29T13:59:42.154" v="232"/>
          <ac:grpSpMkLst>
            <pc:docMk/>
            <pc:sldMk cId="4231989641" sldId="951"/>
            <ac:grpSpMk id="27" creationId="{6258F736-B256-8039-9DC6-F4E49A5C5AD5}"/>
          </ac:grpSpMkLst>
        </pc:grpChg>
        <pc:picChg chg="add mod ord modCrop">
          <ac:chgData name="Amy Allhouse" userId="S::stushh1@leeds.ac.uk::017c99c2-dc89-4d30-995c-7e0e717f31ee" providerId="AD" clId="Web-{A55E9A70-6D11-6DE3-3B0F-2C4D73EBD531}" dt="2024-08-29T13:59:42.154" v="232"/>
          <ac:picMkLst>
            <pc:docMk/>
            <pc:sldMk cId="4231989641" sldId="951"/>
            <ac:picMk id="2" creationId="{56466D72-3131-689E-38C2-3E4FE66A502B}"/>
          </ac:picMkLst>
        </pc:picChg>
        <pc:picChg chg="add del mod modCrop">
          <ac:chgData name="Amy Allhouse" userId="S::stushh1@leeds.ac.uk::017c99c2-dc89-4d30-995c-7e0e717f31ee" providerId="AD" clId="Web-{A55E9A70-6D11-6DE3-3B0F-2C4D73EBD531}" dt="2024-08-29T13:59:37.342" v="231"/>
          <ac:picMkLst>
            <pc:docMk/>
            <pc:sldMk cId="4231989641" sldId="951"/>
            <ac:picMk id="4" creationId="{C6CDC1F7-9432-8A8D-7B52-0F5F07A628F1}"/>
          </ac:picMkLst>
        </pc:picChg>
      </pc:sldChg>
    </pc:docChg>
  </pc:docChgLst>
  <pc:docChgLst>
    <pc:chgData name="Amy Allhouse" userId="S::stushh1@leeds.ac.uk::017c99c2-dc89-4d30-995c-7e0e717f31ee" providerId="AD" clId="Web-{B3F07ED1-AE12-9442-77AF-BCA5F1EA5D42}"/>
    <pc:docChg chg="modSld">
      <pc:chgData name="Amy Allhouse" userId="S::stushh1@leeds.ac.uk::017c99c2-dc89-4d30-995c-7e0e717f31ee" providerId="AD" clId="Web-{B3F07ED1-AE12-9442-77AF-BCA5F1EA5D42}" dt="2024-09-19T10:17:36.835" v="2"/>
      <pc:docMkLst>
        <pc:docMk/>
      </pc:docMkLst>
      <pc:sldChg chg="modNotes">
        <pc:chgData name="Amy Allhouse" userId="S::stushh1@leeds.ac.uk::017c99c2-dc89-4d30-995c-7e0e717f31ee" providerId="AD" clId="Web-{B3F07ED1-AE12-9442-77AF-BCA5F1EA5D42}" dt="2024-09-19T10:17:36.835" v="2"/>
        <pc:sldMkLst>
          <pc:docMk/>
          <pc:sldMk cId="2294836734" sldId="948"/>
        </pc:sldMkLst>
      </pc:sldChg>
    </pc:docChg>
  </pc:docChgLst>
  <pc:docChgLst>
    <pc:chgData name="Amy Allhouse" userId="S::stushh1@leeds.ac.uk::017c99c2-dc89-4d30-995c-7e0e717f31ee" providerId="AD" clId="Web-{4BB80712-06FA-B312-C8CA-0C1CC79C66BA}"/>
    <pc:docChg chg="modSld">
      <pc:chgData name="Amy Allhouse" userId="S::stushh1@leeds.ac.uk::017c99c2-dc89-4d30-995c-7e0e717f31ee" providerId="AD" clId="Web-{4BB80712-06FA-B312-C8CA-0C1CC79C66BA}" dt="2024-08-29T12:44:17.620" v="4"/>
      <pc:docMkLst>
        <pc:docMk/>
      </pc:docMkLst>
      <pc:sldChg chg="modNotes">
        <pc:chgData name="Amy Allhouse" userId="S::stushh1@leeds.ac.uk::017c99c2-dc89-4d30-995c-7e0e717f31ee" providerId="AD" clId="Web-{4BB80712-06FA-B312-C8CA-0C1CC79C66BA}" dt="2024-08-29T12:37:23.342" v="1"/>
        <pc:sldMkLst>
          <pc:docMk/>
          <pc:sldMk cId="2973353213" sldId="259"/>
        </pc:sldMkLst>
      </pc:sldChg>
      <pc:sldChg chg="modNotes">
        <pc:chgData name="Amy Allhouse" userId="S::stushh1@leeds.ac.uk::017c99c2-dc89-4d30-995c-7e0e717f31ee" providerId="AD" clId="Web-{4BB80712-06FA-B312-C8CA-0C1CC79C66BA}" dt="2024-08-29T12:37:16.702" v="0"/>
        <pc:sldMkLst>
          <pc:docMk/>
          <pc:sldMk cId="1558806483" sldId="263"/>
        </pc:sldMkLst>
      </pc:sldChg>
      <pc:sldChg chg="modNotes">
        <pc:chgData name="Amy Allhouse" userId="S::stushh1@leeds.ac.uk::017c99c2-dc89-4d30-995c-7e0e717f31ee" providerId="AD" clId="Web-{4BB80712-06FA-B312-C8CA-0C1CC79C66BA}" dt="2024-08-29T12:37:29.124" v="2"/>
        <pc:sldMkLst>
          <pc:docMk/>
          <pc:sldMk cId="1555122119" sldId="698"/>
        </pc:sldMkLst>
      </pc:sldChg>
      <pc:sldChg chg="modNotes">
        <pc:chgData name="Amy Allhouse" userId="S::stushh1@leeds.ac.uk::017c99c2-dc89-4d30-995c-7e0e717f31ee" providerId="AD" clId="Web-{4BB80712-06FA-B312-C8CA-0C1CC79C66BA}" dt="2024-08-29T12:44:17.620" v="4"/>
        <pc:sldMkLst>
          <pc:docMk/>
          <pc:sldMk cId="3655450246" sldId="746"/>
        </pc:sldMkLst>
      </pc:sldChg>
    </pc:docChg>
  </pc:docChgLst>
  <pc:docChgLst>
    <pc:chgData name="Amy Allhouse" userId="S::stushh1@leeds.ac.uk::017c99c2-dc89-4d30-995c-7e0e717f31ee" providerId="AD" clId="Web-{5771F3DD-9275-FE16-4853-FF682C8863AE}"/>
    <pc:docChg chg="addSld modSld">
      <pc:chgData name="Amy Allhouse" userId="S::stushh1@leeds.ac.uk::017c99c2-dc89-4d30-995c-7e0e717f31ee" providerId="AD" clId="Web-{5771F3DD-9275-FE16-4853-FF682C8863AE}" dt="2024-09-19T08:47:04.953" v="66"/>
      <pc:docMkLst>
        <pc:docMk/>
      </pc:docMkLst>
      <pc:sldChg chg="modSp">
        <pc:chgData name="Amy Allhouse" userId="S::stushh1@leeds.ac.uk::017c99c2-dc89-4d30-995c-7e0e717f31ee" providerId="AD" clId="Web-{5771F3DD-9275-FE16-4853-FF682C8863AE}" dt="2024-09-19T08:40:34.999" v="2" actId="20577"/>
        <pc:sldMkLst>
          <pc:docMk/>
          <pc:sldMk cId="2973353213" sldId="259"/>
        </pc:sldMkLst>
        <pc:spChg chg="mod">
          <ac:chgData name="Amy Allhouse" userId="S::stushh1@leeds.ac.uk::017c99c2-dc89-4d30-995c-7e0e717f31ee" providerId="AD" clId="Web-{5771F3DD-9275-FE16-4853-FF682C8863AE}" dt="2024-09-19T08:40:34.999" v="2" actId="20577"/>
          <ac:spMkLst>
            <pc:docMk/>
            <pc:sldMk cId="2973353213" sldId="259"/>
            <ac:spMk id="2" creationId="{00000000-0000-0000-0000-000000000000}"/>
          </ac:spMkLst>
        </pc:spChg>
      </pc:sldChg>
      <pc:sldChg chg="addSp modSp new modNotes">
        <pc:chgData name="Amy Allhouse" userId="S::stushh1@leeds.ac.uk::017c99c2-dc89-4d30-995c-7e0e717f31ee" providerId="AD" clId="Web-{5771F3DD-9275-FE16-4853-FF682C8863AE}" dt="2024-09-19T08:45:41.918" v="24" actId="1076"/>
        <pc:sldMkLst>
          <pc:docMk/>
          <pc:sldMk cId="947020545" sldId="954"/>
        </pc:sldMkLst>
        <pc:spChg chg="mod">
          <ac:chgData name="Amy Allhouse" userId="S::stushh1@leeds.ac.uk::017c99c2-dc89-4d30-995c-7e0e717f31ee" providerId="AD" clId="Web-{5771F3DD-9275-FE16-4853-FF682C8863AE}" dt="2024-09-19T08:44:51.932" v="16" actId="20577"/>
          <ac:spMkLst>
            <pc:docMk/>
            <pc:sldMk cId="947020545" sldId="954"/>
            <ac:spMk id="2" creationId="{4CA479CA-4DA7-6AA8-8DB2-3BB06096B692}"/>
          </ac:spMkLst>
        </pc:spChg>
        <pc:picChg chg="add mod">
          <ac:chgData name="Amy Allhouse" userId="S::stushh1@leeds.ac.uk::017c99c2-dc89-4d30-995c-7e0e717f31ee" providerId="AD" clId="Web-{5771F3DD-9275-FE16-4853-FF682C8863AE}" dt="2024-09-19T08:45:38.621" v="23" actId="14100"/>
          <ac:picMkLst>
            <pc:docMk/>
            <pc:sldMk cId="947020545" sldId="954"/>
            <ac:picMk id="4" creationId="{A1491B5A-1339-0048-79C8-26F62E415949}"/>
          </ac:picMkLst>
        </pc:picChg>
        <pc:picChg chg="add mod">
          <ac:chgData name="Amy Allhouse" userId="S::stushh1@leeds.ac.uk::017c99c2-dc89-4d30-995c-7e0e717f31ee" providerId="AD" clId="Web-{5771F3DD-9275-FE16-4853-FF682C8863AE}" dt="2024-09-19T08:45:41.918" v="24" actId="1076"/>
          <ac:picMkLst>
            <pc:docMk/>
            <pc:sldMk cId="947020545" sldId="954"/>
            <ac:picMk id="5" creationId="{07F64533-B3B1-E2C9-3BBE-7A3E63C391AE}"/>
          </ac:picMkLst>
        </pc:picChg>
      </pc:sldChg>
      <pc:sldChg chg="delSp modSp new">
        <pc:chgData name="Amy Allhouse" userId="S::stushh1@leeds.ac.uk::017c99c2-dc89-4d30-995c-7e0e717f31ee" providerId="AD" clId="Web-{5771F3DD-9275-FE16-4853-FF682C8863AE}" dt="2024-09-19T08:47:04.953" v="66"/>
        <pc:sldMkLst>
          <pc:docMk/>
          <pc:sldMk cId="384331771" sldId="955"/>
        </pc:sldMkLst>
        <pc:spChg chg="mod">
          <ac:chgData name="Amy Allhouse" userId="S::stushh1@leeds.ac.uk::017c99c2-dc89-4d30-995c-7e0e717f31ee" providerId="AD" clId="Web-{5771F3DD-9275-FE16-4853-FF682C8863AE}" dt="2024-09-19T08:46:58.547" v="65" actId="20577"/>
          <ac:spMkLst>
            <pc:docMk/>
            <pc:sldMk cId="384331771" sldId="955"/>
            <ac:spMk id="2" creationId="{2B4ED122-7D2D-03A4-993F-0B76C0694078}"/>
          </ac:spMkLst>
        </pc:spChg>
        <pc:spChg chg="del">
          <ac:chgData name="Amy Allhouse" userId="S::stushh1@leeds.ac.uk::017c99c2-dc89-4d30-995c-7e0e717f31ee" providerId="AD" clId="Web-{5771F3DD-9275-FE16-4853-FF682C8863AE}" dt="2024-09-19T08:47:04.953" v="66"/>
          <ac:spMkLst>
            <pc:docMk/>
            <pc:sldMk cId="384331771" sldId="955"/>
            <ac:spMk id="3" creationId="{DBEF5A5F-49A1-8431-5480-3D547124268F}"/>
          </ac:spMkLst>
        </pc:spChg>
      </pc:sldChg>
    </pc:docChg>
  </pc:docChgLst>
  <pc:docChgLst>
    <pc:chgData name="Amy Allhouse" userId="017c99c2-dc89-4d30-995c-7e0e717f31ee" providerId="ADAL" clId="{82F82009-B84F-48EC-817D-729C668741FA}"/>
    <pc:docChg chg="undo custSel addSld delSld modSld">
      <pc:chgData name="Amy Allhouse" userId="017c99c2-dc89-4d30-995c-7e0e717f31ee" providerId="ADAL" clId="{82F82009-B84F-48EC-817D-729C668741FA}" dt="2024-08-29T11:58:15.506" v="2271" actId="20577"/>
      <pc:docMkLst>
        <pc:docMk/>
      </pc:docMkLst>
      <pc:sldChg chg="del">
        <pc:chgData name="Amy Allhouse" userId="017c99c2-dc89-4d30-995c-7e0e717f31ee" providerId="ADAL" clId="{82F82009-B84F-48EC-817D-729C668741FA}" dt="2024-08-29T11:01:00.074" v="2" actId="47"/>
        <pc:sldMkLst>
          <pc:docMk/>
          <pc:sldMk cId="3571005888" sldId="256"/>
        </pc:sldMkLst>
      </pc:sldChg>
      <pc:sldChg chg="add setBg">
        <pc:chgData name="Amy Allhouse" userId="017c99c2-dc89-4d30-995c-7e0e717f31ee" providerId="ADAL" clId="{82F82009-B84F-48EC-817D-729C668741FA}" dt="2024-08-29T11:00:57.848" v="1"/>
        <pc:sldMkLst>
          <pc:docMk/>
          <pc:sldMk cId="2973353213" sldId="259"/>
        </pc:sldMkLst>
      </pc:sldChg>
      <pc:sldChg chg="add setBg">
        <pc:chgData name="Amy Allhouse" userId="017c99c2-dc89-4d30-995c-7e0e717f31ee" providerId="ADAL" clId="{82F82009-B84F-48EC-817D-729C668741FA}" dt="2024-08-29T11:00:50.597" v="0"/>
        <pc:sldMkLst>
          <pc:docMk/>
          <pc:sldMk cId="1558806483" sldId="263"/>
        </pc:sldMkLst>
      </pc:sldChg>
      <pc:sldChg chg="addSp delSp modSp mod modClrScheme chgLayout modNotesTx">
        <pc:chgData name="Amy Allhouse" userId="017c99c2-dc89-4d30-995c-7e0e717f31ee" providerId="ADAL" clId="{82F82009-B84F-48EC-817D-729C668741FA}" dt="2024-08-29T11:55:19.888" v="2124"/>
        <pc:sldMkLst>
          <pc:docMk/>
          <pc:sldMk cId="3728403700" sldId="577"/>
        </pc:sldMkLst>
        <pc:spChg chg="add mod ord">
          <ac:chgData name="Amy Allhouse" userId="017c99c2-dc89-4d30-995c-7e0e717f31ee" providerId="ADAL" clId="{82F82009-B84F-48EC-817D-729C668741FA}" dt="2024-08-29T11:06:17.633" v="123" actId="20577"/>
          <ac:spMkLst>
            <pc:docMk/>
            <pc:sldMk cId="3728403700" sldId="577"/>
            <ac:spMk id="2" creationId="{90C83A57-30A1-622B-70AA-735A86C53A31}"/>
          </ac:spMkLst>
        </pc:spChg>
        <pc:spChg chg="add del mod ord">
          <ac:chgData name="Amy Allhouse" userId="017c99c2-dc89-4d30-995c-7e0e717f31ee" providerId="ADAL" clId="{82F82009-B84F-48EC-817D-729C668741FA}" dt="2024-08-29T11:04:58.183" v="74" actId="478"/>
          <ac:spMkLst>
            <pc:docMk/>
            <pc:sldMk cId="3728403700" sldId="577"/>
            <ac:spMk id="3" creationId="{6D8B32A0-3354-634D-AC4F-6C4E62D992A7}"/>
          </ac:spMkLst>
        </pc:spChg>
        <pc:spChg chg="del mod ord">
          <ac:chgData name="Amy Allhouse" userId="017c99c2-dc89-4d30-995c-7e0e717f31ee" providerId="ADAL" clId="{82F82009-B84F-48EC-817D-729C668741FA}" dt="2024-08-29T11:03:35.665" v="50" actId="700"/>
          <ac:spMkLst>
            <pc:docMk/>
            <pc:sldMk cId="3728403700" sldId="577"/>
            <ac:spMk id="4" creationId="{00000000-0000-0000-0000-000000000000}"/>
          </ac:spMkLst>
        </pc:spChg>
        <pc:graphicFrameChg chg="add mod">
          <ac:chgData name="Amy Allhouse" userId="017c99c2-dc89-4d30-995c-7e0e717f31ee" providerId="ADAL" clId="{82F82009-B84F-48EC-817D-729C668741FA}" dt="2024-08-29T11:04:47.824" v="72" actId="1076"/>
          <ac:graphicFrameMkLst>
            <pc:docMk/>
            <pc:sldMk cId="3728403700" sldId="577"/>
            <ac:graphicFrameMk id="5" creationId="{C16ACF97-5F2B-FFE9-3B81-CBFE19EA5920}"/>
          </ac:graphicFrameMkLst>
        </pc:graphicFrameChg>
      </pc:sldChg>
      <pc:sldChg chg="delSp modSp add mod setBg delDesignElem">
        <pc:chgData name="Amy Allhouse" userId="017c99c2-dc89-4d30-995c-7e0e717f31ee" providerId="ADAL" clId="{82F82009-B84F-48EC-817D-729C668741FA}" dt="2024-08-29T11:25:43.336" v="1650" actId="1076"/>
        <pc:sldMkLst>
          <pc:docMk/>
          <pc:sldMk cId="1747555759" sldId="694"/>
        </pc:sldMkLst>
        <pc:spChg chg="mod">
          <ac:chgData name="Amy Allhouse" userId="017c99c2-dc89-4d30-995c-7e0e717f31ee" providerId="ADAL" clId="{82F82009-B84F-48EC-817D-729C668741FA}" dt="2024-08-29T11:25:43.336" v="1650" actId="1076"/>
          <ac:spMkLst>
            <pc:docMk/>
            <pc:sldMk cId="1747555759" sldId="694"/>
            <ac:spMk id="2" creationId="{00000000-0000-0000-0000-000000000000}"/>
          </ac:spMkLst>
        </pc:spChg>
        <pc:spChg chg="del">
          <ac:chgData name="Amy Allhouse" userId="017c99c2-dc89-4d30-995c-7e0e717f31ee" providerId="ADAL" clId="{82F82009-B84F-48EC-817D-729C668741FA}" dt="2024-08-29T11:25:17.061" v="1645"/>
          <ac:spMkLst>
            <pc:docMk/>
            <pc:sldMk cId="1747555759" sldId="694"/>
            <ac:spMk id="18" creationId="{B1595A09-E336-4D1B-9B3A-06A2287A54E2}"/>
          </ac:spMkLst>
        </pc:spChg>
        <pc:spChg chg="del">
          <ac:chgData name="Amy Allhouse" userId="017c99c2-dc89-4d30-995c-7e0e717f31ee" providerId="ADAL" clId="{82F82009-B84F-48EC-817D-729C668741FA}" dt="2024-08-29T11:25:17.061" v="1645"/>
          <ac:spMkLst>
            <pc:docMk/>
            <pc:sldMk cId="1747555759" sldId="694"/>
            <ac:spMk id="20" creationId="{3540989C-C7B8-473B-BF87-6F2DA6A90006}"/>
          </ac:spMkLst>
        </pc:spChg>
      </pc:sldChg>
      <pc:sldChg chg="addSp delSp modSp mod setBg">
        <pc:chgData name="Amy Allhouse" userId="017c99c2-dc89-4d30-995c-7e0e717f31ee" providerId="ADAL" clId="{82F82009-B84F-48EC-817D-729C668741FA}" dt="2024-08-29T11:07:23.234" v="152" actId="26606"/>
        <pc:sldMkLst>
          <pc:docMk/>
          <pc:sldMk cId="3222191380" sldId="697"/>
        </pc:sldMkLst>
        <pc:spChg chg="mod">
          <ac:chgData name="Amy Allhouse" userId="017c99c2-dc89-4d30-995c-7e0e717f31ee" providerId="ADAL" clId="{82F82009-B84F-48EC-817D-729C668741FA}" dt="2024-08-29T11:07:23.234" v="152" actId="26606"/>
          <ac:spMkLst>
            <pc:docMk/>
            <pc:sldMk cId="3222191380" sldId="697"/>
            <ac:spMk id="10" creationId="{00000000-0000-0000-0000-000000000000}"/>
          </ac:spMkLst>
        </pc:spChg>
        <pc:spChg chg="add del mod ord">
          <ac:chgData name="Amy Allhouse" userId="017c99c2-dc89-4d30-995c-7e0e717f31ee" providerId="ADAL" clId="{82F82009-B84F-48EC-817D-729C668741FA}" dt="2024-08-29T11:07:19.051" v="150" actId="478"/>
          <ac:spMkLst>
            <pc:docMk/>
            <pc:sldMk cId="3222191380" sldId="697"/>
            <ac:spMk id="11" creationId="{00000000-0000-0000-0000-000000000000}"/>
          </ac:spMkLst>
        </pc:spChg>
        <pc:spChg chg="add del">
          <ac:chgData name="Amy Allhouse" userId="017c99c2-dc89-4d30-995c-7e0e717f31ee" providerId="ADAL" clId="{82F82009-B84F-48EC-817D-729C668741FA}" dt="2024-08-29T11:07:23.234" v="152" actId="26606"/>
          <ac:spMkLst>
            <pc:docMk/>
            <pc:sldMk cId="3222191380" sldId="697"/>
            <ac:spMk id="1031" creationId="{73AD41DB-DF9F-49BC-85AE-6AB1840AD517}"/>
          </ac:spMkLst>
        </pc:spChg>
        <pc:spChg chg="add">
          <ac:chgData name="Amy Allhouse" userId="017c99c2-dc89-4d30-995c-7e0e717f31ee" providerId="ADAL" clId="{82F82009-B84F-48EC-817D-729C668741FA}" dt="2024-08-29T11:07:23.234" v="152" actId="26606"/>
          <ac:spMkLst>
            <pc:docMk/>
            <pc:sldMk cId="3222191380" sldId="697"/>
            <ac:spMk id="1040" creationId="{F8446B12-7391-4711-8B31-112A0B896C76}"/>
          </ac:spMkLst>
        </pc:spChg>
        <pc:grpChg chg="add del">
          <ac:chgData name="Amy Allhouse" userId="017c99c2-dc89-4d30-995c-7e0e717f31ee" providerId="ADAL" clId="{82F82009-B84F-48EC-817D-729C668741FA}" dt="2024-08-29T11:07:23.234" v="152" actId="26606"/>
          <ac:grpSpMkLst>
            <pc:docMk/>
            <pc:sldMk cId="3222191380" sldId="697"/>
            <ac:grpSpMk id="1033" creationId="{A4AE1828-51FD-4AD7-BCF6-9AF5C696CE5D}"/>
          </ac:grpSpMkLst>
        </pc:grpChg>
        <pc:grpChg chg="add">
          <ac:chgData name="Amy Allhouse" userId="017c99c2-dc89-4d30-995c-7e0e717f31ee" providerId="ADAL" clId="{82F82009-B84F-48EC-817D-729C668741FA}" dt="2024-08-29T11:07:23.234" v="152" actId="26606"/>
          <ac:grpSpMkLst>
            <pc:docMk/>
            <pc:sldMk cId="3222191380" sldId="697"/>
            <ac:grpSpMk id="1042" creationId="{4252769E-B9F0-4068-A645-5BBEF16E9C28}"/>
          </ac:grpSpMkLst>
        </pc:grpChg>
        <pc:picChg chg="add del mod">
          <ac:chgData name="Amy Allhouse" userId="017c99c2-dc89-4d30-995c-7e0e717f31ee" providerId="ADAL" clId="{82F82009-B84F-48EC-817D-729C668741FA}" dt="2024-08-29T11:07:23.234" v="152" actId="26606"/>
          <ac:picMkLst>
            <pc:docMk/>
            <pc:sldMk cId="3222191380" sldId="697"/>
            <ac:picMk id="1026" creationId="{8E3DB004-8BB5-7573-1801-D4978D8531F9}"/>
          </ac:picMkLst>
        </pc:picChg>
      </pc:sldChg>
      <pc:sldChg chg="addSp modSp mod modClrScheme chgLayout">
        <pc:chgData name="Amy Allhouse" userId="017c99c2-dc89-4d30-995c-7e0e717f31ee" providerId="ADAL" clId="{82F82009-B84F-48EC-817D-729C668741FA}" dt="2024-08-29T11:06:30.958" v="124" actId="14100"/>
        <pc:sldMkLst>
          <pc:docMk/>
          <pc:sldMk cId="1555122119" sldId="698"/>
        </pc:sldMkLst>
        <pc:spChg chg="mod ord">
          <ac:chgData name="Amy Allhouse" userId="017c99c2-dc89-4d30-995c-7e0e717f31ee" providerId="ADAL" clId="{82F82009-B84F-48EC-817D-729C668741FA}" dt="2024-08-29T11:03:02.291" v="48" actId="1076"/>
          <ac:spMkLst>
            <pc:docMk/>
            <pc:sldMk cId="1555122119" sldId="698"/>
            <ac:spMk id="2" creationId="{00000000-0000-0000-0000-000000000000}"/>
          </ac:spMkLst>
        </pc:spChg>
        <pc:spChg chg="mod ord">
          <ac:chgData name="Amy Allhouse" userId="017c99c2-dc89-4d30-995c-7e0e717f31ee" providerId="ADAL" clId="{82F82009-B84F-48EC-817D-729C668741FA}" dt="2024-08-29T11:02:42.290" v="15" actId="1076"/>
          <ac:spMkLst>
            <pc:docMk/>
            <pc:sldMk cId="1555122119" sldId="698"/>
            <ac:spMk id="3" creationId="{00000000-0000-0000-0000-000000000000}"/>
          </ac:spMkLst>
        </pc:spChg>
        <pc:spChg chg="mod ord">
          <ac:chgData name="Amy Allhouse" userId="017c99c2-dc89-4d30-995c-7e0e717f31ee" providerId="ADAL" clId="{82F82009-B84F-48EC-817D-729C668741FA}" dt="2024-08-29T11:03:05.543" v="49" actId="1076"/>
          <ac:spMkLst>
            <pc:docMk/>
            <pc:sldMk cId="1555122119" sldId="698"/>
            <ac:spMk id="4" creationId="{00000000-0000-0000-0000-000000000000}"/>
          </ac:spMkLst>
        </pc:spChg>
        <pc:spChg chg="add mod ord">
          <ac:chgData name="Amy Allhouse" userId="017c99c2-dc89-4d30-995c-7e0e717f31ee" providerId="ADAL" clId="{82F82009-B84F-48EC-817D-729C668741FA}" dt="2024-08-29T11:06:30.958" v="124" actId="14100"/>
          <ac:spMkLst>
            <pc:docMk/>
            <pc:sldMk cId="1555122119" sldId="698"/>
            <ac:spMk id="5" creationId="{B29E633B-53BE-8535-1874-0E42FB7FB5E6}"/>
          </ac:spMkLst>
        </pc:spChg>
      </pc:sldChg>
      <pc:sldChg chg="del">
        <pc:chgData name="Amy Allhouse" userId="017c99c2-dc89-4d30-995c-7e0e717f31ee" providerId="ADAL" clId="{82F82009-B84F-48EC-817D-729C668741FA}" dt="2024-08-29T11:27:47.592" v="1671" actId="47"/>
        <pc:sldMkLst>
          <pc:docMk/>
          <pc:sldMk cId="2013372728" sldId="699"/>
        </pc:sldMkLst>
      </pc:sldChg>
      <pc:sldChg chg="del">
        <pc:chgData name="Amy Allhouse" userId="017c99c2-dc89-4d30-995c-7e0e717f31ee" providerId="ADAL" clId="{82F82009-B84F-48EC-817D-729C668741FA}" dt="2024-08-29T11:28:18.135" v="1721" actId="47"/>
        <pc:sldMkLst>
          <pc:docMk/>
          <pc:sldMk cId="949631517" sldId="700"/>
        </pc:sldMkLst>
      </pc:sldChg>
      <pc:sldChg chg="del">
        <pc:chgData name="Amy Allhouse" userId="017c99c2-dc89-4d30-995c-7e0e717f31ee" providerId="ADAL" clId="{82F82009-B84F-48EC-817D-729C668741FA}" dt="2024-08-29T11:01:10.406" v="3" actId="47"/>
        <pc:sldMkLst>
          <pc:docMk/>
          <pc:sldMk cId="3648063634" sldId="702"/>
        </pc:sldMkLst>
      </pc:sldChg>
      <pc:sldChg chg="del">
        <pc:chgData name="Amy Allhouse" userId="017c99c2-dc89-4d30-995c-7e0e717f31ee" providerId="ADAL" clId="{82F82009-B84F-48EC-817D-729C668741FA}" dt="2024-08-29T11:28:19.144" v="1722" actId="47"/>
        <pc:sldMkLst>
          <pc:docMk/>
          <pc:sldMk cId="212249383" sldId="704"/>
        </pc:sldMkLst>
      </pc:sldChg>
      <pc:sldChg chg="add del">
        <pc:chgData name="Amy Allhouse" userId="017c99c2-dc89-4d30-995c-7e0e717f31ee" providerId="ADAL" clId="{82F82009-B84F-48EC-817D-729C668741FA}" dt="2024-08-29T11:29:00.536" v="1725" actId="47"/>
        <pc:sldMkLst>
          <pc:docMk/>
          <pc:sldMk cId="307365762" sldId="705"/>
        </pc:sldMkLst>
      </pc:sldChg>
      <pc:sldChg chg="del">
        <pc:chgData name="Amy Allhouse" userId="017c99c2-dc89-4d30-995c-7e0e717f31ee" providerId="ADAL" clId="{82F82009-B84F-48EC-817D-729C668741FA}" dt="2024-08-29T11:28:28.102" v="1723" actId="2696"/>
        <pc:sldMkLst>
          <pc:docMk/>
          <pc:sldMk cId="2844272914" sldId="705"/>
        </pc:sldMkLst>
      </pc:sldChg>
      <pc:sldChg chg="modSp new mod modNotesTx">
        <pc:chgData name="Amy Allhouse" userId="017c99c2-dc89-4d30-995c-7e0e717f31ee" providerId="ADAL" clId="{82F82009-B84F-48EC-817D-729C668741FA}" dt="2024-08-29T11:55:28.662" v="2125"/>
        <pc:sldMkLst>
          <pc:docMk/>
          <pc:sldMk cId="3413874279" sldId="706"/>
        </pc:sldMkLst>
        <pc:spChg chg="mod">
          <ac:chgData name="Amy Allhouse" userId="017c99c2-dc89-4d30-995c-7e0e717f31ee" providerId="ADAL" clId="{82F82009-B84F-48EC-817D-729C668741FA}" dt="2024-08-29T11:09:53.012" v="341" actId="113"/>
          <ac:spMkLst>
            <pc:docMk/>
            <pc:sldMk cId="3413874279" sldId="706"/>
            <ac:spMk id="2" creationId="{C71A67D9-93ED-D342-F350-4D7263387D45}"/>
          </ac:spMkLst>
        </pc:spChg>
        <pc:spChg chg="mod">
          <ac:chgData name="Amy Allhouse" userId="017c99c2-dc89-4d30-995c-7e0e717f31ee" providerId="ADAL" clId="{82F82009-B84F-48EC-817D-729C668741FA}" dt="2024-08-29T11:09:29.377" v="328" actId="14100"/>
          <ac:spMkLst>
            <pc:docMk/>
            <pc:sldMk cId="3413874279" sldId="706"/>
            <ac:spMk id="3" creationId="{AF6A10C2-764F-0653-9FF4-92A4696A9812}"/>
          </ac:spMkLst>
        </pc:spChg>
      </pc:sldChg>
      <pc:sldChg chg="modSp add mod modNotesTx">
        <pc:chgData name="Amy Allhouse" userId="017c99c2-dc89-4d30-995c-7e0e717f31ee" providerId="ADAL" clId="{82F82009-B84F-48EC-817D-729C668741FA}" dt="2024-08-29T11:55:36.190" v="2126"/>
        <pc:sldMkLst>
          <pc:docMk/>
          <pc:sldMk cId="1308350981" sldId="707"/>
        </pc:sldMkLst>
        <pc:spChg chg="mod">
          <ac:chgData name="Amy Allhouse" userId="017c99c2-dc89-4d30-995c-7e0e717f31ee" providerId="ADAL" clId="{82F82009-B84F-48EC-817D-729C668741FA}" dt="2024-08-29T11:10:22.605" v="462" actId="20577"/>
          <ac:spMkLst>
            <pc:docMk/>
            <pc:sldMk cId="1308350981" sldId="707"/>
            <ac:spMk id="2" creationId="{C71A67D9-93ED-D342-F350-4D7263387D45}"/>
          </ac:spMkLst>
        </pc:spChg>
        <pc:spChg chg="mod">
          <ac:chgData name="Amy Allhouse" userId="017c99c2-dc89-4d30-995c-7e0e717f31ee" providerId="ADAL" clId="{82F82009-B84F-48EC-817D-729C668741FA}" dt="2024-08-29T11:11:21.593" v="689" actId="20577"/>
          <ac:spMkLst>
            <pc:docMk/>
            <pc:sldMk cId="1308350981" sldId="707"/>
            <ac:spMk id="3" creationId="{AF6A10C2-764F-0653-9FF4-92A4696A9812}"/>
          </ac:spMkLst>
        </pc:spChg>
      </pc:sldChg>
      <pc:sldChg chg="modSp add mod modNotesTx">
        <pc:chgData name="Amy Allhouse" userId="017c99c2-dc89-4d30-995c-7e0e717f31ee" providerId="ADAL" clId="{82F82009-B84F-48EC-817D-729C668741FA}" dt="2024-08-29T11:55:45.417" v="2127"/>
        <pc:sldMkLst>
          <pc:docMk/>
          <pc:sldMk cId="344296101" sldId="708"/>
        </pc:sldMkLst>
        <pc:spChg chg="mod">
          <ac:chgData name="Amy Allhouse" userId="017c99c2-dc89-4d30-995c-7e0e717f31ee" providerId="ADAL" clId="{82F82009-B84F-48EC-817D-729C668741FA}" dt="2024-08-29T11:14:32.880" v="1174" actId="6549"/>
          <ac:spMkLst>
            <pc:docMk/>
            <pc:sldMk cId="344296101" sldId="708"/>
            <ac:spMk id="2" creationId="{C71A67D9-93ED-D342-F350-4D7263387D45}"/>
          </ac:spMkLst>
        </pc:spChg>
        <pc:spChg chg="mod">
          <ac:chgData name="Amy Allhouse" userId="017c99c2-dc89-4d30-995c-7e0e717f31ee" providerId="ADAL" clId="{82F82009-B84F-48EC-817D-729C668741FA}" dt="2024-08-29T11:12:33.568" v="892" actId="6549"/>
          <ac:spMkLst>
            <pc:docMk/>
            <pc:sldMk cId="344296101" sldId="708"/>
            <ac:spMk id="3" creationId="{AF6A10C2-764F-0653-9FF4-92A4696A9812}"/>
          </ac:spMkLst>
        </pc:spChg>
      </pc:sldChg>
      <pc:sldChg chg="modSp add mod modNotesTx">
        <pc:chgData name="Amy Allhouse" userId="017c99c2-dc89-4d30-995c-7e0e717f31ee" providerId="ADAL" clId="{82F82009-B84F-48EC-817D-729C668741FA}" dt="2024-08-29T11:56:04.250" v="2136" actId="20577"/>
        <pc:sldMkLst>
          <pc:docMk/>
          <pc:sldMk cId="945413807" sldId="709"/>
        </pc:sldMkLst>
        <pc:spChg chg="mod">
          <ac:chgData name="Amy Allhouse" userId="017c99c2-dc89-4d30-995c-7e0e717f31ee" providerId="ADAL" clId="{82F82009-B84F-48EC-817D-729C668741FA}" dt="2024-08-29T11:13:20.724" v="1002" actId="6549"/>
          <ac:spMkLst>
            <pc:docMk/>
            <pc:sldMk cId="945413807" sldId="709"/>
            <ac:spMk id="2" creationId="{C71A67D9-93ED-D342-F350-4D7263387D45}"/>
          </ac:spMkLst>
        </pc:spChg>
        <pc:spChg chg="mod">
          <ac:chgData name="Amy Allhouse" userId="017c99c2-dc89-4d30-995c-7e0e717f31ee" providerId="ADAL" clId="{82F82009-B84F-48EC-817D-729C668741FA}" dt="2024-08-29T11:14:16.346" v="1161" actId="20577"/>
          <ac:spMkLst>
            <pc:docMk/>
            <pc:sldMk cId="945413807" sldId="709"/>
            <ac:spMk id="3" creationId="{AF6A10C2-764F-0653-9FF4-92A4696A9812}"/>
          </ac:spMkLst>
        </pc:spChg>
      </pc:sldChg>
      <pc:sldChg chg="modSp add mod modNotesTx">
        <pc:chgData name="Amy Allhouse" userId="017c99c2-dc89-4d30-995c-7e0e717f31ee" providerId="ADAL" clId="{82F82009-B84F-48EC-817D-729C668741FA}" dt="2024-08-29T11:56:39.993" v="2180" actId="20577"/>
        <pc:sldMkLst>
          <pc:docMk/>
          <pc:sldMk cId="3553718358" sldId="710"/>
        </pc:sldMkLst>
        <pc:spChg chg="mod">
          <ac:chgData name="Amy Allhouse" userId="017c99c2-dc89-4d30-995c-7e0e717f31ee" providerId="ADAL" clId="{82F82009-B84F-48EC-817D-729C668741FA}" dt="2024-08-29T11:18:56.976" v="1448" actId="6549"/>
          <ac:spMkLst>
            <pc:docMk/>
            <pc:sldMk cId="3553718358" sldId="710"/>
            <ac:spMk id="2" creationId="{C71A67D9-93ED-D342-F350-4D7263387D45}"/>
          </ac:spMkLst>
        </pc:spChg>
        <pc:spChg chg="mod">
          <ac:chgData name="Amy Allhouse" userId="017c99c2-dc89-4d30-995c-7e0e717f31ee" providerId="ADAL" clId="{82F82009-B84F-48EC-817D-729C668741FA}" dt="2024-08-29T11:20:48.477" v="1635" actId="20577"/>
          <ac:spMkLst>
            <pc:docMk/>
            <pc:sldMk cId="3553718358" sldId="710"/>
            <ac:spMk id="3" creationId="{AF6A10C2-764F-0653-9FF4-92A4696A9812}"/>
          </ac:spMkLst>
        </pc:spChg>
      </pc:sldChg>
      <pc:sldChg chg="modSp add mod">
        <pc:chgData name="Amy Allhouse" userId="017c99c2-dc89-4d30-995c-7e0e717f31ee" providerId="ADAL" clId="{82F82009-B84F-48EC-817D-729C668741FA}" dt="2024-08-29T11:23:04.974" v="1638" actId="255"/>
        <pc:sldMkLst>
          <pc:docMk/>
          <pc:sldMk cId="2727413408" sldId="745"/>
        </pc:sldMkLst>
        <pc:spChg chg="mod">
          <ac:chgData name="Amy Allhouse" userId="017c99c2-dc89-4d30-995c-7e0e717f31ee" providerId="ADAL" clId="{82F82009-B84F-48EC-817D-729C668741FA}" dt="2024-08-29T11:23:04.974" v="1638" actId="255"/>
          <ac:spMkLst>
            <pc:docMk/>
            <pc:sldMk cId="2727413408" sldId="745"/>
            <ac:spMk id="2" creationId="{A46C20D6-7EDC-3A35-3B6F-31CC75CDDCE4}"/>
          </ac:spMkLst>
        </pc:spChg>
      </pc:sldChg>
      <pc:sldChg chg="modSp add mod modNotesTx">
        <pc:chgData name="Amy Allhouse" userId="017c99c2-dc89-4d30-995c-7e0e717f31ee" providerId="ADAL" clId="{82F82009-B84F-48EC-817D-729C668741FA}" dt="2024-08-29T11:57:28.057" v="2184" actId="113"/>
        <pc:sldMkLst>
          <pc:docMk/>
          <pc:sldMk cId="3655450246" sldId="746"/>
        </pc:sldMkLst>
        <pc:spChg chg="mod">
          <ac:chgData name="Amy Allhouse" userId="017c99c2-dc89-4d30-995c-7e0e717f31ee" providerId="ADAL" clId="{82F82009-B84F-48EC-817D-729C668741FA}" dt="2024-08-29T11:23:26.294" v="1641" actId="1076"/>
          <ac:spMkLst>
            <pc:docMk/>
            <pc:sldMk cId="3655450246" sldId="746"/>
            <ac:spMk id="2" creationId="{24ADC5E5-57E8-CACB-7651-D4A966F81B78}"/>
          </ac:spMkLst>
        </pc:spChg>
        <pc:spChg chg="mod">
          <ac:chgData name="Amy Allhouse" userId="017c99c2-dc89-4d30-995c-7e0e717f31ee" providerId="ADAL" clId="{82F82009-B84F-48EC-817D-729C668741FA}" dt="2024-08-29T11:57:28.057" v="2184" actId="113"/>
          <ac:spMkLst>
            <pc:docMk/>
            <pc:sldMk cId="3655450246" sldId="746"/>
            <ac:spMk id="3" creationId="{EB973EA6-782B-FE6E-31C0-6183C194C89A}"/>
          </ac:spMkLst>
        </pc:spChg>
      </pc:sldChg>
      <pc:sldChg chg="modSp add mod">
        <pc:chgData name="Amy Allhouse" userId="017c99c2-dc89-4d30-995c-7e0e717f31ee" providerId="ADAL" clId="{82F82009-B84F-48EC-817D-729C668741FA}" dt="2024-08-29T11:24:02.566" v="1643" actId="27636"/>
        <pc:sldMkLst>
          <pc:docMk/>
          <pc:sldMk cId="4177443220" sldId="747"/>
        </pc:sldMkLst>
        <pc:spChg chg="mod">
          <ac:chgData name="Amy Allhouse" userId="017c99c2-dc89-4d30-995c-7e0e717f31ee" providerId="ADAL" clId="{82F82009-B84F-48EC-817D-729C668741FA}" dt="2024-08-29T11:24:02.566" v="1643" actId="27636"/>
          <ac:spMkLst>
            <pc:docMk/>
            <pc:sldMk cId="4177443220" sldId="747"/>
            <ac:spMk id="3" creationId="{00000000-0000-0000-0000-000000000000}"/>
          </ac:spMkLst>
        </pc:spChg>
      </pc:sldChg>
      <pc:sldChg chg="add setBg">
        <pc:chgData name="Amy Allhouse" userId="017c99c2-dc89-4d30-995c-7e0e717f31ee" providerId="ADAL" clId="{82F82009-B84F-48EC-817D-729C668741FA}" dt="2024-08-29T11:25:17.061" v="1645"/>
        <pc:sldMkLst>
          <pc:docMk/>
          <pc:sldMk cId="1469307628" sldId="943"/>
        </pc:sldMkLst>
      </pc:sldChg>
      <pc:sldChg chg="modSp add mod setBg">
        <pc:chgData name="Amy Allhouse" userId="017c99c2-dc89-4d30-995c-7e0e717f31ee" providerId="ADAL" clId="{82F82009-B84F-48EC-817D-729C668741FA}" dt="2024-08-29T11:26:37.799" v="1661" actId="255"/>
        <pc:sldMkLst>
          <pc:docMk/>
          <pc:sldMk cId="460656734" sldId="944"/>
        </pc:sldMkLst>
        <pc:spChg chg="mod">
          <ac:chgData name="Amy Allhouse" userId="017c99c2-dc89-4d30-995c-7e0e717f31ee" providerId="ADAL" clId="{82F82009-B84F-48EC-817D-729C668741FA}" dt="2024-08-29T11:26:37.799" v="1661" actId="255"/>
          <ac:spMkLst>
            <pc:docMk/>
            <pc:sldMk cId="460656734" sldId="944"/>
            <ac:spMk id="8" creationId="{256A7C4C-0312-4BCD-A4B9-3AC6F28E162A}"/>
          </ac:spMkLst>
        </pc:spChg>
      </pc:sldChg>
      <pc:sldChg chg="add setBg">
        <pc:chgData name="Amy Allhouse" userId="017c99c2-dc89-4d30-995c-7e0e717f31ee" providerId="ADAL" clId="{82F82009-B84F-48EC-817D-729C668741FA}" dt="2024-08-29T11:25:17.061" v="1645"/>
        <pc:sldMkLst>
          <pc:docMk/>
          <pc:sldMk cId="3023075956" sldId="945"/>
        </pc:sldMkLst>
      </pc:sldChg>
      <pc:sldChg chg="modSp add mod setBg">
        <pc:chgData name="Amy Allhouse" userId="017c99c2-dc89-4d30-995c-7e0e717f31ee" providerId="ADAL" clId="{82F82009-B84F-48EC-817D-729C668741FA}" dt="2024-08-29T11:26:42.615" v="1662" actId="113"/>
        <pc:sldMkLst>
          <pc:docMk/>
          <pc:sldMk cId="2294836734" sldId="948"/>
        </pc:sldMkLst>
        <pc:spChg chg="mod">
          <ac:chgData name="Amy Allhouse" userId="017c99c2-dc89-4d30-995c-7e0e717f31ee" providerId="ADAL" clId="{82F82009-B84F-48EC-817D-729C668741FA}" dt="2024-08-29T11:26:42.615" v="1662" actId="113"/>
          <ac:spMkLst>
            <pc:docMk/>
            <pc:sldMk cId="2294836734" sldId="948"/>
            <ac:spMk id="8" creationId="{256A7C4C-0312-4BCD-A4B9-3AC6F28E162A}"/>
          </ac:spMkLst>
        </pc:spChg>
      </pc:sldChg>
      <pc:sldChg chg="addSp delSp modSp add mod setBg addAnim delAnim setClrOvrMap modNotesTx">
        <pc:chgData name="Amy Allhouse" userId="017c99c2-dc89-4d30-995c-7e0e717f31ee" providerId="ADAL" clId="{82F82009-B84F-48EC-817D-729C668741FA}" dt="2024-08-29T11:52:26.473" v="2123" actId="6549"/>
        <pc:sldMkLst>
          <pc:docMk/>
          <pc:sldMk cId="62629548" sldId="949"/>
        </pc:sldMkLst>
        <pc:spChg chg="mod">
          <ac:chgData name="Amy Allhouse" userId="017c99c2-dc89-4d30-995c-7e0e717f31ee" providerId="ADAL" clId="{82F82009-B84F-48EC-817D-729C668741FA}" dt="2024-08-29T11:27:15.244" v="1669" actId="26606"/>
          <ac:spMkLst>
            <pc:docMk/>
            <pc:sldMk cId="62629548" sldId="949"/>
            <ac:spMk id="2" creationId="{A98F6522-BF8B-E660-4CA7-524CC3144E09}"/>
          </ac:spMkLst>
        </pc:spChg>
        <pc:spChg chg="add del">
          <ac:chgData name="Amy Allhouse" userId="017c99c2-dc89-4d30-995c-7e0e717f31ee" providerId="ADAL" clId="{82F82009-B84F-48EC-817D-729C668741FA}" dt="2024-08-29T11:27:10.568" v="1665" actId="26606"/>
          <ac:spMkLst>
            <pc:docMk/>
            <pc:sldMk cId="62629548" sldId="949"/>
            <ac:spMk id="7" creationId="{66B332A4-D438-4773-A77F-5ED49A448D9D}"/>
          </ac:spMkLst>
        </pc:spChg>
        <pc:spChg chg="add del">
          <ac:chgData name="Amy Allhouse" userId="017c99c2-dc89-4d30-995c-7e0e717f31ee" providerId="ADAL" clId="{82F82009-B84F-48EC-817D-729C668741FA}" dt="2024-08-29T11:27:10.568" v="1665" actId="26606"/>
          <ac:spMkLst>
            <pc:docMk/>
            <pc:sldMk cId="62629548" sldId="949"/>
            <ac:spMk id="9" creationId="{DF9AD32D-FF05-44F4-BD4D-9CEE89B71EB9}"/>
          </ac:spMkLst>
        </pc:spChg>
        <pc:spChg chg="add del">
          <ac:chgData name="Amy Allhouse" userId="017c99c2-dc89-4d30-995c-7e0e717f31ee" providerId="ADAL" clId="{82F82009-B84F-48EC-817D-729C668741FA}" dt="2024-08-29T11:27:15.231" v="1668" actId="26606"/>
          <ac:spMkLst>
            <pc:docMk/>
            <pc:sldMk cId="62629548" sldId="949"/>
            <ac:spMk id="11" creationId="{C7F28D52-2A5F-4D23-81AE-7CB8B591C7AF}"/>
          </ac:spMkLst>
        </pc:spChg>
        <pc:spChg chg="add del">
          <ac:chgData name="Amy Allhouse" userId="017c99c2-dc89-4d30-995c-7e0e717f31ee" providerId="ADAL" clId="{82F82009-B84F-48EC-817D-729C668741FA}" dt="2024-08-29T11:27:15.231" v="1668" actId="26606"/>
          <ac:spMkLst>
            <pc:docMk/>
            <pc:sldMk cId="62629548" sldId="949"/>
            <ac:spMk id="12" creationId="{FFD48BC7-DC40-47DE-87EE-9F4B6ECB9ABB}"/>
          </ac:spMkLst>
        </pc:spChg>
        <pc:spChg chg="add del">
          <ac:chgData name="Amy Allhouse" userId="017c99c2-dc89-4d30-995c-7e0e717f31ee" providerId="ADAL" clId="{82F82009-B84F-48EC-817D-729C668741FA}" dt="2024-08-29T11:27:15.231" v="1668" actId="26606"/>
          <ac:spMkLst>
            <pc:docMk/>
            <pc:sldMk cId="62629548" sldId="949"/>
            <ac:spMk id="13" creationId="{3629484E-3792-4B3D-89AD-7C8A1ED0E0D4}"/>
          </ac:spMkLst>
        </pc:spChg>
        <pc:spChg chg="add del">
          <ac:chgData name="Amy Allhouse" userId="017c99c2-dc89-4d30-995c-7e0e717f31ee" providerId="ADAL" clId="{82F82009-B84F-48EC-817D-729C668741FA}" dt="2024-08-29T11:27:15.231" v="1668" actId="26606"/>
          <ac:spMkLst>
            <pc:docMk/>
            <pc:sldMk cId="62629548" sldId="949"/>
            <ac:spMk id="14" creationId="{E502BBC7-2C76-46F3-BC24-5985BC13DB88}"/>
          </ac:spMkLst>
        </pc:spChg>
        <pc:spChg chg="add">
          <ac:chgData name="Amy Allhouse" userId="017c99c2-dc89-4d30-995c-7e0e717f31ee" providerId="ADAL" clId="{82F82009-B84F-48EC-817D-729C668741FA}" dt="2024-08-29T11:27:15.244" v="1669" actId="26606"/>
          <ac:spMkLst>
            <pc:docMk/>
            <pc:sldMk cId="62629548" sldId="949"/>
            <ac:spMk id="16" creationId="{66B332A4-D438-4773-A77F-5ED49A448D9D}"/>
          </ac:spMkLst>
        </pc:spChg>
        <pc:spChg chg="add">
          <ac:chgData name="Amy Allhouse" userId="017c99c2-dc89-4d30-995c-7e0e717f31ee" providerId="ADAL" clId="{82F82009-B84F-48EC-817D-729C668741FA}" dt="2024-08-29T11:27:15.244" v="1669" actId="26606"/>
          <ac:spMkLst>
            <pc:docMk/>
            <pc:sldMk cId="62629548" sldId="949"/>
            <ac:spMk id="17" creationId="{DF9AD32D-FF05-44F4-BD4D-9CEE89B71EB9}"/>
          </ac:spMkLst>
        </pc:spChg>
      </pc:sldChg>
      <pc:sldChg chg="modSp new mod">
        <pc:chgData name="Amy Allhouse" userId="017c99c2-dc89-4d30-995c-7e0e717f31ee" providerId="ADAL" clId="{82F82009-B84F-48EC-817D-729C668741FA}" dt="2024-08-29T11:28:15.177" v="1720" actId="20577"/>
        <pc:sldMkLst>
          <pc:docMk/>
          <pc:sldMk cId="4074789838" sldId="950"/>
        </pc:sldMkLst>
        <pc:spChg chg="mod">
          <ac:chgData name="Amy Allhouse" userId="017c99c2-dc89-4d30-995c-7e0e717f31ee" providerId="ADAL" clId="{82F82009-B84F-48EC-817D-729C668741FA}" dt="2024-08-29T11:28:04.734" v="1688" actId="20577"/>
          <ac:spMkLst>
            <pc:docMk/>
            <pc:sldMk cId="4074789838" sldId="950"/>
            <ac:spMk id="2" creationId="{8993C67A-24F8-2D5C-AB9C-5A5467F4A30A}"/>
          </ac:spMkLst>
        </pc:spChg>
        <pc:spChg chg="mod">
          <ac:chgData name="Amy Allhouse" userId="017c99c2-dc89-4d30-995c-7e0e717f31ee" providerId="ADAL" clId="{82F82009-B84F-48EC-817D-729C668741FA}" dt="2024-08-29T11:28:15.177" v="1720" actId="20577"/>
          <ac:spMkLst>
            <pc:docMk/>
            <pc:sldMk cId="4074789838" sldId="950"/>
            <ac:spMk id="3" creationId="{D9D7CA24-F132-8055-8BF9-86F44F389B97}"/>
          </ac:spMkLst>
        </pc:spChg>
      </pc:sldChg>
      <pc:sldChg chg="addSp delSp modSp add mod">
        <pc:chgData name="Amy Allhouse" userId="017c99c2-dc89-4d30-995c-7e0e717f31ee" providerId="ADAL" clId="{82F82009-B84F-48EC-817D-729C668741FA}" dt="2024-08-29T11:49:17.365" v="1786" actId="20577"/>
        <pc:sldMkLst>
          <pc:docMk/>
          <pc:sldMk cId="4231989641" sldId="951"/>
        </pc:sldMkLst>
        <pc:spChg chg="add mod">
          <ac:chgData name="Amy Allhouse" userId="017c99c2-dc89-4d30-995c-7e0e717f31ee" providerId="ADAL" clId="{82F82009-B84F-48EC-817D-729C668741FA}" dt="2024-08-29T11:49:17.365" v="1786" actId="20577"/>
          <ac:spMkLst>
            <pc:docMk/>
            <pc:sldMk cId="4231989641" sldId="951"/>
            <ac:spMk id="3" creationId="{905E871C-6A7C-7558-3D7A-C1B5A9120C28}"/>
          </ac:spMkLst>
        </pc:spChg>
        <pc:spChg chg="mod">
          <ac:chgData name="Amy Allhouse" userId="017c99c2-dc89-4d30-995c-7e0e717f31ee" providerId="ADAL" clId="{82F82009-B84F-48EC-817D-729C668741FA}" dt="2024-08-29T11:48:56.102" v="1751" actId="20577"/>
          <ac:spMkLst>
            <pc:docMk/>
            <pc:sldMk cId="4231989641" sldId="951"/>
            <ac:spMk id="8" creationId="{256A7C4C-0312-4BCD-A4B9-3AC6F28E162A}"/>
          </ac:spMkLst>
        </pc:spChg>
        <pc:picChg chg="del">
          <ac:chgData name="Amy Allhouse" userId="017c99c2-dc89-4d30-995c-7e0e717f31ee" providerId="ADAL" clId="{82F82009-B84F-48EC-817D-729C668741FA}" dt="2024-08-29T11:49:11.627" v="1779" actId="478"/>
          <ac:picMkLst>
            <pc:docMk/>
            <pc:sldMk cId="4231989641" sldId="951"/>
            <ac:picMk id="5" creationId="{381088FE-D2B7-6D7C-A3CF-D270A10DE1BC}"/>
          </ac:picMkLst>
        </pc:picChg>
        <pc:picChg chg="del">
          <ac:chgData name="Amy Allhouse" userId="017c99c2-dc89-4d30-995c-7e0e717f31ee" providerId="ADAL" clId="{82F82009-B84F-48EC-817D-729C668741FA}" dt="2024-08-29T11:29:16.606" v="1747" actId="478"/>
          <ac:picMkLst>
            <pc:docMk/>
            <pc:sldMk cId="4231989641" sldId="951"/>
            <ac:picMk id="6" creationId="{C0190F79-0B39-61DE-D1B5-A09E2DDE32ED}"/>
          </ac:picMkLst>
        </pc:picChg>
      </pc:sldChg>
      <pc:sldChg chg="add del">
        <pc:chgData name="Amy Allhouse" userId="017c99c2-dc89-4d30-995c-7e0e717f31ee" providerId="ADAL" clId="{82F82009-B84F-48EC-817D-729C668741FA}" dt="2024-08-29T11:48:50.332" v="1750"/>
        <pc:sldMkLst>
          <pc:docMk/>
          <pc:sldMk cId="1668635380" sldId="952"/>
        </pc:sldMkLst>
      </pc:sldChg>
      <pc:sldChg chg="modSp add mod modNotesTx">
        <pc:chgData name="Amy Allhouse" userId="017c99c2-dc89-4d30-995c-7e0e717f31ee" providerId="ADAL" clId="{82F82009-B84F-48EC-817D-729C668741FA}" dt="2024-08-29T11:58:15.506" v="2271" actId="20577"/>
        <pc:sldMkLst>
          <pc:docMk/>
          <pc:sldMk cId="3812289691" sldId="952"/>
        </pc:sldMkLst>
        <pc:spChg chg="mod">
          <ac:chgData name="Amy Allhouse" userId="017c99c2-dc89-4d30-995c-7e0e717f31ee" providerId="ADAL" clId="{82F82009-B84F-48EC-817D-729C668741FA}" dt="2024-08-29T11:49:36.265" v="1807" actId="20577"/>
          <ac:spMkLst>
            <pc:docMk/>
            <pc:sldMk cId="3812289691" sldId="952"/>
            <ac:spMk id="2" creationId="{24ADC5E5-57E8-CACB-7651-D4A966F81B78}"/>
          </ac:spMkLst>
        </pc:spChg>
        <pc:spChg chg="mod">
          <ac:chgData name="Amy Allhouse" userId="017c99c2-dc89-4d30-995c-7e0e717f31ee" providerId="ADAL" clId="{82F82009-B84F-48EC-817D-729C668741FA}" dt="2024-08-29T11:50:45.148" v="2049" actId="2710"/>
          <ac:spMkLst>
            <pc:docMk/>
            <pc:sldMk cId="3812289691" sldId="952"/>
            <ac:spMk id="3" creationId="{EB973EA6-782B-FE6E-31C0-6183C194C89A}"/>
          </ac:spMkLst>
        </pc:spChg>
      </pc:sldChg>
    </pc:docChg>
  </pc:docChgLst>
  <pc:docChgLst>
    <pc:chgData name="Amy Allhouse" userId="S::stushh1@leeds.ac.uk::017c99c2-dc89-4d30-995c-7e0e717f31ee" providerId="AD" clId="Web-{001AF247-0B4E-3B25-F3E3-79A23C5DF426}"/>
    <pc:docChg chg="addSld delSld modSld">
      <pc:chgData name="Amy Allhouse" userId="S::stushh1@leeds.ac.uk::017c99c2-dc89-4d30-995c-7e0e717f31ee" providerId="AD" clId="Web-{001AF247-0B4E-3B25-F3E3-79A23C5DF426}" dt="2024-09-06T08:31:54.597" v="128"/>
      <pc:docMkLst>
        <pc:docMk/>
      </pc:docMkLst>
      <pc:sldChg chg="modNotes">
        <pc:chgData name="Amy Allhouse" userId="S::stushh1@leeds.ac.uk::017c99c2-dc89-4d30-995c-7e0e717f31ee" providerId="AD" clId="Web-{001AF247-0B4E-3B25-F3E3-79A23C5DF426}" dt="2024-09-06T08:31:54.597" v="128"/>
        <pc:sldMkLst>
          <pc:docMk/>
          <pc:sldMk cId="2973353213" sldId="259"/>
        </pc:sldMkLst>
      </pc:sldChg>
      <pc:sldChg chg="add modNotes">
        <pc:chgData name="Amy Allhouse" userId="S::stushh1@leeds.ac.uk::017c99c2-dc89-4d30-995c-7e0e717f31ee" providerId="AD" clId="Web-{001AF247-0B4E-3B25-F3E3-79A23C5DF426}" dt="2024-09-06T08:05:51.651" v="115"/>
        <pc:sldMkLst>
          <pc:docMk/>
          <pc:sldMk cId="3431567979" sldId="946"/>
        </pc:sldMkLst>
      </pc:sldChg>
      <pc:sldChg chg="addSp modSp">
        <pc:chgData name="Amy Allhouse" userId="S::stushh1@leeds.ac.uk::017c99c2-dc89-4d30-995c-7e0e717f31ee" providerId="AD" clId="Web-{001AF247-0B4E-3B25-F3E3-79A23C5DF426}" dt="2024-09-06T08:06:04.667" v="119" actId="1076"/>
        <pc:sldMkLst>
          <pc:docMk/>
          <pc:sldMk cId="4074789838" sldId="950"/>
        </pc:sldMkLst>
        <pc:picChg chg="add mod">
          <ac:chgData name="Amy Allhouse" userId="S::stushh1@leeds.ac.uk::017c99c2-dc89-4d30-995c-7e0e717f31ee" providerId="AD" clId="Web-{001AF247-0B4E-3B25-F3E3-79A23C5DF426}" dt="2024-09-06T08:06:04.667" v="119" actId="1076"/>
          <ac:picMkLst>
            <pc:docMk/>
            <pc:sldMk cId="4074789838" sldId="950"/>
            <ac:picMk id="4" creationId="{7E6C3D3A-B217-57D6-3957-138D65BE2B37}"/>
          </ac:picMkLst>
        </pc:picChg>
      </pc:sldChg>
      <pc:sldChg chg="del modNotes">
        <pc:chgData name="Amy Allhouse" userId="S::stushh1@leeds.ac.uk::017c99c2-dc89-4d30-995c-7e0e717f31ee" providerId="AD" clId="Web-{001AF247-0B4E-3B25-F3E3-79A23C5DF426}" dt="2024-09-06T08:04:04.179" v="102"/>
        <pc:sldMkLst>
          <pc:docMk/>
          <pc:sldMk cId="4231989641" sldId="951"/>
        </pc:sldMkLst>
      </pc:sldChg>
      <pc:sldChg chg="addSp delSp modSp add replId modNotes">
        <pc:chgData name="Amy Allhouse" userId="S::stushh1@leeds.ac.uk::017c99c2-dc89-4d30-995c-7e0e717f31ee" providerId="AD" clId="Web-{001AF247-0B4E-3B25-F3E3-79A23C5DF426}" dt="2024-09-06T08:05:20.588" v="110" actId="20577"/>
        <pc:sldMkLst>
          <pc:docMk/>
          <pc:sldMk cId="4181711678" sldId="953"/>
        </pc:sldMkLst>
        <pc:spChg chg="add mod">
          <ac:chgData name="Amy Allhouse" userId="S::stushh1@leeds.ac.uk::017c99c2-dc89-4d30-995c-7e0e717f31ee" providerId="AD" clId="Web-{001AF247-0B4E-3B25-F3E3-79A23C5DF426}" dt="2024-09-06T08:05:20.588" v="110" actId="20577"/>
          <ac:spMkLst>
            <pc:docMk/>
            <pc:sldMk cId="4181711678" sldId="953"/>
            <ac:spMk id="3" creationId="{07102D41-918C-F959-16E1-F5972FD9655C}"/>
          </ac:spMkLst>
        </pc:spChg>
        <pc:spChg chg="mod">
          <ac:chgData name="Amy Allhouse" userId="S::stushh1@leeds.ac.uk::017c99c2-dc89-4d30-995c-7e0e717f31ee" providerId="AD" clId="Web-{001AF247-0B4E-3B25-F3E3-79A23C5DF426}" dt="2024-09-06T08:02:05.582" v="35" actId="20577"/>
          <ac:spMkLst>
            <pc:docMk/>
            <pc:sldMk cId="4181711678" sldId="953"/>
            <ac:spMk id="8" creationId="{256A7C4C-0312-4BCD-A4B9-3AC6F28E162A}"/>
          </ac:spMkLst>
        </pc:spChg>
        <pc:picChg chg="del">
          <ac:chgData name="Amy Allhouse" userId="S::stushh1@leeds.ac.uk::017c99c2-dc89-4d30-995c-7e0e717f31ee" providerId="AD" clId="Web-{001AF247-0B4E-3B25-F3E3-79A23C5DF426}" dt="2024-09-06T08:01:24.706" v="10"/>
          <ac:picMkLst>
            <pc:docMk/>
            <pc:sldMk cId="4181711678" sldId="953"/>
            <ac:picMk id="5" creationId="{381088FE-D2B7-6D7C-A3CF-D270A10DE1BC}"/>
          </ac:picMkLst>
        </pc:picChg>
        <pc:picChg chg="del">
          <ac:chgData name="Amy Allhouse" userId="S::stushh1@leeds.ac.uk::017c99c2-dc89-4d30-995c-7e0e717f31ee" providerId="AD" clId="Web-{001AF247-0B4E-3B25-F3E3-79A23C5DF426}" dt="2024-09-06T08:01:26.003" v="11"/>
          <ac:picMkLst>
            <pc:docMk/>
            <pc:sldMk cId="4181711678" sldId="953"/>
            <ac:picMk id="6" creationId="{C0190F79-0B39-61DE-D1B5-A09E2DDE32ED}"/>
          </ac:picMkLst>
        </pc:picChg>
      </pc:sldChg>
    </pc:docChg>
  </pc:docChgLst>
  <pc:docChgLst>
    <pc:chgData name="Amy Allhouse" userId="S::stushh1@leeds.ac.uk::017c99c2-dc89-4d30-995c-7e0e717f31ee" providerId="AD" clId="Web-{4DC867CF-9012-F4FB-8C4B-C37F53F1EFEA}"/>
    <pc:docChg chg="modSld">
      <pc:chgData name="Amy Allhouse" userId="S::stushh1@leeds.ac.uk::017c99c2-dc89-4d30-995c-7e0e717f31ee" providerId="AD" clId="Web-{4DC867CF-9012-F4FB-8C4B-C37F53F1EFEA}" dt="2024-09-20T10:09:08.143" v="12"/>
      <pc:docMkLst>
        <pc:docMk/>
      </pc:docMkLst>
      <pc:sldChg chg="modNotes">
        <pc:chgData name="Amy Allhouse" userId="S::stushh1@leeds.ac.uk::017c99c2-dc89-4d30-995c-7e0e717f31ee" providerId="AD" clId="Web-{4DC867CF-9012-F4FB-8C4B-C37F53F1EFEA}" dt="2024-09-20T10:09:08.143" v="12"/>
        <pc:sldMkLst>
          <pc:docMk/>
          <pc:sldMk cId="2973353213" sldId="259"/>
        </pc:sldMkLst>
      </pc:sldChg>
      <pc:sldChg chg="modSp">
        <pc:chgData name="Amy Allhouse" userId="S::stushh1@leeds.ac.uk::017c99c2-dc89-4d30-995c-7e0e717f31ee" providerId="AD" clId="Web-{4DC867CF-9012-F4FB-8C4B-C37F53F1EFEA}" dt="2024-09-20T08:33:41.016" v="3" actId="20577"/>
        <pc:sldMkLst>
          <pc:docMk/>
          <pc:sldMk cId="945413807" sldId="709"/>
        </pc:sldMkLst>
        <pc:spChg chg="mod">
          <ac:chgData name="Amy Allhouse" userId="S::stushh1@leeds.ac.uk::017c99c2-dc89-4d30-995c-7e0e717f31ee" providerId="AD" clId="Web-{4DC867CF-9012-F4FB-8C4B-C37F53F1EFEA}" dt="2024-09-20T08:33:41.016" v="3" actId="20577"/>
          <ac:spMkLst>
            <pc:docMk/>
            <pc:sldMk cId="945413807" sldId="709"/>
            <ac:spMk id="3" creationId="{AF6A10C2-764F-0653-9FF4-92A4696A9812}"/>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 Id="rId4"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5AD4D-6E72-49EB-9E1A-40580D6F0E0C}"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4AD20597-79E7-4F61-A73F-FB8E382553A9}">
      <dgm:prSet/>
      <dgm:spPr/>
      <dgm:t>
        <a:bodyPr/>
        <a:lstStyle/>
        <a:p>
          <a:r>
            <a:rPr lang="en-US">
              <a:latin typeface="Arial" panose="020B0604020202020204" pitchFamily="34" charset="0"/>
              <a:cs typeface="Arial" panose="020B0604020202020204" pitchFamily="34" charset="0"/>
            </a:rPr>
            <a:t>Ask</a:t>
          </a:r>
        </a:p>
      </dgm:t>
    </dgm:pt>
    <dgm:pt modelId="{B14927D9-58F2-435A-8959-212079FF1054}" type="parTrans" cxnId="{1748B0DF-0664-4923-98C6-57797C5C6E0D}">
      <dgm:prSet/>
      <dgm:spPr/>
      <dgm:t>
        <a:bodyPr/>
        <a:lstStyle/>
        <a:p>
          <a:endParaRPr lang="en-US"/>
        </a:p>
      </dgm:t>
    </dgm:pt>
    <dgm:pt modelId="{08A1011C-44EB-4D23-A4E3-12FE14818152}" type="sibTrans" cxnId="{1748B0DF-0664-4923-98C6-57797C5C6E0D}">
      <dgm:prSet phldrT="01" phldr="0"/>
      <dgm:spPr/>
      <dgm:t>
        <a:bodyPr/>
        <a:lstStyle/>
        <a:p>
          <a:r>
            <a:rPr lang="en-US"/>
            <a:t>01</a:t>
          </a:r>
        </a:p>
      </dgm:t>
    </dgm:pt>
    <dgm:pt modelId="{7B83B823-F0A9-4C21-91F2-FD6BE46A54C1}">
      <dgm:prSet/>
      <dgm:spPr/>
      <dgm:t>
        <a:bodyPr/>
        <a:lstStyle/>
        <a:p>
          <a:r>
            <a:rPr lang="en-US">
              <a:latin typeface="Arial" panose="020B0604020202020204" pitchFamily="34" charset="0"/>
              <a:cs typeface="Arial" panose="020B0604020202020204" pitchFamily="34" charset="0"/>
            </a:rPr>
            <a:t>Ask questions and use reactions in the chat</a:t>
          </a:r>
        </a:p>
      </dgm:t>
    </dgm:pt>
    <dgm:pt modelId="{8F62AC17-B7EF-4674-8279-84093A54F965}" type="parTrans" cxnId="{E7056A26-890E-4DDF-8D15-EDB02E9CF297}">
      <dgm:prSet/>
      <dgm:spPr/>
      <dgm:t>
        <a:bodyPr/>
        <a:lstStyle/>
        <a:p>
          <a:endParaRPr lang="en-US"/>
        </a:p>
      </dgm:t>
    </dgm:pt>
    <dgm:pt modelId="{1365A155-BFA6-4791-BD08-587F8F12A38F}" type="sibTrans" cxnId="{E7056A26-890E-4DDF-8D15-EDB02E9CF297}">
      <dgm:prSet/>
      <dgm:spPr/>
      <dgm:t>
        <a:bodyPr/>
        <a:lstStyle/>
        <a:p>
          <a:endParaRPr lang="en-US"/>
        </a:p>
      </dgm:t>
    </dgm:pt>
    <dgm:pt modelId="{54D80174-3C77-4392-8839-099EEC8D98C8}">
      <dgm:prSet/>
      <dgm:spPr/>
      <dgm:t>
        <a:bodyPr/>
        <a:lstStyle/>
        <a:p>
          <a:r>
            <a:rPr lang="en-US">
              <a:latin typeface="Arial" panose="020B0604020202020204" pitchFamily="34" charset="0"/>
              <a:cs typeface="Arial" panose="020B0604020202020204" pitchFamily="34" charset="0"/>
            </a:rPr>
            <a:t>Join in</a:t>
          </a:r>
        </a:p>
      </dgm:t>
    </dgm:pt>
    <dgm:pt modelId="{F630B852-EB0D-4405-B97F-1D8F0995D113}" type="parTrans" cxnId="{ADD1FE29-15D4-45A5-9C92-E5939B27D701}">
      <dgm:prSet/>
      <dgm:spPr/>
      <dgm:t>
        <a:bodyPr/>
        <a:lstStyle/>
        <a:p>
          <a:endParaRPr lang="en-US"/>
        </a:p>
      </dgm:t>
    </dgm:pt>
    <dgm:pt modelId="{5E1665BC-D22F-4A22-B735-1AAD6AC5FC0F}" type="sibTrans" cxnId="{ADD1FE29-15D4-45A5-9C92-E5939B27D701}">
      <dgm:prSet phldrT="02" phldr="0"/>
      <dgm:spPr/>
      <dgm:t>
        <a:bodyPr/>
        <a:lstStyle/>
        <a:p>
          <a:r>
            <a:rPr lang="en-US"/>
            <a:t>02</a:t>
          </a:r>
        </a:p>
      </dgm:t>
    </dgm:pt>
    <dgm:pt modelId="{A5E1398D-780D-40F7-AC45-73073475EE89}">
      <dgm:prSet/>
      <dgm:spPr/>
      <dgm:t>
        <a:bodyPr/>
        <a:lstStyle/>
        <a:p>
          <a:r>
            <a:rPr lang="en-US">
              <a:latin typeface="Arial" panose="020B0604020202020204" pitchFamily="34" charset="0"/>
              <a:cs typeface="Arial" panose="020B0604020202020204" pitchFamily="34" charset="0"/>
            </a:rPr>
            <a:t>Take part in the activities</a:t>
          </a:r>
        </a:p>
      </dgm:t>
    </dgm:pt>
    <dgm:pt modelId="{8002CAC8-C231-4AC5-8745-78BF6440EE15}" type="parTrans" cxnId="{E0E4DCF6-139C-4DD8-99D0-1127FDEFE164}">
      <dgm:prSet/>
      <dgm:spPr/>
      <dgm:t>
        <a:bodyPr/>
        <a:lstStyle/>
        <a:p>
          <a:endParaRPr lang="en-US"/>
        </a:p>
      </dgm:t>
    </dgm:pt>
    <dgm:pt modelId="{3C6891C7-3D83-4675-826E-478D10136BE2}" type="sibTrans" cxnId="{E0E4DCF6-139C-4DD8-99D0-1127FDEFE164}">
      <dgm:prSet/>
      <dgm:spPr/>
      <dgm:t>
        <a:bodyPr/>
        <a:lstStyle/>
        <a:p>
          <a:endParaRPr lang="en-US"/>
        </a:p>
      </dgm:t>
    </dgm:pt>
    <dgm:pt modelId="{CF597786-162B-4ECD-9D68-B20E8386BE35}">
      <dgm:prSet/>
      <dgm:spPr/>
      <dgm:t>
        <a:bodyPr/>
        <a:lstStyle/>
        <a:p>
          <a:r>
            <a:rPr lang="en-US">
              <a:latin typeface="Arial" panose="020B0604020202020204" pitchFamily="34" charset="0"/>
              <a:cs typeface="Arial" panose="020B0604020202020204" pitchFamily="34" charset="0"/>
            </a:rPr>
            <a:t>Sound</a:t>
          </a:r>
        </a:p>
      </dgm:t>
    </dgm:pt>
    <dgm:pt modelId="{DC1AADBB-37D9-441B-8019-463C10A3D717}" type="parTrans" cxnId="{AB9D80A1-5417-4C6C-9269-447F2E7CDA65}">
      <dgm:prSet/>
      <dgm:spPr/>
      <dgm:t>
        <a:bodyPr/>
        <a:lstStyle/>
        <a:p>
          <a:endParaRPr lang="en-US"/>
        </a:p>
      </dgm:t>
    </dgm:pt>
    <dgm:pt modelId="{0073E95D-D2D4-4777-A84E-EB68D2C939EB}" type="sibTrans" cxnId="{AB9D80A1-5417-4C6C-9269-447F2E7CDA65}">
      <dgm:prSet phldrT="03" phldr="0"/>
      <dgm:spPr/>
      <dgm:t>
        <a:bodyPr/>
        <a:lstStyle/>
        <a:p>
          <a:r>
            <a:rPr lang="en-US"/>
            <a:t>03</a:t>
          </a:r>
        </a:p>
      </dgm:t>
    </dgm:pt>
    <dgm:pt modelId="{0BDC635B-C965-4231-B1D1-4C9AF6DC5D16}">
      <dgm:prSet/>
      <dgm:spPr/>
      <dgm:t>
        <a:bodyPr/>
        <a:lstStyle/>
        <a:p>
          <a:r>
            <a:rPr lang="en-US">
              <a:latin typeface="Arial" panose="020B0604020202020204" pitchFamily="34" charset="0"/>
              <a:cs typeface="Arial" panose="020B0604020202020204" pitchFamily="34" charset="0"/>
            </a:rPr>
            <a:t>Sound problems?  Check your audio settings or leave and re-enter the room.</a:t>
          </a:r>
        </a:p>
      </dgm:t>
    </dgm:pt>
    <dgm:pt modelId="{8D331C44-A661-4C00-80C3-0454B81FFEC5}" type="parTrans" cxnId="{9769E2C7-430F-48AC-ADCB-DD486A37CA1D}">
      <dgm:prSet/>
      <dgm:spPr/>
      <dgm:t>
        <a:bodyPr/>
        <a:lstStyle/>
        <a:p>
          <a:endParaRPr lang="en-US"/>
        </a:p>
      </dgm:t>
    </dgm:pt>
    <dgm:pt modelId="{B0A68687-DF82-4BAB-A2D6-668C2C5AE0DE}" type="sibTrans" cxnId="{9769E2C7-430F-48AC-ADCB-DD486A37CA1D}">
      <dgm:prSet/>
      <dgm:spPr/>
      <dgm:t>
        <a:bodyPr/>
        <a:lstStyle/>
        <a:p>
          <a:endParaRPr lang="en-US"/>
        </a:p>
      </dgm:t>
    </dgm:pt>
    <dgm:pt modelId="{4B40FCF5-88CB-4854-8DDE-99854E94FFFC}">
      <dgm:prSet/>
      <dgm:spPr/>
      <dgm:t>
        <a:bodyPr/>
        <a:lstStyle/>
        <a:p>
          <a:r>
            <a:rPr lang="en-US">
              <a:latin typeface="Arial" panose="020B0604020202020204" pitchFamily="34" charset="0"/>
              <a:cs typeface="Arial" panose="020B0604020202020204" pitchFamily="34" charset="0"/>
            </a:rPr>
            <a:t>Listen again</a:t>
          </a:r>
        </a:p>
      </dgm:t>
    </dgm:pt>
    <dgm:pt modelId="{0E1A367B-2B76-4DA4-8881-325F9A289517}" type="parTrans" cxnId="{AE125209-77BF-4F4F-A7E1-01A93A698021}">
      <dgm:prSet/>
      <dgm:spPr/>
      <dgm:t>
        <a:bodyPr/>
        <a:lstStyle/>
        <a:p>
          <a:endParaRPr lang="en-US"/>
        </a:p>
      </dgm:t>
    </dgm:pt>
    <dgm:pt modelId="{8DA1BD0A-7CBB-4D06-888A-2A22EDCB9CB9}" type="sibTrans" cxnId="{AE125209-77BF-4F4F-A7E1-01A93A698021}">
      <dgm:prSet phldrT="04" phldr="0"/>
      <dgm:spPr/>
      <dgm:t>
        <a:bodyPr/>
        <a:lstStyle/>
        <a:p>
          <a:r>
            <a:rPr lang="en-US"/>
            <a:t>04</a:t>
          </a:r>
        </a:p>
      </dgm:t>
    </dgm:pt>
    <dgm:pt modelId="{6A686E99-7CA4-437D-A361-F7588A1B93DD}">
      <dgm:prSet/>
      <dgm:spPr/>
      <dgm:t>
        <a:bodyPr/>
        <a:lstStyle/>
        <a:p>
          <a:r>
            <a:rPr lang="en-US">
              <a:latin typeface="Arial" panose="020B0604020202020204" pitchFamily="34" charset="0"/>
              <a:cs typeface="Arial" panose="020B0604020202020204" pitchFamily="34" charset="0"/>
            </a:rPr>
            <a:t>Yes, we are recording this session!</a:t>
          </a:r>
        </a:p>
      </dgm:t>
    </dgm:pt>
    <dgm:pt modelId="{8790FDFC-5666-45C4-BDDD-E291AD61E183}" type="parTrans" cxnId="{1852ED8B-8976-4F43-B7DA-921EDA445AA6}">
      <dgm:prSet/>
      <dgm:spPr/>
      <dgm:t>
        <a:bodyPr/>
        <a:lstStyle/>
        <a:p>
          <a:endParaRPr lang="en-US"/>
        </a:p>
      </dgm:t>
    </dgm:pt>
    <dgm:pt modelId="{6FA4ED8A-2961-4863-B139-93457613F00E}" type="sibTrans" cxnId="{1852ED8B-8976-4F43-B7DA-921EDA445AA6}">
      <dgm:prSet/>
      <dgm:spPr/>
      <dgm:t>
        <a:bodyPr/>
        <a:lstStyle/>
        <a:p>
          <a:endParaRPr lang="en-US"/>
        </a:p>
      </dgm:t>
    </dgm:pt>
    <dgm:pt modelId="{11FC9640-D346-4D25-8044-D01275F6CD5B}" type="pres">
      <dgm:prSet presAssocID="{51C5AD4D-6E72-49EB-9E1A-40580D6F0E0C}" presName="Name0" presStyleCnt="0">
        <dgm:presLayoutVars>
          <dgm:animLvl val="lvl"/>
          <dgm:resizeHandles val="exact"/>
        </dgm:presLayoutVars>
      </dgm:prSet>
      <dgm:spPr/>
    </dgm:pt>
    <dgm:pt modelId="{41BCF5A2-89D1-47D9-A570-275419284F14}" type="pres">
      <dgm:prSet presAssocID="{4AD20597-79E7-4F61-A73F-FB8E382553A9}" presName="compositeNode" presStyleCnt="0">
        <dgm:presLayoutVars>
          <dgm:bulletEnabled val="1"/>
        </dgm:presLayoutVars>
      </dgm:prSet>
      <dgm:spPr/>
    </dgm:pt>
    <dgm:pt modelId="{46B4E31C-178E-421B-B1F2-4940B95E69C1}" type="pres">
      <dgm:prSet presAssocID="{4AD20597-79E7-4F61-A73F-FB8E382553A9}" presName="bgRect" presStyleLbl="alignNode1" presStyleIdx="0" presStyleCnt="4"/>
      <dgm:spPr/>
    </dgm:pt>
    <dgm:pt modelId="{7FF90B06-54D0-4C4A-B27E-5447FFF3EBED}" type="pres">
      <dgm:prSet presAssocID="{08A1011C-44EB-4D23-A4E3-12FE14818152}" presName="sibTransNodeRect" presStyleLbl="alignNode1" presStyleIdx="0" presStyleCnt="4">
        <dgm:presLayoutVars>
          <dgm:chMax val="0"/>
          <dgm:bulletEnabled val="1"/>
        </dgm:presLayoutVars>
      </dgm:prSet>
      <dgm:spPr/>
    </dgm:pt>
    <dgm:pt modelId="{9B6DA7F7-EF7E-46F8-B360-9A9B23B3A387}" type="pres">
      <dgm:prSet presAssocID="{4AD20597-79E7-4F61-A73F-FB8E382553A9}" presName="nodeRect" presStyleLbl="alignNode1" presStyleIdx="0" presStyleCnt="4">
        <dgm:presLayoutVars>
          <dgm:bulletEnabled val="1"/>
        </dgm:presLayoutVars>
      </dgm:prSet>
      <dgm:spPr/>
    </dgm:pt>
    <dgm:pt modelId="{9EFC503B-C385-405F-A074-79F258FBA2F5}" type="pres">
      <dgm:prSet presAssocID="{08A1011C-44EB-4D23-A4E3-12FE14818152}" presName="sibTrans" presStyleCnt="0"/>
      <dgm:spPr/>
    </dgm:pt>
    <dgm:pt modelId="{1DE693F2-7EE8-47F8-B3FA-4B25EABE55DF}" type="pres">
      <dgm:prSet presAssocID="{54D80174-3C77-4392-8839-099EEC8D98C8}" presName="compositeNode" presStyleCnt="0">
        <dgm:presLayoutVars>
          <dgm:bulletEnabled val="1"/>
        </dgm:presLayoutVars>
      </dgm:prSet>
      <dgm:spPr/>
    </dgm:pt>
    <dgm:pt modelId="{350C4028-9493-4245-AE2C-5EA1CAB569D6}" type="pres">
      <dgm:prSet presAssocID="{54D80174-3C77-4392-8839-099EEC8D98C8}" presName="bgRect" presStyleLbl="alignNode1" presStyleIdx="1" presStyleCnt="4"/>
      <dgm:spPr/>
    </dgm:pt>
    <dgm:pt modelId="{6477FAE3-0982-44B3-94AA-FBB269589703}" type="pres">
      <dgm:prSet presAssocID="{5E1665BC-D22F-4A22-B735-1AAD6AC5FC0F}" presName="sibTransNodeRect" presStyleLbl="alignNode1" presStyleIdx="1" presStyleCnt="4">
        <dgm:presLayoutVars>
          <dgm:chMax val="0"/>
          <dgm:bulletEnabled val="1"/>
        </dgm:presLayoutVars>
      </dgm:prSet>
      <dgm:spPr/>
    </dgm:pt>
    <dgm:pt modelId="{0935DD35-1D91-42BB-8730-59C5AD6977EF}" type="pres">
      <dgm:prSet presAssocID="{54D80174-3C77-4392-8839-099EEC8D98C8}" presName="nodeRect" presStyleLbl="alignNode1" presStyleIdx="1" presStyleCnt="4">
        <dgm:presLayoutVars>
          <dgm:bulletEnabled val="1"/>
        </dgm:presLayoutVars>
      </dgm:prSet>
      <dgm:spPr/>
    </dgm:pt>
    <dgm:pt modelId="{CA8B6668-9352-426E-9187-6DE8F81BF008}" type="pres">
      <dgm:prSet presAssocID="{5E1665BC-D22F-4A22-B735-1AAD6AC5FC0F}" presName="sibTrans" presStyleCnt="0"/>
      <dgm:spPr/>
    </dgm:pt>
    <dgm:pt modelId="{F608F87B-0102-4495-B115-DAD6D983CFD9}" type="pres">
      <dgm:prSet presAssocID="{CF597786-162B-4ECD-9D68-B20E8386BE35}" presName="compositeNode" presStyleCnt="0">
        <dgm:presLayoutVars>
          <dgm:bulletEnabled val="1"/>
        </dgm:presLayoutVars>
      </dgm:prSet>
      <dgm:spPr/>
    </dgm:pt>
    <dgm:pt modelId="{BBBD6CDC-3B24-43BB-B5B6-D9DED66C4DF4}" type="pres">
      <dgm:prSet presAssocID="{CF597786-162B-4ECD-9D68-B20E8386BE35}" presName="bgRect" presStyleLbl="alignNode1" presStyleIdx="2" presStyleCnt="4"/>
      <dgm:spPr/>
    </dgm:pt>
    <dgm:pt modelId="{931ACE17-F237-4D0D-BF5D-D408AEC582FC}" type="pres">
      <dgm:prSet presAssocID="{0073E95D-D2D4-4777-A84E-EB68D2C939EB}" presName="sibTransNodeRect" presStyleLbl="alignNode1" presStyleIdx="2" presStyleCnt="4">
        <dgm:presLayoutVars>
          <dgm:chMax val="0"/>
          <dgm:bulletEnabled val="1"/>
        </dgm:presLayoutVars>
      </dgm:prSet>
      <dgm:spPr/>
    </dgm:pt>
    <dgm:pt modelId="{BDC884C9-CBD9-4CF4-8382-4FCA5BF9A777}" type="pres">
      <dgm:prSet presAssocID="{CF597786-162B-4ECD-9D68-B20E8386BE35}" presName="nodeRect" presStyleLbl="alignNode1" presStyleIdx="2" presStyleCnt="4">
        <dgm:presLayoutVars>
          <dgm:bulletEnabled val="1"/>
        </dgm:presLayoutVars>
      </dgm:prSet>
      <dgm:spPr/>
    </dgm:pt>
    <dgm:pt modelId="{F055E9B2-F2E9-4B41-8803-F8636F598EB3}" type="pres">
      <dgm:prSet presAssocID="{0073E95D-D2D4-4777-A84E-EB68D2C939EB}" presName="sibTrans" presStyleCnt="0"/>
      <dgm:spPr/>
    </dgm:pt>
    <dgm:pt modelId="{EB72569C-B372-45DA-9F04-E81BB927E262}" type="pres">
      <dgm:prSet presAssocID="{4B40FCF5-88CB-4854-8DDE-99854E94FFFC}" presName="compositeNode" presStyleCnt="0">
        <dgm:presLayoutVars>
          <dgm:bulletEnabled val="1"/>
        </dgm:presLayoutVars>
      </dgm:prSet>
      <dgm:spPr/>
    </dgm:pt>
    <dgm:pt modelId="{AB1EE024-8F83-4F1D-AF36-ED807526A2F7}" type="pres">
      <dgm:prSet presAssocID="{4B40FCF5-88CB-4854-8DDE-99854E94FFFC}" presName="bgRect" presStyleLbl="alignNode1" presStyleIdx="3" presStyleCnt="4"/>
      <dgm:spPr/>
    </dgm:pt>
    <dgm:pt modelId="{E8482A8F-1D85-4B0D-95E6-4E29A30AC99B}" type="pres">
      <dgm:prSet presAssocID="{8DA1BD0A-7CBB-4D06-888A-2A22EDCB9CB9}" presName="sibTransNodeRect" presStyleLbl="alignNode1" presStyleIdx="3" presStyleCnt="4">
        <dgm:presLayoutVars>
          <dgm:chMax val="0"/>
          <dgm:bulletEnabled val="1"/>
        </dgm:presLayoutVars>
      </dgm:prSet>
      <dgm:spPr/>
    </dgm:pt>
    <dgm:pt modelId="{3885D3A7-B3CE-4687-819F-55C33D1E91C4}" type="pres">
      <dgm:prSet presAssocID="{4B40FCF5-88CB-4854-8DDE-99854E94FFFC}" presName="nodeRect" presStyleLbl="alignNode1" presStyleIdx="3" presStyleCnt="4">
        <dgm:presLayoutVars>
          <dgm:bulletEnabled val="1"/>
        </dgm:presLayoutVars>
      </dgm:prSet>
      <dgm:spPr/>
    </dgm:pt>
  </dgm:ptLst>
  <dgm:cxnLst>
    <dgm:cxn modelId="{858B4205-80F8-4CED-A400-48A4062EBA9E}" type="presOf" srcId="{0073E95D-D2D4-4777-A84E-EB68D2C939EB}" destId="{931ACE17-F237-4D0D-BF5D-D408AEC582FC}" srcOrd="0" destOrd="0" presId="urn:microsoft.com/office/officeart/2016/7/layout/LinearBlockProcessNumbered"/>
    <dgm:cxn modelId="{AE125209-77BF-4F4F-A7E1-01A93A698021}" srcId="{51C5AD4D-6E72-49EB-9E1A-40580D6F0E0C}" destId="{4B40FCF5-88CB-4854-8DDE-99854E94FFFC}" srcOrd="3" destOrd="0" parTransId="{0E1A367B-2B76-4DA4-8881-325F9A289517}" sibTransId="{8DA1BD0A-7CBB-4D06-888A-2A22EDCB9CB9}"/>
    <dgm:cxn modelId="{5334990A-9FF8-4408-A9AA-4D93896EC221}" type="presOf" srcId="{4B40FCF5-88CB-4854-8DDE-99854E94FFFC}" destId="{3885D3A7-B3CE-4687-819F-55C33D1E91C4}" srcOrd="1" destOrd="0" presId="urn:microsoft.com/office/officeart/2016/7/layout/LinearBlockProcessNumbered"/>
    <dgm:cxn modelId="{F78B100E-3625-4509-80DB-D97CF1892063}" type="presOf" srcId="{54D80174-3C77-4392-8839-099EEC8D98C8}" destId="{350C4028-9493-4245-AE2C-5EA1CAB569D6}" srcOrd="0" destOrd="0" presId="urn:microsoft.com/office/officeart/2016/7/layout/LinearBlockProcessNumbered"/>
    <dgm:cxn modelId="{B21DA00F-7577-4DDC-955F-F06A43207069}" type="presOf" srcId="{0BDC635B-C965-4231-B1D1-4C9AF6DC5D16}" destId="{BDC884C9-CBD9-4CF4-8382-4FCA5BF9A777}" srcOrd="0" destOrd="1" presId="urn:microsoft.com/office/officeart/2016/7/layout/LinearBlockProcessNumbered"/>
    <dgm:cxn modelId="{D9540225-A108-4716-BC49-9CA7B5891AF7}" type="presOf" srcId="{CF597786-162B-4ECD-9D68-B20E8386BE35}" destId="{BBBD6CDC-3B24-43BB-B5B6-D9DED66C4DF4}" srcOrd="0" destOrd="0" presId="urn:microsoft.com/office/officeart/2016/7/layout/LinearBlockProcessNumbered"/>
    <dgm:cxn modelId="{E7056A26-890E-4DDF-8D15-EDB02E9CF297}" srcId="{4AD20597-79E7-4F61-A73F-FB8E382553A9}" destId="{7B83B823-F0A9-4C21-91F2-FD6BE46A54C1}" srcOrd="0" destOrd="0" parTransId="{8F62AC17-B7EF-4674-8279-84093A54F965}" sibTransId="{1365A155-BFA6-4791-BD08-587F8F12A38F}"/>
    <dgm:cxn modelId="{E026A628-D63B-4858-B51E-1AB94E851816}" type="presOf" srcId="{8DA1BD0A-7CBB-4D06-888A-2A22EDCB9CB9}" destId="{E8482A8F-1D85-4B0D-95E6-4E29A30AC99B}" srcOrd="0" destOrd="0" presId="urn:microsoft.com/office/officeart/2016/7/layout/LinearBlockProcessNumbered"/>
    <dgm:cxn modelId="{ADD1FE29-15D4-45A5-9C92-E5939B27D701}" srcId="{51C5AD4D-6E72-49EB-9E1A-40580D6F0E0C}" destId="{54D80174-3C77-4392-8839-099EEC8D98C8}" srcOrd="1" destOrd="0" parTransId="{F630B852-EB0D-4405-B97F-1D8F0995D113}" sibTransId="{5E1665BC-D22F-4A22-B735-1AAD6AC5FC0F}"/>
    <dgm:cxn modelId="{A340592F-5369-401F-AD88-570FE7E6D9DA}" type="presOf" srcId="{5E1665BC-D22F-4A22-B735-1AAD6AC5FC0F}" destId="{6477FAE3-0982-44B3-94AA-FBB269589703}" srcOrd="0" destOrd="0" presId="urn:microsoft.com/office/officeart/2016/7/layout/LinearBlockProcessNumbered"/>
    <dgm:cxn modelId="{18798F36-0C79-423F-8171-036F3A63B1EE}" type="presOf" srcId="{4AD20597-79E7-4F61-A73F-FB8E382553A9}" destId="{46B4E31C-178E-421B-B1F2-4940B95E69C1}" srcOrd="0" destOrd="0" presId="urn:microsoft.com/office/officeart/2016/7/layout/LinearBlockProcessNumbered"/>
    <dgm:cxn modelId="{9CF76437-490C-41CE-ABE2-0688786D31E9}" type="presOf" srcId="{4B40FCF5-88CB-4854-8DDE-99854E94FFFC}" destId="{AB1EE024-8F83-4F1D-AF36-ED807526A2F7}" srcOrd="0" destOrd="0" presId="urn:microsoft.com/office/officeart/2016/7/layout/LinearBlockProcessNumbered"/>
    <dgm:cxn modelId="{D3371258-ECA0-4337-AE2A-47BB568C92CF}" type="presOf" srcId="{7B83B823-F0A9-4C21-91F2-FD6BE46A54C1}" destId="{9B6DA7F7-EF7E-46F8-B360-9A9B23B3A387}" srcOrd="0" destOrd="1" presId="urn:microsoft.com/office/officeart/2016/7/layout/LinearBlockProcessNumbered"/>
    <dgm:cxn modelId="{FB7AB082-C702-4729-A4D5-EBDF861243DA}" type="presOf" srcId="{54D80174-3C77-4392-8839-099EEC8D98C8}" destId="{0935DD35-1D91-42BB-8730-59C5AD6977EF}" srcOrd="1" destOrd="0" presId="urn:microsoft.com/office/officeart/2016/7/layout/LinearBlockProcessNumbered"/>
    <dgm:cxn modelId="{E58B9C8A-E9E7-4121-9A84-626648139230}" type="presOf" srcId="{A5E1398D-780D-40F7-AC45-73073475EE89}" destId="{0935DD35-1D91-42BB-8730-59C5AD6977EF}" srcOrd="0" destOrd="1" presId="urn:microsoft.com/office/officeart/2016/7/layout/LinearBlockProcessNumbered"/>
    <dgm:cxn modelId="{E39A688B-ADBD-428B-B5BE-18DE4EC0964F}" type="presOf" srcId="{4AD20597-79E7-4F61-A73F-FB8E382553A9}" destId="{9B6DA7F7-EF7E-46F8-B360-9A9B23B3A387}" srcOrd="1" destOrd="0" presId="urn:microsoft.com/office/officeart/2016/7/layout/LinearBlockProcessNumbered"/>
    <dgm:cxn modelId="{1852ED8B-8976-4F43-B7DA-921EDA445AA6}" srcId="{4B40FCF5-88CB-4854-8DDE-99854E94FFFC}" destId="{6A686E99-7CA4-437D-A361-F7588A1B93DD}" srcOrd="0" destOrd="0" parTransId="{8790FDFC-5666-45C4-BDDD-E291AD61E183}" sibTransId="{6FA4ED8A-2961-4863-B139-93457613F00E}"/>
    <dgm:cxn modelId="{F80E7B90-3A51-4447-91C6-E0B58816C88F}" type="presOf" srcId="{CF597786-162B-4ECD-9D68-B20E8386BE35}" destId="{BDC884C9-CBD9-4CF4-8382-4FCA5BF9A777}" srcOrd="1" destOrd="0" presId="urn:microsoft.com/office/officeart/2016/7/layout/LinearBlockProcessNumbered"/>
    <dgm:cxn modelId="{6A232D92-D55D-49A9-923F-EBA5C579F1C3}" type="presOf" srcId="{51C5AD4D-6E72-49EB-9E1A-40580D6F0E0C}" destId="{11FC9640-D346-4D25-8044-D01275F6CD5B}" srcOrd="0" destOrd="0" presId="urn:microsoft.com/office/officeart/2016/7/layout/LinearBlockProcessNumbered"/>
    <dgm:cxn modelId="{AB9D80A1-5417-4C6C-9269-447F2E7CDA65}" srcId="{51C5AD4D-6E72-49EB-9E1A-40580D6F0E0C}" destId="{CF597786-162B-4ECD-9D68-B20E8386BE35}" srcOrd="2" destOrd="0" parTransId="{DC1AADBB-37D9-441B-8019-463C10A3D717}" sibTransId="{0073E95D-D2D4-4777-A84E-EB68D2C939EB}"/>
    <dgm:cxn modelId="{2F9E77A9-B044-43BB-9BFB-E07992CF0E5F}" type="presOf" srcId="{08A1011C-44EB-4D23-A4E3-12FE14818152}" destId="{7FF90B06-54D0-4C4A-B27E-5447FFF3EBED}" srcOrd="0" destOrd="0" presId="urn:microsoft.com/office/officeart/2016/7/layout/LinearBlockProcessNumbered"/>
    <dgm:cxn modelId="{9769E2C7-430F-48AC-ADCB-DD486A37CA1D}" srcId="{CF597786-162B-4ECD-9D68-B20E8386BE35}" destId="{0BDC635B-C965-4231-B1D1-4C9AF6DC5D16}" srcOrd="0" destOrd="0" parTransId="{8D331C44-A661-4C00-80C3-0454B81FFEC5}" sibTransId="{B0A68687-DF82-4BAB-A2D6-668C2C5AE0DE}"/>
    <dgm:cxn modelId="{1748B0DF-0664-4923-98C6-57797C5C6E0D}" srcId="{51C5AD4D-6E72-49EB-9E1A-40580D6F0E0C}" destId="{4AD20597-79E7-4F61-A73F-FB8E382553A9}" srcOrd="0" destOrd="0" parTransId="{B14927D9-58F2-435A-8959-212079FF1054}" sibTransId="{08A1011C-44EB-4D23-A4E3-12FE14818152}"/>
    <dgm:cxn modelId="{092600F2-2DA4-4F6D-B080-7497FBC46202}" type="presOf" srcId="{6A686E99-7CA4-437D-A361-F7588A1B93DD}" destId="{3885D3A7-B3CE-4687-819F-55C33D1E91C4}" srcOrd="0" destOrd="1" presId="urn:microsoft.com/office/officeart/2016/7/layout/LinearBlockProcessNumbered"/>
    <dgm:cxn modelId="{E0E4DCF6-139C-4DD8-99D0-1127FDEFE164}" srcId="{54D80174-3C77-4392-8839-099EEC8D98C8}" destId="{A5E1398D-780D-40F7-AC45-73073475EE89}" srcOrd="0" destOrd="0" parTransId="{8002CAC8-C231-4AC5-8745-78BF6440EE15}" sibTransId="{3C6891C7-3D83-4675-826E-478D10136BE2}"/>
    <dgm:cxn modelId="{27E9F606-1E8B-41AA-9748-ACA7D949F335}" type="presParOf" srcId="{11FC9640-D346-4D25-8044-D01275F6CD5B}" destId="{41BCF5A2-89D1-47D9-A570-275419284F14}" srcOrd="0" destOrd="0" presId="urn:microsoft.com/office/officeart/2016/7/layout/LinearBlockProcessNumbered"/>
    <dgm:cxn modelId="{8D57AEA9-40C3-4D45-8288-65797E990616}" type="presParOf" srcId="{41BCF5A2-89D1-47D9-A570-275419284F14}" destId="{46B4E31C-178E-421B-B1F2-4940B95E69C1}" srcOrd="0" destOrd="0" presId="urn:microsoft.com/office/officeart/2016/7/layout/LinearBlockProcessNumbered"/>
    <dgm:cxn modelId="{98FD6AC6-6F6E-40C4-B43C-25D3665999C7}" type="presParOf" srcId="{41BCF5A2-89D1-47D9-A570-275419284F14}" destId="{7FF90B06-54D0-4C4A-B27E-5447FFF3EBED}" srcOrd="1" destOrd="0" presId="urn:microsoft.com/office/officeart/2016/7/layout/LinearBlockProcessNumbered"/>
    <dgm:cxn modelId="{5C2C1B9C-96BA-4B5A-ACFE-CBE7E41DBC4B}" type="presParOf" srcId="{41BCF5A2-89D1-47D9-A570-275419284F14}" destId="{9B6DA7F7-EF7E-46F8-B360-9A9B23B3A387}" srcOrd="2" destOrd="0" presId="urn:microsoft.com/office/officeart/2016/7/layout/LinearBlockProcessNumbered"/>
    <dgm:cxn modelId="{C1BC311B-0FCE-4091-A241-5D4494E411C7}" type="presParOf" srcId="{11FC9640-D346-4D25-8044-D01275F6CD5B}" destId="{9EFC503B-C385-405F-A074-79F258FBA2F5}" srcOrd="1" destOrd="0" presId="urn:microsoft.com/office/officeart/2016/7/layout/LinearBlockProcessNumbered"/>
    <dgm:cxn modelId="{ECC3C506-4C7D-4B9A-98E5-7A67E749BDB6}" type="presParOf" srcId="{11FC9640-D346-4D25-8044-D01275F6CD5B}" destId="{1DE693F2-7EE8-47F8-B3FA-4B25EABE55DF}" srcOrd="2" destOrd="0" presId="urn:microsoft.com/office/officeart/2016/7/layout/LinearBlockProcessNumbered"/>
    <dgm:cxn modelId="{81C57EFA-37DD-4B03-BC34-2CC744D82BCD}" type="presParOf" srcId="{1DE693F2-7EE8-47F8-B3FA-4B25EABE55DF}" destId="{350C4028-9493-4245-AE2C-5EA1CAB569D6}" srcOrd="0" destOrd="0" presId="urn:microsoft.com/office/officeart/2016/7/layout/LinearBlockProcessNumbered"/>
    <dgm:cxn modelId="{31121268-1EEF-457F-8148-F94E1D6E8431}" type="presParOf" srcId="{1DE693F2-7EE8-47F8-B3FA-4B25EABE55DF}" destId="{6477FAE3-0982-44B3-94AA-FBB269589703}" srcOrd="1" destOrd="0" presId="urn:microsoft.com/office/officeart/2016/7/layout/LinearBlockProcessNumbered"/>
    <dgm:cxn modelId="{0BE24565-5844-4408-B96E-18C0A85C17E0}" type="presParOf" srcId="{1DE693F2-7EE8-47F8-B3FA-4B25EABE55DF}" destId="{0935DD35-1D91-42BB-8730-59C5AD6977EF}" srcOrd="2" destOrd="0" presId="urn:microsoft.com/office/officeart/2016/7/layout/LinearBlockProcessNumbered"/>
    <dgm:cxn modelId="{EBF6CC83-F84F-4D71-B091-690D28CCE5E0}" type="presParOf" srcId="{11FC9640-D346-4D25-8044-D01275F6CD5B}" destId="{CA8B6668-9352-426E-9187-6DE8F81BF008}" srcOrd="3" destOrd="0" presId="urn:microsoft.com/office/officeart/2016/7/layout/LinearBlockProcessNumbered"/>
    <dgm:cxn modelId="{A1FD47DA-C619-42CD-A250-1777B42EE452}" type="presParOf" srcId="{11FC9640-D346-4D25-8044-D01275F6CD5B}" destId="{F608F87B-0102-4495-B115-DAD6D983CFD9}" srcOrd="4" destOrd="0" presId="urn:microsoft.com/office/officeart/2016/7/layout/LinearBlockProcessNumbered"/>
    <dgm:cxn modelId="{1B35E3B0-CECE-4BCA-858A-8E6EBDE2C8D9}" type="presParOf" srcId="{F608F87B-0102-4495-B115-DAD6D983CFD9}" destId="{BBBD6CDC-3B24-43BB-B5B6-D9DED66C4DF4}" srcOrd="0" destOrd="0" presId="urn:microsoft.com/office/officeart/2016/7/layout/LinearBlockProcessNumbered"/>
    <dgm:cxn modelId="{6F434C94-FF21-424C-AEA6-8B406C1B191C}" type="presParOf" srcId="{F608F87B-0102-4495-B115-DAD6D983CFD9}" destId="{931ACE17-F237-4D0D-BF5D-D408AEC582FC}" srcOrd="1" destOrd="0" presId="urn:microsoft.com/office/officeart/2016/7/layout/LinearBlockProcessNumbered"/>
    <dgm:cxn modelId="{710FB188-A009-458E-86D6-6913AC890E74}" type="presParOf" srcId="{F608F87B-0102-4495-B115-DAD6D983CFD9}" destId="{BDC884C9-CBD9-4CF4-8382-4FCA5BF9A777}" srcOrd="2" destOrd="0" presId="urn:microsoft.com/office/officeart/2016/7/layout/LinearBlockProcessNumbered"/>
    <dgm:cxn modelId="{581C511C-B629-46B6-8FE4-37C6F0853D66}" type="presParOf" srcId="{11FC9640-D346-4D25-8044-D01275F6CD5B}" destId="{F055E9B2-F2E9-4B41-8803-F8636F598EB3}" srcOrd="5" destOrd="0" presId="urn:microsoft.com/office/officeart/2016/7/layout/LinearBlockProcessNumbered"/>
    <dgm:cxn modelId="{45A6DF61-9EE6-4065-B5F5-39D652F454D9}" type="presParOf" srcId="{11FC9640-D346-4D25-8044-D01275F6CD5B}" destId="{EB72569C-B372-45DA-9F04-E81BB927E262}" srcOrd="6" destOrd="0" presId="urn:microsoft.com/office/officeart/2016/7/layout/LinearBlockProcessNumbered"/>
    <dgm:cxn modelId="{ECD8A90A-BF91-4F63-AAA7-24F1445F2FA5}" type="presParOf" srcId="{EB72569C-B372-45DA-9F04-E81BB927E262}" destId="{AB1EE024-8F83-4F1D-AF36-ED807526A2F7}" srcOrd="0" destOrd="0" presId="urn:microsoft.com/office/officeart/2016/7/layout/LinearBlockProcessNumbered"/>
    <dgm:cxn modelId="{AE9C827C-FB5A-4086-9082-FB3FA38B1957}" type="presParOf" srcId="{EB72569C-B372-45DA-9F04-E81BB927E262}" destId="{E8482A8F-1D85-4B0D-95E6-4E29A30AC99B}" srcOrd="1" destOrd="0" presId="urn:microsoft.com/office/officeart/2016/7/layout/LinearBlockProcessNumbered"/>
    <dgm:cxn modelId="{BBE860A6-D632-4B1B-B23E-2F591A0EADC3}" type="presParOf" srcId="{EB72569C-B372-45DA-9F04-E81BB927E262}" destId="{3885D3A7-B3CE-4687-819F-55C33D1E91C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1FB1DA-E127-4625-9CD3-8DCC7A7C1C5A}" type="doc">
      <dgm:prSet loTypeId="urn:microsoft.com/office/officeart/2008/layout/BendingPictureSemiTransparentText" loCatId="picture" qsTypeId="urn:microsoft.com/office/officeart/2005/8/quickstyle/simple1" qsCatId="simple" csTypeId="urn:microsoft.com/office/officeart/2005/8/colors/accent0_1" csCatId="mainScheme" phldr="1"/>
      <dgm:spPr/>
      <dgm:t>
        <a:bodyPr/>
        <a:lstStyle/>
        <a:p>
          <a:endParaRPr lang="en-US"/>
        </a:p>
      </dgm:t>
    </dgm:pt>
    <dgm:pt modelId="{70E1769E-A9C8-41EC-ACD8-692061E0A077}">
      <dgm:prSet phldrT="[Text]" custT="1"/>
      <dgm:spPr/>
      <dgm:t>
        <a:bodyPr/>
        <a:lstStyle/>
        <a:p>
          <a:r>
            <a:rPr lang="en-US" sz="2400" b="1"/>
            <a:t>A. St George’s Field</a:t>
          </a:r>
        </a:p>
      </dgm:t>
    </dgm:pt>
    <dgm:pt modelId="{38AA27B4-9004-41C0-86C6-983FA6885DFB}" type="parTrans" cxnId="{31822AB1-EDA8-40AA-850E-B3851179637C}">
      <dgm:prSet/>
      <dgm:spPr/>
      <dgm:t>
        <a:bodyPr/>
        <a:lstStyle/>
        <a:p>
          <a:endParaRPr lang="en-US"/>
        </a:p>
      </dgm:t>
    </dgm:pt>
    <dgm:pt modelId="{07F2D100-9290-4955-BB48-D8B18598F2D7}" type="sibTrans" cxnId="{31822AB1-EDA8-40AA-850E-B3851179637C}">
      <dgm:prSet/>
      <dgm:spPr/>
      <dgm:t>
        <a:bodyPr/>
        <a:lstStyle/>
        <a:p>
          <a:endParaRPr lang="en-US"/>
        </a:p>
      </dgm:t>
    </dgm:pt>
    <dgm:pt modelId="{F34FF270-4737-46DB-A0A4-33BFB536D0A4}">
      <dgm:prSet phldrT="[Text]" custT="1"/>
      <dgm:spPr/>
      <dgm:t>
        <a:bodyPr/>
        <a:lstStyle/>
        <a:p>
          <a:r>
            <a:rPr lang="en-US" sz="2400" b="1"/>
            <a:t>B. Brotherton Library</a:t>
          </a:r>
        </a:p>
      </dgm:t>
    </dgm:pt>
    <dgm:pt modelId="{398F7952-400C-4610-8C39-7D4090E26A5A}" type="parTrans" cxnId="{EC7C32B9-E066-43C8-9A70-930FD5F15FF6}">
      <dgm:prSet/>
      <dgm:spPr/>
      <dgm:t>
        <a:bodyPr/>
        <a:lstStyle/>
        <a:p>
          <a:endParaRPr lang="en-US"/>
        </a:p>
      </dgm:t>
    </dgm:pt>
    <dgm:pt modelId="{0345B0F5-C109-437F-B244-A59B85D7596B}" type="sibTrans" cxnId="{EC7C32B9-E066-43C8-9A70-930FD5F15FF6}">
      <dgm:prSet/>
      <dgm:spPr/>
      <dgm:t>
        <a:bodyPr/>
        <a:lstStyle/>
        <a:p>
          <a:endParaRPr lang="en-US"/>
        </a:p>
      </dgm:t>
    </dgm:pt>
    <dgm:pt modelId="{7CE1BA72-15FB-426C-928E-1FBB214ADE7D}">
      <dgm:prSet phldrT="[Text]" custT="1"/>
      <dgm:spPr/>
      <dgm:t>
        <a:bodyPr/>
        <a:lstStyle/>
        <a:p>
          <a:r>
            <a:rPr lang="en-US" sz="2400" b="1"/>
            <a:t>C. LUU</a:t>
          </a:r>
        </a:p>
      </dgm:t>
    </dgm:pt>
    <dgm:pt modelId="{67870BC1-7CB8-46C0-A739-87DE0EDDE06A}" type="parTrans" cxnId="{00FB5BBD-F8FB-4ACA-B56B-1FDE1841AC9B}">
      <dgm:prSet/>
      <dgm:spPr/>
      <dgm:t>
        <a:bodyPr/>
        <a:lstStyle/>
        <a:p>
          <a:endParaRPr lang="en-US"/>
        </a:p>
      </dgm:t>
    </dgm:pt>
    <dgm:pt modelId="{DE56E764-5280-4841-8158-2099DD13EE2E}" type="sibTrans" cxnId="{00FB5BBD-F8FB-4ACA-B56B-1FDE1841AC9B}">
      <dgm:prSet/>
      <dgm:spPr/>
      <dgm:t>
        <a:bodyPr/>
        <a:lstStyle/>
        <a:p>
          <a:endParaRPr lang="en-US"/>
        </a:p>
      </dgm:t>
    </dgm:pt>
    <dgm:pt modelId="{3763F55A-90B0-4993-ADB9-99D52F169003}">
      <dgm:prSet custT="1"/>
      <dgm:spPr/>
      <dgm:t>
        <a:bodyPr/>
        <a:lstStyle/>
        <a:p>
          <a:r>
            <a:rPr lang="en-US" sz="2400" b="1"/>
            <a:t>D. Roger Stevens Pond</a:t>
          </a:r>
        </a:p>
      </dgm:t>
    </dgm:pt>
    <dgm:pt modelId="{8774FE6D-2ED4-4A48-9057-44B359A0E530}" type="parTrans" cxnId="{9D9C9972-07E0-4EAF-B32C-7B4DA378640D}">
      <dgm:prSet/>
      <dgm:spPr/>
      <dgm:t>
        <a:bodyPr/>
        <a:lstStyle/>
        <a:p>
          <a:endParaRPr lang="en-US"/>
        </a:p>
      </dgm:t>
    </dgm:pt>
    <dgm:pt modelId="{AE5DBC30-91C3-40B8-91C9-24948D9DE45E}" type="sibTrans" cxnId="{9D9C9972-07E0-4EAF-B32C-7B4DA378640D}">
      <dgm:prSet/>
      <dgm:spPr/>
      <dgm:t>
        <a:bodyPr/>
        <a:lstStyle/>
        <a:p>
          <a:endParaRPr lang="en-US"/>
        </a:p>
      </dgm:t>
    </dgm:pt>
    <dgm:pt modelId="{38FA5AFC-57E9-4C0A-9DE6-BA7B0C9F70E9}" type="pres">
      <dgm:prSet presAssocID="{D71FB1DA-E127-4625-9CD3-8DCC7A7C1C5A}" presName="Name0" presStyleCnt="0">
        <dgm:presLayoutVars>
          <dgm:dir/>
          <dgm:resizeHandles val="exact"/>
        </dgm:presLayoutVars>
      </dgm:prSet>
      <dgm:spPr/>
    </dgm:pt>
    <dgm:pt modelId="{54D9A02E-30F1-4A4F-A6BB-5023E150AEF6}" type="pres">
      <dgm:prSet presAssocID="{70E1769E-A9C8-41EC-ACD8-692061E0A077}" presName="composite" presStyleCnt="0"/>
      <dgm:spPr/>
    </dgm:pt>
    <dgm:pt modelId="{46ADDDCE-43C5-4EB5-A6AB-E143F6774B57}" type="pres">
      <dgm:prSet presAssocID="{70E1769E-A9C8-41EC-ACD8-692061E0A077}" presName="rect1" presStyleLbl="bgShp"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2CD27B2D-10AE-4C43-A907-8BCAAC22A874}" type="pres">
      <dgm:prSet presAssocID="{70E1769E-A9C8-41EC-ACD8-692061E0A077}" presName="rect2" presStyleLbl="trBgShp" presStyleIdx="0" presStyleCnt="4">
        <dgm:presLayoutVars>
          <dgm:bulletEnabled val="1"/>
        </dgm:presLayoutVars>
      </dgm:prSet>
      <dgm:spPr/>
    </dgm:pt>
    <dgm:pt modelId="{3168DCB7-6DC3-460D-B1DB-A430AA2EA02C}" type="pres">
      <dgm:prSet presAssocID="{07F2D100-9290-4955-BB48-D8B18598F2D7}" presName="sibTrans" presStyleCnt="0"/>
      <dgm:spPr/>
    </dgm:pt>
    <dgm:pt modelId="{0093DD50-D21F-4888-95E9-77E073E5DA2B}" type="pres">
      <dgm:prSet presAssocID="{F34FF270-4737-46DB-A0A4-33BFB536D0A4}" presName="composite" presStyleCnt="0"/>
      <dgm:spPr/>
    </dgm:pt>
    <dgm:pt modelId="{BB984298-E1AF-44C1-B741-3B55B975CBD2}" type="pres">
      <dgm:prSet presAssocID="{F34FF270-4737-46DB-A0A4-33BFB536D0A4}" presName="rect1" presStyleLbl="bgShp"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7F312578-66EF-4642-8BBB-6591455B178A}" type="pres">
      <dgm:prSet presAssocID="{F34FF270-4737-46DB-A0A4-33BFB536D0A4}" presName="rect2" presStyleLbl="trBgShp" presStyleIdx="1" presStyleCnt="4">
        <dgm:presLayoutVars>
          <dgm:bulletEnabled val="1"/>
        </dgm:presLayoutVars>
      </dgm:prSet>
      <dgm:spPr/>
    </dgm:pt>
    <dgm:pt modelId="{20FFA7E3-7838-4575-B31B-D9D9CF5B1F8C}" type="pres">
      <dgm:prSet presAssocID="{0345B0F5-C109-437F-B244-A59B85D7596B}" presName="sibTrans" presStyleCnt="0"/>
      <dgm:spPr/>
    </dgm:pt>
    <dgm:pt modelId="{81179608-A8CD-4127-AD0B-3763B2C8A773}" type="pres">
      <dgm:prSet presAssocID="{7CE1BA72-15FB-426C-928E-1FBB214ADE7D}" presName="composite" presStyleCnt="0"/>
      <dgm:spPr/>
    </dgm:pt>
    <dgm:pt modelId="{8ACDE81A-3876-4A61-B891-D826AC35DEE1}" type="pres">
      <dgm:prSet presAssocID="{7CE1BA72-15FB-426C-928E-1FBB214ADE7D}" presName="rect1" presStyleLbl="bgShp"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84D9FE22-A272-4672-9A84-CDF16BAAD12C}" type="pres">
      <dgm:prSet presAssocID="{7CE1BA72-15FB-426C-928E-1FBB214ADE7D}" presName="rect2" presStyleLbl="trBgShp" presStyleIdx="2" presStyleCnt="4">
        <dgm:presLayoutVars>
          <dgm:bulletEnabled val="1"/>
        </dgm:presLayoutVars>
      </dgm:prSet>
      <dgm:spPr/>
    </dgm:pt>
    <dgm:pt modelId="{38A4C4A3-A563-4145-BFEC-E28B466C1669}" type="pres">
      <dgm:prSet presAssocID="{DE56E764-5280-4841-8158-2099DD13EE2E}" presName="sibTrans" presStyleCnt="0"/>
      <dgm:spPr/>
    </dgm:pt>
    <dgm:pt modelId="{0E4182F0-B7F9-4144-B2BB-D0D3B1BCAB4B}" type="pres">
      <dgm:prSet presAssocID="{3763F55A-90B0-4993-ADB9-99D52F169003}" presName="composite" presStyleCnt="0"/>
      <dgm:spPr/>
    </dgm:pt>
    <dgm:pt modelId="{0F962DCA-22A2-4BA5-80AD-251C86E146FF}" type="pres">
      <dgm:prSet presAssocID="{3763F55A-90B0-4993-ADB9-99D52F169003}" presName="rect1" presStyleLbl="bgShp"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pt>
    <dgm:pt modelId="{86A0CCCD-334B-4BA2-9F87-00F7344C523B}" type="pres">
      <dgm:prSet presAssocID="{3763F55A-90B0-4993-ADB9-99D52F169003}" presName="rect2" presStyleLbl="trBgShp" presStyleIdx="3" presStyleCnt="4">
        <dgm:presLayoutVars>
          <dgm:bulletEnabled val="1"/>
        </dgm:presLayoutVars>
      </dgm:prSet>
      <dgm:spPr/>
    </dgm:pt>
  </dgm:ptLst>
  <dgm:cxnLst>
    <dgm:cxn modelId="{1F05D309-6D33-47E7-9766-0E0D2AE8CC32}" type="presOf" srcId="{3763F55A-90B0-4993-ADB9-99D52F169003}" destId="{86A0CCCD-334B-4BA2-9F87-00F7344C523B}" srcOrd="0" destOrd="0" presId="urn:microsoft.com/office/officeart/2008/layout/BendingPictureSemiTransparentText"/>
    <dgm:cxn modelId="{32F5DE15-12A5-40FB-9D90-8E6A5F5D3335}" type="presOf" srcId="{7CE1BA72-15FB-426C-928E-1FBB214ADE7D}" destId="{84D9FE22-A272-4672-9A84-CDF16BAAD12C}" srcOrd="0" destOrd="0" presId="urn:microsoft.com/office/officeart/2008/layout/BendingPictureSemiTransparentText"/>
    <dgm:cxn modelId="{56F94520-D89B-43D5-AB91-44BCA44BFBC1}" type="presOf" srcId="{D71FB1DA-E127-4625-9CD3-8DCC7A7C1C5A}" destId="{38FA5AFC-57E9-4C0A-9DE6-BA7B0C9F70E9}" srcOrd="0" destOrd="0" presId="urn:microsoft.com/office/officeart/2008/layout/BendingPictureSemiTransparentText"/>
    <dgm:cxn modelId="{9D9C9972-07E0-4EAF-B32C-7B4DA378640D}" srcId="{D71FB1DA-E127-4625-9CD3-8DCC7A7C1C5A}" destId="{3763F55A-90B0-4993-ADB9-99D52F169003}" srcOrd="3" destOrd="0" parTransId="{8774FE6D-2ED4-4A48-9057-44B359A0E530}" sibTransId="{AE5DBC30-91C3-40B8-91C9-24948D9DE45E}"/>
    <dgm:cxn modelId="{15E2E290-0420-4C64-A25A-669668142B48}" type="presOf" srcId="{F34FF270-4737-46DB-A0A4-33BFB536D0A4}" destId="{7F312578-66EF-4642-8BBB-6591455B178A}" srcOrd="0" destOrd="0" presId="urn:microsoft.com/office/officeart/2008/layout/BendingPictureSemiTransparentText"/>
    <dgm:cxn modelId="{F400D59F-8DA8-44F1-B219-8091BACE8B49}" type="presOf" srcId="{70E1769E-A9C8-41EC-ACD8-692061E0A077}" destId="{2CD27B2D-10AE-4C43-A907-8BCAAC22A874}" srcOrd="0" destOrd="0" presId="urn:microsoft.com/office/officeart/2008/layout/BendingPictureSemiTransparentText"/>
    <dgm:cxn modelId="{31822AB1-EDA8-40AA-850E-B3851179637C}" srcId="{D71FB1DA-E127-4625-9CD3-8DCC7A7C1C5A}" destId="{70E1769E-A9C8-41EC-ACD8-692061E0A077}" srcOrd="0" destOrd="0" parTransId="{38AA27B4-9004-41C0-86C6-983FA6885DFB}" sibTransId="{07F2D100-9290-4955-BB48-D8B18598F2D7}"/>
    <dgm:cxn modelId="{EC7C32B9-E066-43C8-9A70-930FD5F15FF6}" srcId="{D71FB1DA-E127-4625-9CD3-8DCC7A7C1C5A}" destId="{F34FF270-4737-46DB-A0A4-33BFB536D0A4}" srcOrd="1" destOrd="0" parTransId="{398F7952-400C-4610-8C39-7D4090E26A5A}" sibTransId="{0345B0F5-C109-437F-B244-A59B85D7596B}"/>
    <dgm:cxn modelId="{00FB5BBD-F8FB-4ACA-B56B-1FDE1841AC9B}" srcId="{D71FB1DA-E127-4625-9CD3-8DCC7A7C1C5A}" destId="{7CE1BA72-15FB-426C-928E-1FBB214ADE7D}" srcOrd="2" destOrd="0" parTransId="{67870BC1-7CB8-46C0-A739-87DE0EDDE06A}" sibTransId="{DE56E764-5280-4841-8158-2099DD13EE2E}"/>
    <dgm:cxn modelId="{C999BDC9-819F-4A28-9CC6-EFA0DE5D61B9}" type="presParOf" srcId="{38FA5AFC-57E9-4C0A-9DE6-BA7B0C9F70E9}" destId="{54D9A02E-30F1-4A4F-A6BB-5023E150AEF6}" srcOrd="0" destOrd="0" presId="urn:microsoft.com/office/officeart/2008/layout/BendingPictureSemiTransparentText"/>
    <dgm:cxn modelId="{E68F6640-B17E-44A2-BCE7-C4D2020027FE}" type="presParOf" srcId="{54D9A02E-30F1-4A4F-A6BB-5023E150AEF6}" destId="{46ADDDCE-43C5-4EB5-A6AB-E143F6774B57}" srcOrd="0" destOrd="0" presId="urn:microsoft.com/office/officeart/2008/layout/BendingPictureSemiTransparentText"/>
    <dgm:cxn modelId="{3C0A966A-4131-4273-AC3A-12E551398F7F}" type="presParOf" srcId="{54D9A02E-30F1-4A4F-A6BB-5023E150AEF6}" destId="{2CD27B2D-10AE-4C43-A907-8BCAAC22A874}" srcOrd="1" destOrd="0" presId="urn:microsoft.com/office/officeart/2008/layout/BendingPictureSemiTransparentText"/>
    <dgm:cxn modelId="{B20932E0-359C-486D-B1B8-584AFD17B809}" type="presParOf" srcId="{38FA5AFC-57E9-4C0A-9DE6-BA7B0C9F70E9}" destId="{3168DCB7-6DC3-460D-B1DB-A430AA2EA02C}" srcOrd="1" destOrd="0" presId="urn:microsoft.com/office/officeart/2008/layout/BendingPictureSemiTransparentText"/>
    <dgm:cxn modelId="{6BDAFD4A-19D3-4EFE-AB7B-B378227E272E}" type="presParOf" srcId="{38FA5AFC-57E9-4C0A-9DE6-BA7B0C9F70E9}" destId="{0093DD50-D21F-4888-95E9-77E073E5DA2B}" srcOrd="2" destOrd="0" presId="urn:microsoft.com/office/officeart/2008/layout/BendingPictureSemiTransparentText"/>
    <dgm:cxn modelId="{D0F51E1D-FB10-4665-B22F-849D36332B9B}" type="presParOf" srcId="{0093DD50-D21F-4888-95E9-77E073E5DA2B}" destId="{BB984298-E1AF-44C1-B741-3B55B975CBD2}" srcOrd="0" destOrd="0" presId="urn:microsoft.com/office/officeart/2008/layout/BendingPictureSemiTransparentText"/>
    <dgm:cxn modelId="{C8795D71-69B9-4BE3-98A8-82E85797E380}" type="presParOf" srcId="{0093DD50-D21F-4888-95E9-77E073E5DA2B}" destId="{7F312578-66EF-4642-8BBB-6591455B178A}" srcOrd="1" destOrd="0" presId="urn:microsoft.com/office/officeart/2008/layout/BendingPictureSemiTransparentText"/>
    <dgm:cxn modelId="{9788D97F-AF1A-4C8D-8597-395A6C51B670}" type="presParOf" srcId="{38FA5AFC-57E9-4C0A-9DE6-BA7B0C9F70E9}" destId="{20FFA7E3-7838-4575-B31B-D9D9CF5B1F8C}" srcOrd="3" destOrd="0" presId="urn:microsoft.com/office/officeart/2008/layout/BendingPictureSemiTransparentText"/>
    <dgm:cxn modelId="{DB3C2830-F189-403B-81B5-76E912845154}" type="presParOf" srcId="{38FA5AFC-57E9-4C0A-9DE6-BA7B0C9F70E9}" destId="{81179608-A8CD-4127-AD0B-3763B2C8A773}" srcOrd="4" destOrd="0" presId="urn:microsoft.com/office/officeart/2008/layout/BendingPictureSemiTransparentText"/>
    <dgm:cxn modelId="{4B46DCB4-0B9D-4AF5-A6E8-2FD6E1907EAD}" type="presParOf" srcId="{81179608-A8CD-4127-AD0B-3763B2C8A773}" destId="{8ACDE81A-3876-4A61-B891-D826AC35DEE1}" srcOrd="0" destOrd="0" presId="urn:microsoft.com/office/officeart/2008/layout/BendingPictureSemiTransparentText"/>
    <dgm:cxn modelId="{98BC5502-8EE3-4478-B8DC-330FFCEC420E}" type="presParOf" srcId="{81179608-A8CD-4127-AD0B-3763B2C8A773}" destId="{84D9FE22-A272-4672-9A84-CDF16BAAD12C}" srcOrd="1" destOrd="0" presId="urn:microsoft.com/office/officeart/2008/layout/BendingPictureSemiTransparentText"/>
    <dgm:cxn modelId="{AFE2AF24-6E77-43E4-ACC9-8D7CEF4767EE}" type="presParOf" srcId="{38FA5AFC-57E9-4C0A-9DE6-BA7B0C9F70E9}" destId="{38A4C4A3-A563-4145-BFEC-E28B466C1669}" srcOrd="5" destOrd="0" presId="urn:microsoft.com/office/officeart/2008/layout/BendingPictureSemiTransparentText"/>
    <dgm:cxn modelId="{4E983EB1-B239-4F65-B177-43186FB065C5}" type="presParOf" srcId="{38FA5AFC-57E9-4C0A-9DE6-BA7B0C9F70E9}" destId="{0E4182F0-B7F9-4144-B2BB-D0D3B1BCAB4B}" srcOrd="6" destOrd="0" presId="urn:microsoft.com/office/officeart/2008/layout/BendingPictureSemiTransparentText"/>
    <dgm:cxn modelId="{42A7DF6F-4A7E-4EA9-9C87-B2AF3108A09C}" type="presParOf" srcId="{0E4182F0-B7F9-4144-B2BB-D0D3B1BCAB4B}" destId="{0F962DCA-22A2-4BA5-80AD-251C86E146FF}" srcOrd="0" destOrd="0" presId="urn:microsoft.com/office/officeart/2008/layout/BendingPictureSemiTransparentText"/>
    <dgm:cxn modelId="{36A99439-432B-4D45-8AE5-0F63F89A6A7D}" type="presParOf" srcId="{0E4182F0-B7F9-4144-B2BB-D0D3B1BCAB4B}" destId="{86A0CCCD-334B-4BA2-9F87-00F7344C523B}"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4E31C-178E-421B-B1F2-4940B95E69C1}">
      <dsp:nvSpPr>
        <dsp:cNvPr id="0" name=""/>
        <dsp:cNvSpPr/>
      </dsp:nvSpPr>
      <dsp:spPr>
        <a:xfrm>
          <a:off x="212" y="135653"/>
          <a:ext cx="2569852" cy="308382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44" tIns="0" rIns="253844" bIns="330200" numCol="1" spcCol="1270" anchor="t"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Ask</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Ask questions and use reactions in the chat</a:t>
          </a:r>
        </a:p>
      </dsp:txBody>
      <dsp:txXfrm>
        <a:off x="212" y="1369182"/>
        <a:ext cx="2569852" cy="1850293"/>
      </dsp:txXfrm>
    </dsp:sp>
    <dsp:sp modelId="{7FF90B06-54D0-4C4A-B27E-5447FFF3EBED}">
      <dsp:nvSpPr>
        <dsp:cNvPr id="0" name=""/>
        <dsp:cNvSpPr/>
      </dsp:nvSpPr>
      <dsp:spPr>
        <a:xfrm>
          <a:off x="212" y="135653"/>
          <a:ext cx="2569852" cy="12335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3844" tIns="165100" rIns="253844" bIns="165100" numCol="1" spcCol="1270" anchor="ctr" anchorCtr="0">
          <a:noAutofit/>
        </a:bodyPr>
        <a:lstStyle/>
        <a:p>
          <a:pPr marL="0" lvl="0" indent="0" algn="l" defTabSz="2844800">
            <a:lnSpc>
              <a:spcPct val="90000"/>
            </a:lnSpc>
            <a:spcBef>
              <a:spcPct val="0"/>
            </a:spcBef>
            <a:spcAft>
              <a:spcPct val="35000"/>
            </a:spcAft>
            <a:buNone/>
          </a:pPr>
          <a:r>
            <a:rPr lang="en-US" sz="6400" kern="1200"/>
            <a:t>01</a:t>
          </a:r>
        </a:p>
      </dsp:txBody>
      <dsp:txXfrm>
        <a:off x="212" y="135653"/>
        <a:ext cx="2569852" cy="1233529"/>
      </dsp:txXfrm>
    </dsp:sp>
    <dsp:sp modelId="{350C4028-9493-4245-AE2C-5EA1CAB569D6}">
      <dsp:nvSpPr>
        <dsp:cNvPr id="0" name=""/>
        <dsp:cNvSpPr/>
      </dsp:nvSpPr>
      <dsp:spPr>
        <a:xfrm>
          <a:off x="2775653" y="135653"/>
          <a:ext cx="2569852" cy="3083822"/>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44" tIns="0" rIns="253844" bIns="330200" numCol="1" spcCol="1270" anchor="t"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Join in</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Take part in the activities</a:t>
          </a:r>
        </a:p>
      </dsp:txBody>
      <dsp:txXfrm>
        <a:off x="2775653" y="1369182"/>
        <a:ext cx="2569852" cy="1850293"/>
      </dsp:txXfrm>
    </dsp:sp>
    <dsp:sp modelId="{6477FAE3-0982-44B3-94AA-FBB269589703}">
      <dsp:nvSpPr>
        <dsp:cNvPr id="0" name=""/>
        <dsp:cNvSpPr/>
      </dsp:nvSpPr>
      <dsp:spPr>
        <a:xfrm>
          <a:off x="2775653" y="135653"/>
          <a:ext cx="2569852" cy="12335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3844" tIns="165100" rIns="253844" bIns="165100" numCol="1" spcCol="1270" anchor="ctr" anchorCtr="0">
          <a:noAutofit/>
        </a:bodyPr>
        <a:lstStyle/>
        <a:p>
          <a:pPr marL="0" lvl="0" indent="0" algn="l" defTabSz="2844800">
            <a:lnSpc>
              <a:spcPct val="90000"/>
            </a:lnSpc>
            <a:spcBef>
              <a:spcPct val="0"/>
            </a:spcBef>
            <a:spcAft>
              <a:spcPct val="35000"/>
            </a:spcAft>
            <a:buNone/>
          </a:pPr>
          <a:r>
            <a:rPr lang="en-US" sz="6400" kern="1200"/>
            <a:t>02</a:t>
          </a:r>
        </a:p>
      </dsp:txBody>
      <dsp:txXfrm>
        <a:off x="2775653" y="135653"/>
        <a:ext cx="2569852" cy="1233529"/>
      </dsp:txXfrm>
    </dsp:sp>
    <dsp:sp modelId="{BBBD6CDC-3B24-43BB-B5B6-D9DED66C4DF4}">
      <dsp:nvSpPr>
        <dsp:cNvPr id="0" name=""/>
        <dsp:cNvSpPr/>
      </dsp:nvSpPr>
      <dsp:spPr>
        <a:xfrm>
          <a:off x="5551094" y="135653"/>
          <a:ext cx="2569852" cy="3083822"/>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44" tIns="0" rIns="253844" bIns="330200" numCol="1" spcCol="1270" anchor="t"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Sound</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Sound problems?  Check your audio settings or leave and re-enter the room.</a:t>
          </a:r>
        </a:p>
      </dsp:txBody>
      <dsp:txXfrm>
        <a:off x="5551094" y="1369182"/>
        <a:ext cx="2569852" cy="1850293"/>
      </dsp:txXfrm>
    </dsp:sp>
    <dsp:sp modelId="{931ACE17-F237-4D0D-BF5D-D408AEC582FC}">
      <dsp:nvSpPr>
        <dsp:cNvPr id="0" name=""/>
        <dsp:cNvSpPr/>
      </dsp:nvSpPr>
      <dsp:spPr>
        <a:xfrm>
          <a:off x="5551094" y="135653"/>
          <a:ext cx="2569852" cy="12335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3844" tIns="165100" rIns="253844" bIns="165100" numCol="1" spcCol="1270" anchor="ctr" anchorCtr="0">
          <a:noAutofit/>
        </a:bodyPr>
        <a:lstStyle/>
        <a:p>
          <a:pPr marL="0" lvl="0" indent="0" algn="l" defTabSz="2844800">
            <a:lnSpc>
              <a:spcPct val="90000"/>
            </a:lnSpc>
            <a:spcBef>
              <a:spcPct val="0"/>
            </a:spcBef>
            <a:spcAft>
              <a:spcPct val="35000"/>
            </a:spcAft>
            <a:buNone/>
          </a:pPr>
          <a:r>
            <a:rPr lang="en-US" sz="6400" kern="1200"/>
            <a:t>03</a:t>
          </a:r>
        </a:p>
      </dsp:txBody>
      <dsp:txXfrm>
        <a:off x="5551094" y="135653"/>
        <a:ext cx="2569852" cy="1233529"/>
      </dsp:txXfrm>
    </dsp:sp>
    <dsp:sp modelId="{AB1EE024-8F83-4F1D-AF36-ED807526A2F7}">
      <dsp:nvSpPr>
        <dsp:cNvPr id="0" name=""/>
        <dsp:cNvSpPr/>
      </dsp:nvSpPr>
      <dsp:spPr>
        <a:xfrm>
          <a:off x="8326534" y="135653"/>
          <a:ext cx="2569852" cy="308382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44" tIns="0" rIns="253844" bIns="330200" numCol="1" spcCol="1270" anchor="t"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Listen again</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Yes, we are recording this session!</a:t>
          </a:r>
        </a:p>
      </dsp:txBody>
      <dsp:txXfrm>
        <a:off x="8326534" y="1369182"/>
        <a:ext cx="2569852" cy="1850293"/>
      </dsp:txXfrm>
    </dsp:sp>
    <dsp:sp modelId="{E8482A8F-1D85-4B0D-95E6-4E29A30AC99B}">
      <dsp:nvSpPr>
        <dsp:cNvPr id="0" name=""/>
        <dsp:cNvSpPr/>
      </dsp:nvSpPr>
      <dsp:spPr>
        <a:xfrm>
          <a:off x="8326534" y="135653"/>
          <a:ext cx="2569852" cy="12335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3844" tIns="165100" rIns="253844" bIns="165100" numCol="1" spcCol="1270" anchor="ctr" anchorCtr="0">
          <a:noAutofit/>
        </a:bodyPr>
        <a:lstStyle/>
        <a:p>
          <a:pPr marL="0" lvl="0" indent="0" algn="l" defTabSz="2844800">
            <a:lnSpc>
              <a:spcPct val="90000"/>
            </a:lnSpc>
            <a:spcBef>
              <a:spcPct val="0"/>
            </a:spcBef>
            <a:spcAft>
              <a:spcPct val="35000"/>
            </a:spcAft>
            <a:buNone/>
          </a:pPr>
          <a:r>
            <a:rPr lang="en-US" sz="6400" kern="1200"/>
            <a:t>04</a:t>
          </a:r>
        </a:p>
      </dsp:txBody>
      <dsp:txXfrm>
        <a:off x="8326534" y="135653"/>
        <a:ext cx="2569852" cy="1233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DDDCE-43C5-4EB5-A6AB-E143F6774B57}">
      <dsp:nvSpPr>
        <dsp:cNvPr id="0" name=""/>
        <dsp:cNvSpPr/>
      </dsp:nvSpPr>
      <dsp:spPr>
        <a:xfrm>
          <a:off x="1455646" y="5371"/>
          <a:ext cx="3672457" cy="314773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2CD27B2D-10AE-4C43-A907-8BCAAC22A874}">
      <dsp:nvSpPr>
        <dsp:cNvPr id="0" name=""/>
        <dsp:cNvSpPr/>
      </dsp:nvSpPr>
      <dsp:spPr>
        <a:xfrm>
          <a:off x="1455646" y="2208782"/>
          <a:ext cx="3672457" cy="755455"/>
        </a:xfrm>
        <a:prstGeom prst="rect">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a:t>A. St George’s Field</a:t>
          </a:r>
        </a:p>
      </dsp:txBody>
      <dsp:txXfrm>
        <a:off x="1455646" y="2208782"/>
        <a:ext cx="3672457" cy="755455"/>
      </dsp:txXfrm>
    </dsp:sp>
    <dsp:sp modelId="{BB984298-E1AF-44C1-B741-3B55B975CBD2}">
      <dsp:nvSpPr>
        <dsp:cNvPr id="0" name=""/>
        <dsp:cNvSpPr/>
      </dsp:nvSpPr>
      <dsp:spPr>
        <a:xfrm>
          <a:off x="5502684" y="5371"/>
          <a:ext cx="3672457" cy="314773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a:noFill/>
        </a:ln>
        <a:effectLst/>
      </dsp:spPr>
      <dsp:style>
        <a:lnRef idx="0">
          <a:scrgbClr r="0" g="0" b="0"/>
        </a:lnRef>
        <a:fillRef idx="1">
          <a:scrgbClr r="0" g="0" b="0"/>
        </a:fillRef>
        <a:effectRef idx="0">
          <a:scrgbClr r="0" g="0" b="0"/>
        </a:effectRef>
        <a:fontRef idx="minor"/>
      </dsp:style>
    </dsp:sp>
    <dsp:sp modelId="{7F312578-66EF-4642-8BBB-6591455B178A}">
      <dsp:nvSpPr>
        <dsp:cNvPr id="0" name=""/>
        <dsp:cNvSpPr/>
      </dsp:nvSpPr>
      <dsp:spPr>
        <a:xfrm>
          <a:off x="5502684" y="2208782"/>
          <a:ext cx="3672457" cy="755455"/>
        </a:xfrm>
        <a:prstGeom prst="rect">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a:t>B. Brotherton Library</a:t>
          </a:r>
        </a:p>
      </dsp:txBody>
      <dsp:txXfrm>
        <a:off x="5502684" y="2208782"/>
        <a:ext cx="3672457" cy="755455"/>
      </dsp:txXfrm>
    </dsp:sp>
    <dsp:sp modelId="{8ACDE81A-3876-4A61-B891-D826AC35DEE1}">
      <dsp:nvSpPr>
        <dsp:cNvPr id="0" name=""/>
        <dsp:cNvSpPr/>
      </dsp:nvSpPr>
      <dsp:spPr>
        <a:xfrm>
          <a:off x="1455646" y="3520347"/>
          <a:ext cx="3672457" cy="314773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a:noFill/>
        </a:ln>
        <a:effectLst/>
      </dsp:spPr>
      <dsp:style>
        <a:lnRef idx="0">
          <a:scrgbClr r="0" g="0" b="0"/>
        </a:lnRef>
        <a:fillRef idx="1">
          <a:scrgbClr r="0" g="0" b="0"/>
        </a:fillRef>
        <a:effectRef idx="0">
          <a:scrgbClr r="0" g="0" b="0"/>
        </a:effectRef>
        <a:fontRef idx="minor"/>
      </dsp:style>
    </dsp:sp>
    <dsp:sp modelId="{84D9FE22-A272-4672-9A84-CDF16BAAD12C}">
      <dsp:nvSpPr>
        <dsp:cNvPr id="0" name=""/>
        <dsp:cNvSpPr/>
      </dsp:nvSpPr>
      <dsp:spPr>
        <a:xfrm>
          <a:off x="1455646" y="5723759"/>
          <a:ext cx="3672457" cy="755455"/>
        </a:xfrm>
        <a:prstGeom prst="rect">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a:t>C. LUU</a:t>
          </a:r>
        </a:p>
      </dsp:txBody>
      <dsp:txXfrm>
        <a:off x="1455646" y="5723759"/>
        <a:ext cx="3672457" cy="755455"/>
      </dsp:txXfrm>
    </dsp:sp>
    <dsp:sp modelId="{0F962DCA-22A2-4BA5-80AD-251C86E146FF}">
      <dsp:nvSpPr>
        <dsp:cNvPr id="0" name=""/>
        <dsp:cNvSpPr/>
      </dsp:nvSpPr>
      <dsp:spPr>
        <a:xfrm>
          <a:off x="5502684" y="3520347"/>
          <a:ext cx="3672457" cy="314773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86A0CCCD-334B-4BA2-9F87-00F7344C523B}">
      <dsp:nvSpPr>
        <dsp:cNvPr id="0" name=""/>
        <dsp:cNvSpPr/>
      </dsp:nvSpPr>
      <dsp:spPr>
        <a:xfrm>
          <a:off x="5502684" y="5723759"/>
          <a:ext cx="3672457" cy="755455"/>
        </a:xfrm>
        <a:prstGeom prst="rect">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a:t>D. Roger Stevens Pond</a:t>
          </a:r>
        </a:p>
      </dsp:txBody>
      <dsp:txXfrm>
        <a:off x="5502684" y="5723759"/>
        <a:ext cx="3672457" cy="755455"/>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4A5776C5-0307-4C17-A99F-4001C70D40D3}" type="datetimeFigureOut">
              <a:rPr lang="en-GB" smtClean="0"/>
              <a:t>20/09/2024</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B34A1144-4E0F-40DA-9ABC-D4F7AF36ABB1}" type="slidenum">
              <a:rPr lang="en-GB" smtClean="0"/>
              <a:t>‹#›</a:t>
            </a:fld>
            <a:endParaRPr lang="en-GB"/>
          </a:p>
        </p:txBody>
      </p:sp>
    </p:spTree>
    <p:extLst>
      <p:ext uri="{BB962C8B-B14F-4D97-AF65-F5344CB8AC3E}">
        <p14:creationId xmlns:p14="http://schemas.microsoft.com/office/powerpoint/2010/main" val="361062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4324F29-DF2F-491C-A638-05D0CDC19579}" type="datetimeFigureOut">
              <a:rPr lang="en-GB" smtClean="0"/>
              <a:t>20/09/2024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4EFBA0A-4C15-407E-A6F4-640BF22AE624}" type="slidenum">
              <a:rPr lang="en-GB" smtClean="0"/>
              <a:t>‹#›</a:t>
            </a:fld>
            <a:endParaRPr lang="en-GB"/>
          </a:p>
        </p:txBody>
      </p:sp>
    </p:spTree>
    <p:extLst>
      <p:ext uri="{BB962C8B-B14F-4D97-AF65-F5344CB8AC3E}">
        <p14:creationId xmlns:p14="http://schemas.microsoft.com/office/powerpoint/2010/main" val="280215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edsunilibrary.wordpress.com/2024/09/04/transitioning-from-undergraduate-to-master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Skills@Librar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nsessional.leeds.ac.uk/for-studen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udents.leeds.ac.uk/info/1000022/languages_for_all/1143/language_zon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ickettailor.com/events/internationalstudentofficeuniversityofleeds/126120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19th – UG - 36 SS</a:t>
            </a:r>
            <a:endParaRPr lang="en-GB" dirty="0">
              <a:ea typeface="Calibri" panose="020F0502020204030204"/>
              <a:cs typeface="Calibri" panose="020F0502020204030204"/>
            </a:endParaRPr>
          </a:p>
          <a:p>
            <a:r>
              <a:rPr lang="en-GB">
                <a:ea typeface="Calibri" panose="020F0502020204030204"/>
                <a:cs typeface="Calibri" panose="020F0502020204030204"/>
              </a:rPr>
              <a:t>20th – PGT - 115 SS</a:t>
            </a:r>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14EFBA0A-4C15-407E-A6F4-640BF22AE624}" type="slidenum">
              <a:rPr lang="en-GB" smtClean="0"/>
              <a:t>1</a:t>
            </a:fld>
            <a:endParaRPr lang="en-GB" dirty="0"/>
          </a:p>
        </p:txBody>
      </p:sp>
    </p:spTree>
    <p:extLst>
      <p:ext uri="{BB962C8B-B14F-4D97-AF65-F5344CB8AC3E}">
        <p14:creationId xmlns:p14="http://schemas.microsoft.com/office/powerpoint/2010/main" val="53922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Correct Ans – B - Critical analysis – debrief in slides 11-12</a:t>
            </a:r>
            <a:endParaRPr lang="en-GB" dirty="0"/>
          </a:p>
        </p:txBody>
      </p:sp>
      <p:sp>
        <p:nvSpPr>
          <p:cNvPr id="4" name="Slide Number Placeholder 3"/>
          <p:cNvSpPr>
            <a:spLocks noGrp="1"/>
          </p:cNvSpPr>
          <p:nvPr>
            <p:ph type="sldNum" sz="quarter" idx="5"/>
          </p:nvPr>
        </p:nvSpPr>
        <p:spPr/>
        <p:txBody>
          <a:bodyPr/>
          <a:lstStyle/>
          <a:p>
            <a:fld id="{14EFBA0A-4C15-407E-A6F4-640BF22AE624}" type="slidenum">
              <a:rPr lang="en-GB" smtClean="0"/>
              <a:t>11</a:t>
            </a:fld>
            <a:endParaRPr lang="en-GB"/>
          </a:p>
        </p:txBody>
      </p:sp>
    </p:spTree>
    <p:extLst>
      <p:ext uri="{BB962C8B-B14F-4D97-AF65-F5344CB8AC3E}">
        <p14:creationId xmlns:p14="http://schemas.microsoft.com/office/powerpoint/2010/main" val="61922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Being critical involves responding to ideas we read (or hear in the lecture theatre for instance). It does not mean simply agreeing/disagreeing but there are a whole range of fine-tuned responses that we do every day but need to develop further and be more conscious about. These responses emerge when reading a text and after careful consideration, will be later on showing in our writing.  </a:t>
            </a:r>
            <a:endParaRPr lang="en-US" dirty="0"/>
          </a:p>
        </p:txBody>
      </p:sp>
      <p:sp>
        <p:nvSpPr>
          <p:cNvPr id="4" name="Slide Number Placeholder 3"/>
          <p:cNvSpPr>
            <a:spLocks noGrp="1"/>
          </p:cNvSpPr>
          <p:nvPr>
            <p:ph type="sldNum" sz="quarter" idx="5"/>
          </p:nvPr>
        </p:nvSpPr>
        <p:spPr/>
        <p:txBody>
          <a:bodyPr/>
          <a:lstStyle/>
          <a:p>
            <a:fld id="{14EFBA0A-4C15-407E-A6F4-640BF22AE624}" type="slidenum">
              <a:rPr lang="en-GB" smtClean="0"/>
              <a:t>12</a:t>
            </a:fld>
            <a:endParaRPr lang="en-GB"/>
          </a:p>
        </p:txBody>
      </p:sp>
    </p:spTree>
    <p:extLst>
      <p:ext uri="{BB962C8B-B14F-4D97-AF65-F5344CB8AC3E}">
        <p14:creationId xmlns:p14="http://schemas.microsoft.com/office/powerpoint/2010/main" val="57375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as a way to round-up the quiz – So what does it take to be a successful student?  developing good study habits/practices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Academic study involves a lot of independent research. Often required you to find and use information. How you keep track of this information has a big impact on your academic integrity when you come to write and present your work. Effective note making is part of good academic practice and can help you avoid accidental plagiarism – so you need to keep a record of the sources of info when using those info in your work.  </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4-5 Good study practice helps you to make clear the difference between information you find and your own ideas. You can be transparent about when you use other people's work at the same time as demonstrating your own understanding of the topic.  5- One of the key aspects of academic integrity is acknowledging other people’s contributions to your work. </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6- It is natural to want to support each other on your course and within friend groups. There are times when this can be very beneficial, for example, reminding each other about deadlines, or explaining where to find something on Minerva. It’s important to remember that when you start working on assignments, you need to make sure that you are working as an individual. </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14</a:t>
            </a:fld>
            <a:endParaRPr lang="en-GB"/>
          </a:p>
        </p:txBody>
      </p:sp>
    </p:spTree>
    <p:extLst>
      <p:ext uri="{BB962C8B-B14F-4D97-AF65-F5344CB8AC3E}">
        <p14:creationId xmlns:p14="http://schemas.microsoft.com/office/powerpoint/2010/main" val="2245364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Transitioning from Undergraduate to Masters – Leeds University Libraries Blog (wordpress.com)</a:t>
            </a:r>
            <a:endParaRPr lang="en-US"/>
          </a:p>
        </p:txBody>
      </p:sp>
      <p:sp>
        <p:nvSpPr>
          <p:cNvPr id="4" name="Slide Number Placeholder 3"/>
          <p:cNvSpPr>
            <a:spLocks noGrp="1"/>
          </p:cNvSpPr>
          <p:nvPr>
            <p:ph type="sldNum" sz="quarter" idx="5"/>
          </p:nvPr>
        </p:nvSpPr>
        <p:spPr/>
        <p:txBody>
          <a:bodyPr/>
          <a:lstStyle/>
          <a:p>
            <a:fld id="{14EFBA0A-4C15-407E-A6F4-640BF22AE624}" type="slidenum">
              <a:rPr lang="en-GB" smtClean="0"/>
              <a:t>15</a:t>
            </a:fld>
            <a:endParaRPr lang="en-GB"/>
          </a:p>
        </p:txBody>
      </p:sp>
    </p:spTree>
    <p:extLst>
      <p:ext uri="{BB962C8B-B14F-4D97-AF65-F5344CB8AC3E}">
        <p14:creationId xmlns:p14="http://schemas.microsoft.com/office/powerpoint/2010/main" val="2271829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Skills@Library</a:t>
            </a:r>
            <a:r>
              <a:rPr lang="en-GB" dirty="0"/>
              <a:t> offers a range of </a:t>
            </a:r>
            <a:r>
              <a:rPr lang="en-US" dirty="0"/>
              <a:t>free workshops to all taught students, which you can attend alongside your study. Workshops are </a:t>
            </a:r>
            <a:r>
              <a:rPr lang="en-GB" baseline="0" dirty="0"/>
              <a:t>on many diff topics</a:t>
            </a:r>
            <a:r>
              <a:rPr lang="en-GB" dirty="0"/>
              <a:t>,</a:t>
            </a:r>
            <a:r>
              <a:rPr lang="en-GB" baseline="0" dirty="0"/>
              <a:t> from </a:t>
            </a:r>
            <a:r>
              <a:rPr lang="en-GB" dirty="0"/>
              <a:t>academic reading</a:t>
            </a:r>
            <a:r>
              <a:rPr lang="en-GB" baseline="0" dirty="0"/>
              <a:t>, </a:t>
            </a:r>
            <a:r>
              <a:rPr lang="en-GB" dirty="0"/>
              <a:t>to note taking, writing and doing your research projects. These are </a:t>
            </a:r>
            <a:r>
              <a:rPr lang="en-GB" baseline="0" dirty="0"/>
              <a:t>offered throughout the year.</a:t>
            </a:r>
            <a:endParaRPr lang="en-US" dirty="0"/>
          </a:p>
          <a:p>
            <a:r>
              <a:rPr lang="en-GB" baseline="0" dirty="0"/>
              <a:t>1-1 apt - useful tailored support for whatever you’d like to discuss.  </a:t>
            </a:r>
            <a:endParaRPr lang="en-GB" baseline="0" dirty="0">
              <a:ea typeface="Calibri"/>
              <a:cs typeface="Calibri"/>
            </a:endParaRPr>
          </a:p>
          <a:p>
            <a:r>
              <a:rPr lang="en-GB" baseline="0" dirty="0"/>
              <a:t>QR code to access and explore the support from </a:t>
            </a:r>
            <a:r>
              <a:rPr lang="en-GB" baseline="0" dirty="0" err="1"/>
              <a:t>Skills@LIbrary</a:t>
            </a:r>
            <a:r>
              <a:rPr lang="en-GB" baseline="0" dirty="0"/>
              <a:t>. </a:t>
            </a:r>
            <a:endParaRPr lang="en-GB" dirty="0">
              <a:ea typeface="Calibri"/>
              <a:cs typeface="Calibri"/>
            </a:endParaRPr>
          </a:p>
        </p:txBody>
      </p:sp>
      <p:sp>
        <p:nvSpPr>
          <p:cNvPr id="4" name="Slide Number Placeholder 3"/>
          <p:cNvSpPr>
            <a:spLocks noGrp="1"/>
          </p:cNvSpPr>
          <p:nvPr>
            <p:ph type="sldNum" sz="quarter" idx="10"/>
          </p:nvPr>
        </p:nvSpPr>
        <p:spPr/>
        <p:txBody>
          <a:bodyPr/>
          <a:lstStyle/>
          <a:p>
            <a:fld id="{AF1AEC75-4674-41A7-962B-2B1512A4F672}" type="slidenum">
              <a:rPr lang="en-GB" smtClean="0"/>
              <a:t>16</a:t>
            </a:fld>
            <a:endParaRPr lang="en-GB"/>
          </a:p>
        </p:txBody>
      </p:sp>
    </p:spTree>
    <p:extLst>
      <p:ext uri="{BB962C8B-B14F-4D97-AF65-F5344CB8AC3E}">
        <p14:creationId xmlns:p14="http://schemas.microsoft.com/office/powerpoint/2010/main" val="977221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Flying Start fair: Drop-in to the </a:t>
            </a:r>
            <a:r>
              <a:rPr lang="en-US" dirty="0">
                <a:hlinkClick r:id="rId3"/>
              </a:rPr>
              <a:t>Skills@Library</a:t>
            </a:r>
            <a:r>
              <a:rPr lang="en-US" dirty="0"/>
              <a:t> Flying Start Fair on 26th September,11-2pm and get a </a:t>
            </a:r>
            <a:r>
              <a:rPr lang="en-US" dirty="0" err="1"/>
              <a:t>headstart</a:t>
            </a:r>
            <a:r>
              <a:rPr lang="en-US" dirty="0"/>
              <a:t> developing your academic skills for the year ahead. Find out about the help and resources we offer to all Undergraduate and Taught Postgraduate students. You can chat to staff and writing mentors from the </a:t>
            </a:r>
            <a:r>
              <a:rPr lang="en-US" dirty="0">
                <a:hlinkClick r:id="rId3"/>
              </a:rPr>
              <a:t>Skills@Library</a:t>
            </a:r>
            <a:r>
              <a:rPr lang="en-US" dirty="0"/>
              <a:t> team about academic and digital skills (including data skills), </a:t>
            </a:r>
            <a:r>
              <a:rPr lang="en-US" dirty="0" err="1"/>
              <a:t>maths</a:t>
            </a:r>
            <a:r>
              <a:rPr lang="en-US" dirty="0"/>
              <a:t> and stats. You can also find out about our Library Makerspace and have a go at trying something new! There will be a </a:t>
            </a:r>
            <a:r>
              <a:rPr lang="en-US" dirty="0" err="1"/>
              <a:t>a</a:t>
            </a:r>
            <a:r>
              <a:rPr lang="en-US" dirty="0"/>
              <a:t> </a:t>
            </a:r>
            <a:r>
              <a:rPr lang="en-US" dirty="0">
                <a:hlinkClick r:id="rId3"/>
              </a:rPr>
              <a:t>Skills@Library</a:t>
            </a:r>
            <a:r>
              <a:rPr lang="en-US" dirty="0"/>
              <a:t> Treasure Hunt with a chance to win a prize and refreshments available!</a:t>
            </a:r>
          </a:p>
        </p:txBody>
      </p:sp>
      <p:sp>
        <p:nvSpPr>
          <p:cNvPr id="4" name="Slide Number Placeholder 3"/>
          <p:cNvSpPr>
            <a:spLocks noGrp="1"/>
          </p:cNvSpPr>
          <p:nvPr>
            <p:ph type="sldNum" sz="quarter" idx="5"/>
          </p:nvPr>
        </p:nvSpPr>
        <p:spPr/>
        <p:txBody>
          <a:bodyPr/>
          <a:lstStyle/>
          <a:p>
            <a:fld id="{14EFBA0A-4C15-407E-A6F4-640BF22AE624}" type="slidenum">
              <a:rPr lang="en-GB" smtClean="0"/>
              <a:t>17</a:t>
            </a:fld>
            <a:endParaRPr lang="en-GB"/>
          </a:p>
        </p:txBody>
      </p:sp>
    </p:spTree>
    <p:extLst>
      <p:ext uri="{BB962C8B-B14F-4D97-AF65-F5344CB8AC3E}">
        <p14:creationId xmlns:p14="http://schemas.microsoft.com/office/powerpoint/2010/main" val="3231161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sz="1200" dirty="0"/>
              <a:t>[Do </a:t>
            </a:r>
            <a:r>
              <a:rPr lang="en-GB" altLang="en-US" sz="1200" b="1" dirty="0"/>
              <a:t>not</a:t>
            </a:r>
            <a:r>
              <a:rPr lang="en-GB" altLang="en-US" sz="1200" dirty="0"/>
              <a:t> demo. Just </a:t>
            </a:r>
            <a:r>
              <a:rPr lang="en-GB" altLang="en-US" sz="1200" b="1" dirty="0"/>
              <a:t>say]</a:t>
            </a:r>
            <a:r>
              <a:rPr lang="en-GB" altLang="en-US" b="1" dirty="0"/>
              <a:t> </a:t>
            </a:r>
            <a:endParaRPr lang="en-US" dirty="0"/>
          </a:p>
          <a:p>
            <a:pPr>
              <a:defRPr/>
            </a:pPr>
            <a:r>
              <a:rPr lang="en-GB" dirty="0"/>
              <a:t>There are also some other resources that may be useful for you, such as Flying Start. It is developed for people like</a:t>
            </a:r>
            <a:r>
              <a:rPr lang="en-GB" baseline="0" dirty="0"/>
              <a:t> you, who are just starting the university study. It is broken into different sections and you can work through these in one go, or dip in and out, or just look at key relevant sections.</a:t>
            </a:r>
            <a:r>
              <a:rPr lang="en-GB" dirty="0"/>
              <a:t> </a:t>
            </a:r>
          </a:p>
        </p:txBody>
      </p:sp>
      <p:sp>
        <p:nvSpPr>
          <p:cNvPr id="4" name="Slide Number Placeholder 3"/>
          <p:cNvSpPr>
            <a:spLocks noGrp="1"/>
          </p:cNvSpPr>
          <p:nvPr>
            <p:ph type="sldNum" sz="quarter" idx="10"/>
          </p:nvPr>
        </p:nvSpPr>
        <p:spPr/>
        <p:txBody>
          <a:bodyPr/>
          <a:lstStyle/>
          <a:p>
            <a:fld id="{AF1AEC75-4674-41A7-962B-2B1512A4F672}" type="slidenum">
              <a:rPr lang="en-GB" smtClean="0"/>
              <a:t>19</a:t>
            </a:fld>
            <a:endParaRPr lang="en-GB"/>
          </a:p>
        </p:txBody>
      </p:sp>
    </p:spTree>
    <p:extLst>
      <p:ext uri="{BB962C8B-B14F-4D97-AF65-F5344CB8AC3E}">
        <p14:creationId xmlns:p14="http://schemas.microsoft.com/office/powerpoint/2010/main" val="2036294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a:t>The Language Centre at Leeds provides a range of learning opportunities for students to become more confident in using academic language in their discipline. These may take the form of: Weekly classes, 1:1 and/or small group consultations, online resources for modules.</a:t>
            </a:r>
            <a:endParaRPr lang="en-US">
              <a:ea typeface="Calibri"/>
              <a:cs typeface="Calibri"/>
            </a:endParaRPr>
          </a:p>
          <a:p>
            <a:r>
              <a:rPr lang="en-US"/>
              <a:t>If you'd like to develop your confidence in using academic language, there are workshops and advice appointments that can help you to do this.</a:t>
            </a:r>
            <a:endParaRPr lang="en-US">
              <a:ea typeface="Calibri"/>
              <a:cs typeface="Calibri"/>
            </a:endParaRPr>
          </a:p>
          <a:p>
            <a:endParaRPr lang="en-US" dirty="0">
              <a:ea typeface="Calibri"/>
              <a:cs typeface="Calibri"/>
            </a:endParaRPr>
          </a:p>
          <a:p>
            <a:r>
              <a:rPr lang="en-US" dirty="0">
                <a:hlinkClick r:id="rId3"/>
              </a:rPr>
              <a:t>For Students | English for Academic Purposes: Insessional (leeds.ac.uk)</a:t>
            </a:r>
            <a:endParaRPr lang="en-US"/>
          </a:p>
          <a:p>
            <a:pPr marL="1428750" lvl="2">
              <a:lnSpc>
                <a:spcPct val="120000"/>
              </a:lnSpc>
              <a:spcBef>
                <a:spcPts val="500"/>
              </a:spcBef>
            </a:pPr>
            <a:endParaRPr lang="en-US">
              <a:ea typeface="Calibri"/>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20</a:t>
            </a:fld>
            <a:endParaRPr lang="en-GB"/>
          </a:p>
        </p:txBody>
      </p:sp>
    </p:spTree>
    <p:extLst>
      <p:ext uri="{BB962C8B-B14F-4D97-AF65-F5344CB8AC3E}">
        <p14:creationId xmlns:p14="http://schemas.microsoft.com/office/powerpoint/2010/main" val="908490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a:t>Independent English language learning support is also available at the </a:t>
            </a:r>
            <a:r>
              <a:rPr lang="en-US">
                <a:hlinkClick r:id="rId3"/>
              </a:rPr>
              <a:t>Language Zone</a:t>
            </a:r>
            <a:r>
              <a:rPr lang="en-US"/>
              <a:t>, which has free resources and activities to help you develop your language skills.</a:t>
            </a:r>
          </a:p>
          <a:p>
            <a:pPr>
              <a:spcBef>
                <a:spcPts val="1000"/>
              </a:spcBef>
            </a:pPr>
            <a:endParaRPr lang="en-US">
              <a:ea typeface="Calibri"/>
              <a:cs typeface="Calibri"/>
            </a:endParaRPr>
          </a:p>
          <a:p>
            <a:pPr>
              <a:spcBef>
                <a:spcPts val="1000"/>
              </a:spcBef>
            </a:pPr>
            <a:r>
              <a:rPr lang="en-US" b="1"/>
              <a:t>The Language Zone </a:t>
            </a:r>
            <a:r>
              <a:rPr lang="en-US"/>
              <a:t>- A dedicated study space and resource </a:t>
            </a:r>
            <a:r>
              <a:rPr lang="en-US" err="1"/>
              <a:t>centre</a:t>
            </a:r>
            <a:r>
              <a:rPr lang="en-US"/>
              <a:t> for language learning. Workshops + Activities to help you </a:t>
            </a:r>
            <a:r>
              <a:rPr lang="en-US" err="1"/>
              <a:t>practise</a:t>
            </a:r>
            <a:r>
              <a:rPr lang="en-US"/>
              <a:t> and improve your skills.</a:t>
            </a:r>
          </a:p>
        </p:txBody>
      </p:sp>
      <p:sp>
        <p:nvSpPr>
          <p:cNvPr id="4" name="Slide Number Placeholder 3"/>
          <p:cNvSpPr>
            <a:spLocks noGrp="1"/>
          </p:cNvSpPr>
          <p:nvPr>
            <p:ph type="sldNum" sz="quarter" idx="5"/>
          </p:nvPr>
        </p:nvSpPr>
        <p:spPr/>
        <p:txBody>
          <a:bodyPr/>
          <a:lstStyle/>
          <a:p>
            <a:fld id="{14EFBA0A-4C15-407E-A6F4-640BF22AE624}" type="slidenum">
              <a:rPr lang="en-GB" smtClean="0"/>
              <a:t>21</a:t>
            </a:fld>
            <a:endParaRPr lang="en-GB"/>
          </a:p>
        </p:txBody>
      </p:sp>
    </p:spTree>
    <p:extLst>
      <p:ext uri="{BB962C8B-B14F-4D97-AF65-F5344CB8AC3E}">
        <p14:creationId xmlns:p14="http://schemas.microsoft.com/office/powerpoint/2010/main" val="2334763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a:t>Some students will have had lots of experience of using English before and others less.</a:t>
            </a:r>
          </a:p>
          <a:p>
            <a:pPr>
              <a:spcBef>
                <a:spcPts val="1000"/>
              </a:spcBef>
            </a:pPr>
            <a:endParaRPr lang="en-US">
              <a:cs typeface="Calibri"/>
            </a:endParaRPr>
          </a:p>
          <a:p>
            <a:pPr>
              <a:spcBef>
                <a:spcPts val="1000"/>
              </a:spcBef>
            </a:pPr>
            <a:r>
              <a:rPr lang="en-US" b="1"/>
              <a:t>Stress </a:t>
            </a:r>
            <a:r>
              <a:rPr lang="en-US"/>
              <a:t>the importance of using English in social contexts, </a:t>
            </a:r>
            <a:r>
              <a:rPr lang="en-US" err="1"/>
              <a:t>recognising</a:t>
            </a:r>
            <a:r>
              <a:rPr lang="en-US"/>
              <a:t> that going out and </a:t>
            </a:r>
            <a:r>
              <a:rPr lang="en-US" err="1"/>
              <a:t>practising</a:t>
            </a:r>
            <a:r>
              <a:rPr lang="en-US"/>
              <a:t> English socially can also have positive impacts on using English in an academic context.</a:t>
            </a:r>
          </a:p>
          <a:p>
            <a:pPr>
              <a:spcBef>
                <a:spcPts val="1000"/>
              </a:spcBef>
            </a:pPr>
            <a:r>
              <a:rPr lang="en-US">
                <a:ea typeface="Calibri"/>
                <a:cs typeface="Calibri"/>
              </a:rPr>
              <a:t>The more engaged you are with the university and in social contexts, more successful you can be academically.  </a:t>
            </a:r>
          </a:p>
          <a:p>
            <a:pPr>
              <a:spcBef>
                <a:spcPts val="1000"/>
              </a:spcBef>
            </a:pPr>
            <a:endParaRPr lang="en-US">
              <a:ea typeface="Calibri"/>
              <a:cs typeface="Calibri"/>
            </a:endParaRPr>
          </a:p>
          <a:p>
            <a:pPr>
              <a:spcBef>
                <a:spcPts val="1000"/>
              </a:spcBef>
            </a:pPr>
            <a:r>
              <a:rPr lang="en-US">
                <a:ea typeface="Calibri"/>
                <a:cs typeface="Calibri"/>
              </a:rPr>
              <a:t>Lots of </a:t>
            </a:r>
            <a:r>
              <a:rPr lang="en-US" err="1">
                <a:ea typeface="Calibri"/>
                <a:cs typeface="Calibri"/>
              </a:rPr>
              <a:t>opps</a:t>
            </a:r>
            <a:r>
              <a:rPr lang="en-US">
                <a:ea typeface="Calibri"/>
                <a:cs typeface="Calibri"/>
              </a:rPr>
              <a:t> to get involved: S@L workshops, LUU events and activities, being a school/course rep, joining sports and societies, coming along to the Language Zone, as well as taking part in events </a:t>
            </a:r>
            <a:r>
              <a:rPr lang="en-US" err="1">
                <a:ea typeface="Calibri"/>
                <a:cs typeface="Calibri"/>
              </a:rPr>
              <a:t>organsied</a:t>
            </a:r>
            <a:r>
              <a:rPr lang="en-US">
                <a:ea typeface="Calibri"/>
                <a:cs typeface="Calibri"/>
              </a:rPr>
              <a:t> by your local school and progs.  </a:t>
            </a:r>
          </a:p>
        </p:txBody>
      </p:sp>
      <p:sp>
        <p:nvSpPr>
          <p:cNvPr id="4" name="Slide Number Placeholder 3"/>
          <p:cNvSpPr>
            <a:spLocks noGrp="1"/>
          </p:cNvSpPr>
          <p:nvPr>
            <p:ph type="sldNum" sz="quarter" idx="5"/>
          </p:nvPr>
        </p:nvSpPr>
        <p:spPr/>
        <p:txBody>
          <a:bodyPr/>
          <a:lstStyle/>
          <a:p>
            <a:fld id="{14EFBA0A-4C15-407E-A6F4-640BF22AE624}" type="slidenum">
              <a:rPr lang="en-GB" smtClean="0"/>
              <a:t>22</a:t>
            </a:fld>
            <a:endParaRPr lang="en-GB"/>
          </a:p>
        </p:txBody>
      </p:sp>
    </p:spTree>
    <p:extLst>
      <p:ext uri="{BB962C8B-B14F-4D97-AF65-F5344CB8AC3E}">
        <p14:creationId xmlns:p14="http://schemas.microsoft.com/office/powerpoint/2010/main" val="288220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14EFBA0A-4C15-407E-A6F4-640BF22AE624}" type="slidenum">
              <a:rPr lang="en-GB" smtClean="0"/>
              <a:t>2</a:t>
            </a:fld>
            <a:endParaRPr lang="en-GB" dirty="0"/>
          </a:p>
        </p:txBody>
      </p:sp>
    </p:spTree>
    <p:extLst>
      <p:ext uri="{BB962C8B-B14F-4D97-AF65-F5344CB8AC3E}">
        <p14:creationId xmlns:p14="http://schemas.microsoft.com/office/powerpoint/2010/main" val="2215020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dirty="0"/>
              <a:t>Finally, a shout out for the Disability Support Webinar run by our friendly Disability Services team. </a:t>
            </a:r>
          </a:p>
          <a:p>
            <a:pPr>
              <a:spcBef>
                <a:spcPts val="1000"/>
              </a:spcBef>
            </a:pPr>
            <a:endParaRPr lang="en-US" dirty="0"/>
          </a:p>
          <a:p>
            <a:pPr>
              <a:spcBef>
                <a:spcPts val="1000"/>
              </a:spcBef>
            </a:pPr>
            <a:r>
              <a:rPr lang="en-US" dirty="0"/>
              <a:t>In the UK, “disabled” is a broad term that describes a variety of conditions, illnesses and impairments.  Some of these conditions are diagnosed by health professionals, and some are self-diagnosed. In this webinar, you can find out more about the support available in the context of developing academic skills as well as asking questions anonymously. </a:t>
            </a:r>
            <a:endParaRPr lang="en-US" dirty="0">
              <a:ea typeface="Calibri"/>
              <a:cs typeface="Calibri"/>
            </a:endParaRPr>
          </a:p>
          <a:p>
            <a:pPr>
              <a:spcBef>
                <a:spcPts val="1000"/>
              </a:spcBef>
            </a:pPr>
            <a:r>
              <a:rPr lang="en-US" dirty="0">
                <a:ea typeface="Calibri"/>
                <a:cs typeface="Calibri"/>
              </a:rPr>
              <a:t>Scan QR to register. </a:t>
            </a:r>
          </a:p>
          <a:p>
            <a:pPr>
              <a:spcBef>
                <a:spcPts val="1000"/>
              </a:spcBef>
            </a:pPr>
            <a:endParaRPr lang="en-US">
              <a:ea typeface="Calibri"/>
              <a:cs typeface="Calibri"/>
            </a:endParaRPr>
          </a:p>
          <a:p>
            <a:pPr>
              <a:spcBef>
                <a:spcPts val="1000"/>
              </a:spcBef>
            </a:pPr>
            <a:r>
              <a:rPr lang="en-US" dirty="0">
                <a:hlinkClick r:id="rId3"/>
              </a:rPr>
              <a:t>Register – Disability Support webinar – Microsoft Teams (tickettailor.com)</a:t>
            </a:r>
            <a:endParaRPr lang="en-US" dirty="0"/>
          </a:p>
        </p:txBody>
      </p:sp>
      <p:sp>
        <p:nvSpPr>
          <p:cNvPr id="4" name="Slide Number Placeholder 3"/>
          <p:cNvSpPr>
            <a:spLocks noGrp="1"/>
          </p:cNvSpPr>
          <p:nvPr>
            <p:ph type="sldNum" sz="quarter" idx="5"/>
          </p:nvPr>
        </p:nvSpPr>
        <p:spPr/>
        <p:txBody>
          <a:bodyPr/>
          <a:lstStyle/>
          <a:p>
            <a:fld id="{14EFBA0A-4C15-407E-A6F4-640BF22AE624}" type="slidenum">
              <a:rPr lang="en-GB" smtClean="0"/>
              <a:t>23</a:t>
            </a:fld>
            <a:endParaRPr lang="en-GB"/>
          </a:p>
        </p:txBody>
      </p:sp>
    </p:spTree>
    <p:extLst>
      <p:ext uri="{BB962C8B-B14F-4D97-AF65-F5344CB8AC3E}">
        <p14:creationId xmlns:p14="http://schemas.microsoft.com/office/powerpoint/2010/main" val="1609841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24</a:t>
            </a:fld>
            <a:endParaRPr lang="en-GB"/>
          </a:p>
        </p:txBody>
      </p:sp>
    </p:spTree>
    <p:extLst>
      <p:ext uri="{BB962C8B-B14F-4D97-AF65-F5344CB8AC3E}">
        <p14:creationId xmlns:p14="http://schemas.microsoft.com/office/powerpoint/2010/main" val="369134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10"/>
          </p:nvPr>
        </p:nvSpPr>
        <p:spPr/>
        <p:txBody>
          <a:bodyPr/>
          <a:lstStyle/>
          <a:p>
            <a:fld id="{14EFBA0A-4C15-407E-A6F4-640BF22AE624}" type="slidenum">
              <a:rPr lang="en-GB" smtClean="0"/>
              <a:t>3</a:t>
            </a:fld>
            <a:endParaRPr lang="en-GB"/>
          </a:p>
        </p:txBody>
      </p:sp>
    </p:spTree>
    <p:extLst>
      <p:ext uri="{BB962C8B-B14F-4D97-AF65-F5344CB8AC3E}">
        <p14:creationId xmlns:p14="http://schemas.microsoft.com/office/powerpoint/2010/main" val="134858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Set up polls on Zoom!! Can Zoom do multiple answers? </a:t>
            </a:r>
            <a:endParaRPr lang="en-GB" dirty="0"/>
          </a:p>
        </p:txBody>
      </p:sp>
      <p:sp>
        <p:nvSpPr>
          <p:cNvPr id="4" name="Slide Number Placeholder 3"/>
          <p:cNvSpPr>
            <a:spLocks noGrp="1"/>
          </p:cNvSpPr>
          <p:nvPr>
            <p:ph type="sldNum" sz="quarter" idx="10"/>
          </p:nvPr>
        </p:nvSpPr>
        <p:spPr/>
        <p:txBody>
          <a:bodyPr/>
          <a:lstStyle/>
          <a:p>
            <a:fld id="{14EFBA0A-4C15-407E-A6F4-640BF22AE624}" type="slidenum">
              <a:rPr lang="en-GB" smtClean="0"/>
              <a:t>4</a:t>
            </a:fld>
            <a:endParaRPr lang="en-GB"/>
          </a:p>
        </p:txBody>
      </p:sp>
    </p:spTree>
    <p:extLst>
      <p:ext uri="{BB962C8B-B14F-4D97-AF65-F5344CB8AC3E}">
        <p14:creationId xmlns:p14="http://schemas.microsoft.com/office/powerpoint/2010/main" val="385912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EFBA0A-4C15-407E-A6F4-640BF22AE624}" type="slidenum">
              <a:rPr lang="en-GB" smtClean="0"/>
              <a:t>6</a:t>
            </a:fld>
            <a:endParaRPr lang="en-GB"/>
          </a:p>
        </p:txBody>
      </p:sp>
    </p:spTree>
    <p:extLst>
      <p:ext uri="{BB962C8B-B14F-4D97-AF65-F5344CB8AC3E}">
        <p14:creationId xmlns:p14="http://schemas.microsoft.com/office/powerpoint/2010/main" val="385912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latin typeface="Calibri" panose="020F0502020204030204" pitchFamily="34" charset="0"/>
              </a:rPr>
              <a:t>SS always said Socialising, not the right answer for the Q (which is about biggest demand for a successful study) </a:t>
            </a:r>
            <a:r>
              <a:rPr lang="en-US" b="0" i="0" dirty="0">
                <a:solidFill>
                  <a:srgbClr val="444444"/>
                </a:solidFill>
                <a:effectLst/>
                <a:latin typeface="Calibri" panose="020F0502020204030204" pitchFamily="34" charset="0"/>
              </a:rPr>
              <a:t>​</a:t>
            </a:r>
          </a:p>
          <a:p>
            <a:pPr algn="l" rtl="0" fontAlgn="base"/>
            <a:r>
              <a:rPr lang="en-GB" b="1" i="0" u="none" strike="noStrike" dirty="0">
                <a:solidFill>
                  <a:srgbClr val="000000"/>
                </a:solidFill>
                <a:effectLst/>
                <a:latin typeface="Calibri" panose="020F0502020204030204" pitchFamily="34" charset="0"/>
              </a:rPr>
              <a:t>Aca Reading (C) will take up most of the study time</a:t>
            </a:r>
            <a:r>
              <a:rPr lang="en-GB" b="0" i="0" u="none" strike="noStrike" dirty="0">
                <a:solidFill>
                  <a:srgbClr val="000000"/>
                </a:solidFill>
                <a:effectLst/>
                <a:latin typeface="Calibri" panose="020F0502020204030204" pitchFamily="34" charset="0"/>
              </a:rPr>
              <a:t>. </a:t>
            </a:r>
            <a:r>
              <a:rPr lang="en-GB" b="1" i="0" u="none" strike="noStrike" dirty="0">
                <a:solidFill>
                  <a:srgbClr val="000000"/>
                </a:solidFill>
                <a:effectLst/>
                <a:latin typeface="Calibri" panose="020F0502020204030204" pitchFamily="34" charset="0"/>
              </a:rPr>
              <a:t>Spending far more time reading, than writing. </a:t>
            </a:r>
            <a:r>
              <a:rPr lang="en-GB" b="0" i="0" u="none" strike="noStrike" dirty="0">
                <a:solidFill>
                  <a:srgbClr val="000000"/>
                </a:solidFill>
                <a:effectLst/>
                <a:latin typeface="Calibri" panose="020F0502020204030204" pitchFamily="34" charset="0"/>
              </a:rPr>
              <a:t>[link to Q2] </a:t>
            </a:r>
            <a:r>
              <a:rPr lang="en-GB" b="0" i="0" dirty="0">
                <a:solidFill>
                  <a:srgbClr val="444444"/>
                </a:solidFill>
                <a:effectLst/>
                <a:latin typeface="Calibri" panose="020F0502020204030204" pitchFamily="34" charset="0"/>
              </a:rPr>
              <a:t>​</a:t>
            </a:r>
          </a:p>
          <a:p>
            <a:pPr algn="l" rtl="0" fontAlgn="base"/>
            <a:r>
              <a:rPr lang="en-GB" b="0" i="0" u="none" strike="noStrike" dirty="0">
                <a:solidFill>
                  <a:srgbClr val="000000"/>
                </a:solidFill>
                <a:effectLst/>
                <a:latin typeface="Calibri" panose="020F0502020204030204" pitchFamily="34" charset="0"/>
              </a:rPr>
              <a:t>(D) Preparing for class – SS often overestimate the importance of tutorials and lectures (but lectures/seminars are only to provide an introductory to topics/resources)</a:t>
            </a:r>
            <a:r>
              <a:rPr lang="en-GB" b="0" i="0" dirty="0">
                <a:solidFill>
                  <a:srgbClr val="444444"/>
                </a:solidFill>
                <a:effectLst/>
                <a:latin typeface="Calibri" panose="020F0502020204030204" pitchFamily="34" charset="0"/>
              </a:rPr>
              <a:t>​</a:t>
            </a:r>
          </a:p>
          <a:p>
            <a:endParaRPr lang="en-GB" dirty="0"/>
          </a:p>
        </p:txBody>
      </p:sp>
      <p:sp>
        <p:nvSpPr>
          <p:cNvPr id="4" name="Slide Number Placeholder 3"/>
          <p:cNvSpPr>
            <a:spLocks noGrp="1"/>
          </p:cNvSpPr>
          <p:nvPr>
            <p:ph type="sldNum" sz="quarter" idx="5"/>
          </p:nvPr>
        </p:nvSpPr>
        <p:spPr/>
        <p:txBody>
          <a:bodyPr/>
          <a:lstStyle/>
          <a:p>
            <a:fld id="{14EFBA0A-4C15-407E-A6F4-640BF22AE624}" type="slidenum">
              <a:rPr lang="en-GB" smtClean="0"/>
              <a:t>7</a:t>
            </a:fld>
            <a:endParaRPr lang="en-GB"/>
          </a:p>
        </p:txBody>
      </p:sp>
    </p:spTree>
    <p:extLst>
      <p:ext uri="{BB962C8B-B14F-4D97-AF65-F5344CB8AC3E}">
        <p14:creationId xmlns:p14="http://schemas.microsoft.com/office/powerpoint/2010/main" val="654491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latin typeface="Calibri" panose="020F0502020204030204" pitchFamily="34" charset="0"/>
              </a:rPr>
              <a:t>Each of your module leader will provide you a reading list with recommended materials such as books and articles. These are to read as an introductory set of info. You are also expected to go on doing your own research and reading too – so journal articles (and not just to read passively, but need to take active approach to evaluate info presented) </a:t>
            </a:r>
            <a:r>
              <a:rPr lang="en-US" b="0" i="0" dirty="0">
                <a:solidFill>
                  <a:srgbClr val="444444"/>
                </a:solidFill>
                <a:effectLst/>
                <a:latin typeface="Calibri" panose="020F0502020204030204" pitchFamily="34" charset="0"/>
              </a:rPr>
              <a:t>​</a:t>
            </a:r>
          </a:p>
          <a:p>
            <a:pPr algn="l" rtl="0" fontAlgn="base"/>
            <a:r>
              <a:rPr lang="en-GB" b="0" i="0" dirty="0">
                <a:solidFill>
                  <a:srgbClr val="444444"/>
                </a:solidFill>
                <a:effectLst/>
                <a:latin typeface="Calibri" panose="020F0502020204030204" pitchFamily="34" charset="0"/>
              </a:rPr>
              <a:t>​</a:t>
            </a:r>
          </a:p>
          <a:p>
            <a:pPr algn="l" rtl="0" fontAlgn="base"/>
            <a:r>
              <a:rPr lang="en-GB" b="0" i="0" u="none" strike="noStrike" dirty="0">
                <a:solidFill>
                  <a:srgbClr val="000000"/>
                </a:solidFill>
                <a:effectLst/>
                <a:latin typeface="Calibri" panose="020F0502020204030204" pitchFamily="34" charset="0"/>
              </a:rPr>
              <a:t>Stress: the importance of being cautious in using internet info - No Wiki. No online Oxford dictionaries. </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4EFBA0A-4C15-407E-A6F4-640BF22AE624}" type="slidenum">
              <a:rPr lang="en-GB" smtClean="0"/>
              <a:t>8</a:t>
            </a:fld>
            <a:endParaRPr lang="en-GB"/>
          </a:p>
        </p:txBody>
      </p:sp>
    </p:spTree>
    <p:extLst>
      <p:ext uri="{BB962C8B-B14F-4D97-AF65-F5344CB8AC3E}">
        <p14:creationId xmlns:p14="http://schemas.microsoft.com/office/powerpoint/2010/main" val="437252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latin typeface="Calibri" panose="020F0502020204030204" pitchFamily="34" charset="0"/>
              </a:rPr>
              <a:t>Correct Ans – B  </a:t>
            </a:r>
            <a:r>
              <a:rPr lang="en-US" b="0" i="0" dirty="0">
                <a:solidFill>
                  <a:srgbClr val="444444"/>
                </a:solidFill>
                <a:effectLst/>
                <a:latin typeface="Calibri" panose="020F0502020204030204" pitchFamily="34" charset="0"/>
              </a:rPr>
              <a:t>​</a:t>
            </a:r>
          </a:p>
          <a:p>
            <a:pPr algn="l" rtl="0" fontAlgn="base"/>
            <a:r>
              <a:rPr lang="en-GB" b="0" i="0" u="none" strike="noStrike" dirty="0">
                <a:solidFill>
                  <a:srgbClr val="000000"/>
                </a:solidFill>
                <a:effectLst/>
                <a:latin typeface="Calibri" panose="020F0502020204030204" pitchFamily="34" charset="0"/>
              </a:rPr>
              <a:t>35 hours working week on average – 6-8 hours in class + then </a:t>
            </a:r>
            <a:r>
              <a:rPr lang="en-GB" b="0" i="0" u="none" strike="noStrike" dirty="0" err="1">
                <a:solidFill>
                  <a:srgbClr val="000000"/>
                </a:solidFill>
                <a:effectLst/>
                <a:latin typeface="Calibri" panose="020F0502020204030204" pitchFamily="34" charset="0"/>
              </a:rPr>
              <a:t>indv</a:t>
            </a:r>
            <a:r>
              <a:rPr lang="en-GB" b="0" i="0" u="none" strike="noStrike" dirty="0">
                <a:solidFill>
                  <a:srgbClr val="000000"/>
                </a:solidFill>
                <a:effectLst/>
                <a:latin typeface="Calibri" panose="020F0502020204030204" pitchFamily="34" charset="0"/>
              </a:rPr>
              <a:t> study!  </a:t>
            </a:r>
            <a:r>
              <a:rPr lang="en-GB" b="0" i="0" dirty="0">
                <a:solidFill>
                  <a:srgbClr val="444444"/>
                </a:solidFill>
                <a:effectLst/>
                <a:latin typeface="Calibri" panose="020F0502020204030204" pitchFamily="34" charset="0"/>
              </a:rPr>
              <a:t>​</a:t>
            </a:r>
          </a:p>
          <a:p>
            <a:pPr algn="l" rtl="0" fontAlgn="base"/>
            <a:r>
              <a:rPr lang="en-GB" b="0" i="0" dirty="0">
                <a:solidFill>
                  <a:srgbClr val="444444"/>
                </a:solidFill>
                <a:effectLst/>
                <a:latin typeface="Calibri" panose="020F0502020204030204" pitchFamily="34" charset="0"/>
              </a:rPr>
              <a:t>​</a:t>
            </a:r>
          </a:p>
          <a:p>
            <a:pPr algn="l" rtl="0" fontAlgn="base"/>
            <a:r>
              <a:rPr lang="en-GB" b="0" i="0" u="none" strike="noStrike" dirty="0">
                <a:solidFill>
                  <a:srgbClr val="000000"/>
                </a:solidFill>
                <a:effectLst/>
                <a:latin typeface="Calibri" panose="020F0502020204030204" pitchFamily="34" charset="0"/>
              </a:rPr>
              <a:t>You all have access to the module catalogue online which tells them how many hours are 'contact hours' and how many are 'independent study'. They can work out how many hours they should be spending on their work overall by using the rule of thumb that </a:t>
            </a:r>
            <a:r>
              <a:rPr lang="en-GB" b="1" i="0" u="none" strike="noStrike" dirty="0">
                <a:solidFill>
                  <a:srgbClr val="000000"/>
                </a:solidFill>
                <a:effectLst/>
                <a:latin typeface="Calibri" panose="020F0502020204030204" pitchFamily="34" charset="0"/>
              </a:rPr>
              <a:t>10 credits is </a:t>
            </a:r>
            <a:r>
              <a:rPr lang="en-GB" b="1" i="0" u="none" strike="noStrike" dirty="0" err="1">
                <a:solidFill>
                  <a:srgbClr val="000000"/>
                </a:solidFill>
                <a:effectLst/>
                <a:latin typeface="Calibri" panose="020F0502020204030204" pitchFamily="34" charset="0"/>
              </a:rPr>
              <a:t>approx</a:t>
            </a:r>
            <a:r>
              <a:rPr lang="en-GB" b="1" i="0" u="none" strike="noStrike" dirty="0">
                <a:solidFill>
                  <a:srgbClr val="000000"/>
                </a:solidFill>
                <a:effectLst/>
                <a:latin typeface="Calibri" panose="020F0502020204030204" pitchFamily="34" charset="0"/>
              </a:rPr>
              <a:t> 100h of work.</a:t>
            </a:r>
            <a:r>
              <a:rPr lang="en-GB"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r>
              <a:rPr lang="en-GB" b="0" i="0" u="none" strike="noStrike" dirty="0">
                <a:solidFill>
                  <a:srgbClr val="000000"/>
                </a:solidFill>
                <a:effectLst/>
                <a:latin typeface="Calibri" panose="020F0502020204030204" pitchFamily="34" charset="0"/>
              </a:rPr>
              <a:t>Therefore, your 180 credit course should be about 1,800 h of work, which equates to </a:t>
            </a:r>
            <a:r>
              <a:rPr lang="en-GB" b="1" i="0" u="none" strike="noStrike" dirty="0">
                <a:solidFill>
                  <a:srgbClr val="000000"/>
                </a:solidFill>
                <a:effectLst/>
                <a:latin typeface="Calibri" panose="020F0502020204030204" pitchFamily="34" charset="0"/>
              </a:rPr>
              <a:t>around 35h per week,</a:t>
            </a:r>
            <a:r>
              <a:rPr lang="en-GB" b="0" i="0" u="none" strike="noStrike" dirty="0">
                <a:solidFill>
                  <a:srgbClr val="000000"/>
                </a:solidFill>
                <a:effectLst/>
                <a:latin typeface="Calibri" panose="020F0502020204030204" pitchFamily="34" charset="0"/>
              </a:rPr>
              <a:t> give or take, which is much less time than a full-time job...</a:t>
            </a:r>
            <a:r>
              <a:rPr lang="en-GB" b="0" i="0" dirty="0">
                <a:solidFill>
                  <a:srgbClr val="444444"/>
                </a:solidFill>
                <a:effectLst/>
                <a:latin typeface="Calibri" panose="020F0502020204030204" pitchFamily="34" charset="0"/>
              </a:rPr>
              <a:t>​</a:t>
            </a:r>
          </a:p>
          <a:p>
            <a:pPr algn="l" rtl="0" fontAlgn="base"/>
            <a:r>
              <a:rPr lang="en-GB" b="0" i="0" dirty="0">
                <a:solidFill>
                  <a:srgbClr val="444444"/>
                </a:solidFill>
                <a:effectLst/>
                <a:latin typeface="Calibri" panose="020F0502020204030204" pitchFamily="34" charset="0"/>
              </a:rPr>
              <a:t>​</a:t>
            </a:r>
          </a:p>
          <a:p>
            <a:pPr algn="l" rtl="0" fontAlgn="base"/>
            <a:r>
              <a:rPr lang="en-GB" b="0" i="0" u="none" strike="noStrike" dirty="0">
                <a:solidFill>
                  <a:srgbClr val="000000"/>
                </a:solidFill>
                <a:effectLst/>
                <a:latin typeface="Calibri" panose="020F0502020204030204" pitchFamily="34" charset="0"/>
              </a:rPr>
              <a:t>Time in the classroom might be less than anticipated as independent learning is fundamental in studying in </a:t>
            </a:r>
            <a:r>
              <a:rPr lang="en-GB" b="0" i="0" u="none" strike="noStrike" dirty="0" err="1">
                <a:solidFill>
                  <a:srgbClr val="000000"/>
                </a:solidFill>
                <a:effectLst/>
                <a:latin typeface="Calibri" panose="020F0502020204030204" pitchFamily="34" charset="0"/>
              </a:rPr>
              <a:t>uni</a:t>
            </a:r>
            <a:r>
              <a:rPr lang="en-GB" b="0" i="0" u="none" strike="noStrike" dirty="0">
                <a:solidFill>
                  <a:srgbClr val="000000"/>
                </a:solidFill>
                <a:effectLst/>
                <a:latin typeface="Calibri" panose="020F0502020204030204" pitchFamily="34" charset="0"/>
              </a:rPr>
              <a:t> </a:t>
            </a:r>
            <a:r>
              <a:rPr lang="en-GB" b="0" i="0" u="none" strike="noStrike" dirty="0" err="1">
                <a:solidFill>
                  <a:srgbClr val="000000"/>
                </a:solidFill>
                <a:effectLst/>
                <a:latin typeface="Calibri" panose="020F0502020204030204" pitchFamily="34" charset="0"/>
              </a:rPr>
              <a:t>esp</a:t>
            </a:r>
            <a:r>
              <a:rPr lang="en-GB" b="0" i="0" u="none" strike="noStrike" dirty="0">
                <a:solidFill>
                  <a:srgbClr val="000000"/>
                </a:solidFill>
                <a:effectLst/>
                <a:latin typeface="Calibri" panose="020F0502020204030204" pitchFamily="34" charset="0"/>
              </a:rPr>
              <a:t> for PGT. </a:t>
            </a:r>
            <a:r>
              <a:rPr lang="en-GB" b="0" i="0" dirty="0">
                <a:solidFill>
                  <a:srgbClr val="444444"/>
                </a:solidFill>
                <a:effectLst/>
                <a:latin typeface="Calibri" panose="020F0502020204030204" pitchFamily="34" charset="0"/>
              </a:rPr>
              <a:t>​</a:t>
            </a:r>
          </a:p>
          <a:p>
            <a:pPr algn="l" rtl="0" fontAlgn="base"/>
            <a:r>
              <a:rPr lang="en-GB" b="0" i="0" u="none" strike="noStrike" dirty="0">
                <a:solidFill>
                  <a:srgbClr val="000000"/>
                </a:solidFill>
                <a:effectLst/>
                <a:latin typeface="Calibri" panose="020F0502020204030204" pitchFamily="34" charset="0"/>
              </a:rPr>
              <a:t>----</a:t>
            </a:r>
            <a:r>
              <a:rPr lang="en-GB" b="0" i="0" dirty="0">
                <a:solidFill>
                  <a:srgbClr val="444444"/>
                </a:solidFill>
                <a:effectLst/>
                <a:latin typeface="Calibri" panose="020F0502020204030204" pitchFamily="34" charset="0"/>
              </a:rPr>
              <a:t>​</a:t>
            </a:r>
          </a:p>
          <a:p>
            <a:endParaRPr lang="en-GB" dirty="0"/>
          </a:p>
        </p:txBody>
      </p:sp>
      <p:sp>
        <p:nvSpPr>
          <p:cNvPr id="4" name="Slide Number Placeholder 3"/>
          <p:cNvSpPr>
            <a:spLocks noGrp="1"/>
          </p:cNvSpPr>
          <p:nvPr>
            <p:ph type="sldNum" sz="quarter" idx="5"/>
          </p:nvPr>
        </p:nvSpPr>
        <p:spPr/>
        <p:txBody>
          <a:bodyPr/>
          <a:lstStyle/>
          <a:p>
            <a:fld id="{14EFBA0A-4C15-407E-A6F4-640BF22AE624}" type="slidenum">
              <a:rPr lang="en-GB" smtClean="0"/>
              <a:t>9</a:t>
            </a:fld>
            <a:endParaRPr lang="en-GB"/>
          </a:p>
        </p:txBody>
      </p:sp>
    </p:spTree>
    <p:extLst>
      <p:ext uri="{BB962C8B-B14F-4D97-AF65-F5344CB8AC3E}">
        <p14:creationId xmlns:p14="http://schemas.microsoft.com/office/powerpoint/2010/main" val="109261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Calibri" panose="020F0502020204030204" pitchFamily="34" charset="0"/>
              </a:rPr>
              <a:t>Stress: take the responsibility of your own workload; being motivated to learn; managing your time; and reflecting on your own progress.</a:t>
            </a:r>
            <a:r>
              <a:rPr lang="en-GB" b="0" i="0" dirty="0">
                <a:solidFill>
                  <a:srgbClr val="000000"/>
                </a:solidFill>
                <a:effectLst/>
                <a:latin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14EFBA0A-4C15-407E-A6F4-640BF22AE624}" type="slidenum">
              <a:rPr lang="en-GB" smtClean="0"/>
              <a:t>10</a:t>
            </a:fld>
            <a:endParaRPr lang="en-GB"/>
          </a:p>
        </p:txBody>
      </p:sp>
    </p:spTree>
    <p:extLst>
      <p:ext uri="{BB962C8B-B14F-4D97-AF65-F5344CB8AC3E}">
        <p14:creationId xmlns:p14="http://schemas.microsoft.com/office/powerpoint/2010/main" val="367540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7A23-B494-41EC-BD46-613A981C800E}"/>
              </a:ext>
            </a:extLst>
          </p:cNvPr>
          <p:cNvSpPr>
            <a:spLocks noGrp="1"/>
          </p:cNvSpPr>
          <p:nvPr>
            <p:ph type="ctrTitle" hasCustomPrompt="1"/>
          </p:nvPr>
        </p:nvSpPr>
        <p:spPr>
          <a:xfrm>
            <a:off x="1524000" y="1387138"/>
            <a:ext cx="9144000" cy="2229822"/>
          </a:xfrm>
        </p:spPr>
        <p:txBody>
          <a:bodyPr anchor="ctr" anchorCtr="0">
            <a:normAutofit/>
          </a:bodyPr>
          <a:lstStyle>
            <a:lvl1pPr algn="ctr">
              <a:defRPr sz="6000" baseline="0"/>
            </a:lvl1pPr>
          </a:lstStyle>
          <a:p>
            <a:r>
              <a:rPr lang="en-US"/>
              <a:t>Workshop title</a:t>
            </a:r>
            <a:endParaRPr lang="en-GB"/>
          </a:p>
        </p:txBody>
      </p:sp>
      <p:pic>
        <p:nvPicPr>
          <p:cNvPr id="23" name="Picture 2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568685" y="231475"/>
            <a:ext cx="2340869" cy="667182"/>
          </a:xfrm>
          <a:prstGeom prst="rect">
            <a:avLst/>
          </a:prstGeom>
        </p:spPr>
      </p:pic>
      <p:pic>
        <p:nvPicPr>
          <p:cNvPr id="24" name="Picture 2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76022" y="283244"/>
            <a:ext cx="3636211" cy="615579"/>
          </a:xfrm>
          <a:prstGeom prst="rect">
            <a:avLst/>
          </a:prstGeom>
        </p:spPr>
      </p:pic>
      <p:grpSp>
        <p:nvGrpSpPr>
          <p:cNvPr id="6" name="Group 5" descr="Image of the Laidlaw and Edward Boyle Libraries alongside a group of students studying together." title="Skills@Library workshops image"/>
          <p:cNvGrpSpPr/>
          <p:nvPr userDrawn="1"/>
        </p:nvGrpSpPr>
        <p:grpSpPr>
          <a:xfrm>
            <a:off x="1533682" y="3943812"/>
            <a:ext cx="9124637" cy="2030400"/>
            <a:chOff x="1524000" y="2973070"/>
            <a:chExt cx="9124637" cy="2030400"/>
          </a:xfrm>
        </p:grpSpPr>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0" y="2973070"/>
              <a:ext cx="3045600" cy="2030400"/>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03037" y="2973070"/>
              <a:ext cx="3045600" cy="2030400"/>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65676" y="2973070"/>
              <a:ext cx="3044952" cy="2029968"/>
            </a:xfrm>
            <a:prstGeom prst="rect">
              <a:avLst/>
            </a:prstGeom>
          </p:spPr>
        </p:pic>
      </p:grpSp>
    </p:spTree>
    <p:extLst>
      <p:ext uri="{BB962C8B-B14F-4D97-AF65-F5344CB8AC3E}">
        <p14:creationId xmlns:p14="http://schemas.microsoft.com/office/powerpoint/2010/main" val="173681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2F42-2D48-47B1-9D4D-FCB978BDA4E9}"/>
              </a:ext>
            </a:extLst>
          </p:cNvPr>
          <p:cNvSpPr>
            <a:spLocks noGrp="1"/>
          </p:cNvSpPr>
          <p:nvPr>
            <p:ph type="title"/>
          </p:nvPr>
        </p:nvSpPr>
        <p:spPr/>
        <p:txBody>
          <a:bodyPr/>
          <a:lstStyle>
            <a:lvl1pPr algn="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C865BC-E6D1-4E34-9218-115B849E565A}"/>
              </a:ext>
            </a:extLst>
          </p:cNvPr>
          <p:cNvSpPr>
            <a:spLocks noGrp="1"/>
          </p:cNvSpPr>
          <p:nvPr>
            <p:ph sz="half" idx="1"/>
          </p:nvPr>
        </p:nvSpPr>
        <p:spPr>
          <a:xfrm>
            <a:off x="838200" y="1825625"/>
            <a:ext cx="5181600" cy="4351338"/>
          </a:xfrm>
        </p:spPr>
        <p:txBody>
          <a:bodyPr>
            <a:normAutofit/>
          </a:bodyPr>
          <a:lstStyle>
            <a:lvl1pPr>
              <a:defRPr sz="32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Content Placeholder 3">
            <a:extLst>
              <a:ext uri="{FF2B5EF4-FFF2-40B4-BE49-F238E27FC236}">
                <a16:creationId xmlns:a16="http://schemas.microsoft.com/office/drawing/2014/main" id="{2877B40F-25C2-456B-925A-2133BDDDECA5}"/>
              </a:ext>
            </a:extLst>
          </p:cNvPr>
          <p:cNvSpPr>
            <a:spLocks noGrp="1"/>
          </p:cNvSpPr>
          <p:nvPr>
            <p:ph sz="half" idx="2"/>
          </p:nvPr>
        </p:nvSpPr>
        <p:spPr>
          <a:xfrm>
            <a:off x="6172200" y="1825625"/>
            <a:ext cx="5181600" cy="4351338"/>
          </a:xfrm>
        </p:spPr>
        <p:txBody>
          <a:bodyPr>
            <a:normAutofit/>
          </a:bodyPr>
          <a:lstStyle>
            <a:lvl1pPr>
              <a:defRPr sz="32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49070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AEFB-7ED1-43A6-A0E7-0DE386895D2D}"/>
              </a:ext>
            </a:extLst>
          </p:cNvPr>
          <p:cNvSpPr>
            <a:spLocks noGrp="1"/>
          </p:cNvSpPr>
          <p:nvPr>
            <p:ph type="title"/>
          </p:nvPr>
        </p:nvSpPr>
        <p:spPr>
          <a:xfrm>
            <a:off x="839788" y="365125"/>
            <a:ext cx="10515600" cy="1325563"/>
          </a:xfrm>
        </p:spPr>
        <p:txBody>
          <a:bodyPr/>
          <a:lstStyle>
            <a:lvl1pPr algn="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BB6D6C-D6DE-4C45-A3E7-84DD431EBD20}"/>
              </a:ext>
            </a:extLst>
          </p:cNvPr>
          <p:cNvSpPr>
            <a:spLocks noGrp="1"/>
          </p:cNvSpPr>
          <p:nvPr>
            <p:ph type="body" idx="1"/>
          </p:nvPr>
        </p:nvSpPr>
        <p:spPr>
          <a:xfrm>
            <a:off x="839788" y="1681163"/>
            <a:ext cx="5157787" cy="823912"/>
          </a:xfrm>
        </p:spPr>
        <p:txBody>
          <a:bodyPr anchor="ctr" anchorCtr="0">
            <a:normAutofit/>
          </a:bodyPr>
          <a:lstStyle>
            <a:lvl1pPr marL="0" indent="0" algn="l">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D5CFE8-E054-488F-9EDB-145831927B45}"/>
              </a:ext>
            </a:extLst>
          </p:cNvPr>
          <p:cNvSpPr>
            <a:spLocks noGrp="1"/>
          </p:cNvSpPr>
          <p:nvPr>
            <p:ph sz="half" idx="2"/>
          </p:nvPr>
        </p:nvSpPr>
        <p:spPr>
          <a:xfrm>
            <a:off x="839788" y="2505075"/>
            <a:ext cx="5157787" cy="3684588"/>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Text Placeholder 4">
            <a:extLst>
              <a:ext uri="{FF2B5EF4-FFF2-40B4-BE49-F238E27FC236}">
                <a16:creationId xmlns:a16="http://schemas.microsoft.com/office/drawing/2014/main" id="{EC322F2D-3E39-406B-AE78-5B9AAEDA4516}"/>
              </a:ext>
            </a:extLst>
          </p:cNvPr>
          <p:cNvSpPr>
            <a:spLocks noGrp="1"/>
          </p:cNvSpPr>
          <p:nvPr>
            <p:ph type="body" sz="quarter" idx="3"/>
          </p:nvPr>
        </p:nvSpPr>
        <p:spPr>
          <a:xfrm>
            <a:off x="6172200" y="1681163"/>
            <a:ext cx="5183188" cy="823912"/>
          </a:xfrm>
        </p:spPr>
        <p:txBody>
          <a:bodyPr anchor="ctr" anchorCtr="0">
            <a:normAutofit/>
          </a:bodyPr>
          <a:lstStyle>
            <a:lvl1pPr marL="0" indent="0" algn="l">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3C35EF-D055-471F-924C-77682DBC1948}"/>
              </a:ext>
            </a:extLst>
          </p:cNvPr>
          <p:cNvSpPr>
            <a:spLocks noGrp="1"/>
          </p:cNvSpPr>
          <p:nvPr>
            <p:ph sz="quarter" idx="4"/>
          </p:nvPr>
        </p:nvSpPr>
        <p:spPr>
          <a:xfrm>
            <a:off x="6172200" y="2505075"/>
            <a:ext cx="5183188" cy="3684588"/>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930553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S@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540" y="1991363"/>
            <a:ext cx="3442260" cy="3442260"/>
          </a:xfrm>
          <a:prstGeom prst="rect">
            <a:avLst/>
          </a:prstGeom>
        </p:spPr>
      </p:pic>
      <p:sp>
        <p:nvSpPr>
          <p:cNvPr id="4" name="TextBox 3"/>
          <p:cNvSpPr txBox="1"/>
          <p:nvPr userDrawn="1"/>
        </p:nvSpPr>
        <p:spPr>
          <a:xfrm>
            <a:off x="838200" y="1991363"/>
            <a:ext cx="4362669" cy="523220"/>
          </a:xfrm>
          <a:prstGeom prst="rect">
            <a:avLst/>
          </a:prstGeom>
          <a:noFill/>
        </p:spPr>
        <p:txBody>
          <a:bodyPr wrap="none" rtlCol="0">
            <a:spAutoFit/>
          </a:bodyPr>
          <a:lstStyle/>
          <a:p>
            <a:r>
              <a:rPr lang="en-GB" sz="2800">
                <a:latin typeface="Segoe UI" panose="020B0502040204020203" pitchFamily="34" charset="0"/>
                <a:cs typeface="Segoe UI" panose="020B0502040204020203" pitchFamily="34" charset="0"/>
              </a:rPr>
              <a:t>Academic</a:t>
            </a:r>
            <a:r>
              <a:rPr lang="en-GB" sz="2800" baseline="0">
                <a:latin typeface="Segoe UI" panose="020B0502040204020203" pitchFamily="34" charset="0"/>
                <a:cs typeface="Segoe UI" panose="020B0502040204020203" pitchFamily="34" charset="0"/>
              </a:rPr>
              <a:t> skills workshops</a:t>
            </a:r>
            <a:endParaRPr lang="en-GB" sz="2800">
              <a:latin typeface="Segoe UI" panose="020B0502040204020203" pitchFamily="34" charset="0"/>
              <a:cs typeface="Segoe UI" panose="020B0502040204020203" pitchFamily="34" charset="0"/>
            </a:endParaRPr>
          </a:p>
        </p:txBody>
      </p:sp>
      <p:sp>
        <p:nvSpPr>
          <p:cNvPr id="5" name="TextBox 4"/>
          <p:cNvSpPr txBox="1"/>
          <p:nvPr userDrawn="1"/>
        </p:nvSpPr>
        <p:spPr>
          <a:xfrm>
            <a:off x="838200" y="2735539"/>
            <a:ext cx="5918993" cy="523220"/>
          </a:xfrm>
          <a:prstGeom prst="rect">
            <a:avLst/>
          </a:prstGeom>
          <a:noFill/>
        </p:spPr>
        <p:txBody>
          <a:bodyPr wrap="none" rtlCol="0">
            <a:spAutoFit/>
          </a:bodyPr>
          <a:lstStyle/>
          <a:p>
            <a:r>
              <a:rPr lang="en-GB" sz="2800">
                <a:latin typeface="Segoe UI" panose="020B0502040204020203" pitchFamily="34" charset="0"/>
                <a:cs typeface="Segoe UI" panose="020B0502040204020203" pitchFamily="34" charset="0"/>
              </a:rPr>
              <a:t>1-to-1</a:t>
            </a:r>
            <a:r>
              <a:rPr lang="en-GB" sz="2800" baseline="0">
                <a:latin typeface="Segoe UI" panose="020B0502040204020203" pitchFamily="34" charset="0"/>
                <a:cs typeface="Segoe UI" panose="020B0502040204020203" pitchFamily="34" charset="0"/>
              </a:rPr>
              <a:t> academic skills appointments</a:t>
            </a:r>
            <a:endParaRPr lang="en-GB" sz="2800">
              <a:latin typeface="Segoe UI" panose="020B0502040204020203" pitchFamily="34" charset="0"/>
              <a:cs typeface="Segoe UI" panose="020B0502040204020203" pitchFamily="34" charset="0"/>
            </a:endParaRPr>
          </a:p>
        </p:txBody>
      </p:sp>
      <p:sp>
        <p:nvSpPr>
          <p:cNvPr id="6" name="TextBox 5"/>
          <p:cNvSpPr txBox="1"/>
          <p:nvPr userDrawn="1"/>
        </p:nvSpPr>
        <p:spPr>
          <a:xfrm>
            <a:off x="838200" y="3479715"/>
            <a:ext cx="2820131" cy="523220"/>
          </a:xfrm>
          <a:prstGeom prst="rect">
            <a:avLst/>
          </a:prstGeom>
          <a:noFill/>
        </p:spPr>
        <p:txBody>
          <a:bodyPr wrap="none" rtlCol="0">
            <a:spAutoFit/>
          </a:bodyPr>
          <a:lstStyle/>
          <a:p>
            <a:r>
              <a:rPr lang="en-GB" sz="2800">
                <a:latin typeface="Segoe UI" panose="020B0502040204020203" pitchFamily="34" charset="0"/>
                <a:cs typeface="Segoe UI" panose="020B0502040204020203" pitchFamily="34" charset="0"/>
              </a:rPr>
              <a:t>Online resources</a:t>
            </a:r>
          </a:p>
        </p:txBody>
      </p:sp>
      <p:sp>
        <p:nvSpPr>
          <p:cNvPr id="7" name="TextBox 6"/>
          <p:cNvSpPr txBox="1"/>
          <p:nvPr userDrawn="1"/>
        </p:nvSpPr>
        <p:spPr>
          <a:xfrm>
            <a:off x="838199" y="4223891"/>
            <a:ext cx="4337149" cy="523220"/>
          </a:xfrm>
          <a:prstGeom prst="rect">
            <a:avLst/>
          </a:prstGeom>
          <a:noFill/>
        </p:spPr>
        <p:txBody>
          <a:bodyPr wrap="none" rtlCol="0">
            <a:spAutoFit/>
          </a:bodyPr>
          <a:lstStyle/>
          <a:p>
            <a:r>
              <a:rPr lang="en-GB" sz="2800">
                <a:latin typeface="Segoe UI" panose="020B0502040204020203" pitchFamily="34" charset="0"/>
                <a:cs typeface="Segoe UI" panose="020B0502040204020203" pitchFamily="34" charset="0"/>
              </a:rPr>
              <a:t>Maths &amp; statistics</a:t>
            </a:r>
            <a:r>
              <a:rPr lang="en-GB" sz="2800" baseline="0">
                <a:latin typeface="Segoe UI" panose="020B0502040204020203" pitchFamily="34" charset="0"/>
                <a:cs typeface="Segoe UI" panose="020B0502040204020203" pitchFamily="34" charset="0"/>
              </a:rPr>
              <a:t> support</a:t>
            </a:r>
            <a:endParaRPr lang="en-GB" sz="2800">
              <a:latin typeface="Segoe UI" panose="020B0502040204020203" pitchFamily="34" charset="0"/>
              <a:cs typeface="Segoe UI" panose="020B0502040204020203" pitchFamily="34" charset="0"/>
            </a:endParaRPr>
          </a:p>
        </p:txBody>
      </p:sp>
      <p:sp>
        <p:nvSpPr>
          <p:cNvPr id="8" name="TextBox 7"/>
          <p:cNvSpPr txBox="1"/>
          <p:nvPr userDrawn="1"/>
        </p:nvSpPr>
        <p:spPr>
          <a:xfrm>
            <a:off x="838198" y="5964957"/>
            <a:ext cx="10644517" cy="523220"/>
          </a:xfrm>
          <a:prstGeom prst="rect">
            <a:avLst/>
          </a:prstGeom>
          <a:noFill/>
        </p:spPr>
        <p:txBody>
          <a:bodyPr wrap="none" rtlCol="0">
            <a:spAutoFit/>
          </a:bodyPr>
          <a:lstStyle/>
          <a:p>
            <a:r>
              <a:rPr lang="en-GB" sz="2800">
                <a:latin typeface="Segoe UI" panose="020B0502040204020203" pitchFamily="34" charset="0"/>
                <a:cs typeface="Segoe UI" panose="020B0502040204020203" pitchFamily="34" charset="0"/>
              </a:rPr>
              <a:t>e:</a:t>
            </a:r>
            <a:r>
              <a:rPr lang="en-GB" sz="2800" baseline="0">
                <a:latin typeface="Segoe UI" panose="020B0502040204020203" pitchFamily="34" charset="0"/>
                <a:cs typeface="Segoe UI" panose="020B0502040204020203" pitchFamily="34" charset="0"/>
              </a:rPr>
              <a:t> skills@library.leeds.ac.uk          w: https://library.leeds.ac.uk/skills</a:t>
            </a:r>
            <a:endParaRPr lang="en-GB" sz="2800">
              <a:latin typeface="Segoe UI" panose="020B0502040204020203" pitchFamily="34" charset="0"/>
              <a:cs typeface="Segoe UI" panose="020B0502040204020203" pitchFamily="34" charset="0"/>
            </a:endParaRPr>
          </a:p>
        </p:txBody>
      </p:sp>
      <p:sp>
        <p:nvSpPr>
          <p:cNvPr id="9" name="TextBox 8"/>
          <p:cNvSpPr txBox="1"/>
          <p:nvPr userDrawn="1"/>
        </p:nvSpPr>
        <p:spPr>
          <a:xfrm>
            <a:off x="838198" y="513325"/>
            <a:ext cx="10515602" cy="1015663"/>
          </a:xfrm>
          <a:prstGeom prst="rect">
            <a:avLst/>
          </a:prstGeom>
          <a:noFill/>
        </p:spPr>
        <p:txBody>
          <a:bodyPr wrap="square" rtlCol="0">
            <a:spAutoFit/>
          </a:bodyPr>
          <a:lstStyle/>
          <a:p>
            <a:r>
              <a:rPr lang="en-GB" sz="6000">
                <a:latin typeface="Segoe UI" panose="020B0502040204020203" pitchFamily="34" charset="0"/>
                <a:cs typeface="Segoe UI" panose="020B0502040204020203" pitchFamily="34" charset="0"/>
              </a:rPr>
              <a:t>About </a:t>
            </a:r>
            <a:r>
              <a:rPr lang="en-GB" sz="6000" err="1">
                <a:latin typeface="Segoe UI" panose="020B0502040204020203" pitchFamily="34" charset="0"/>
                <a:cs typeface="Segoe UI" panose="020B0502040204020203" pitchFamily="34" charset="0"/>
              </a:rPr>
              <a:t>Skills@Library</a:t>
            </a:r>
            <a:endParaRPr lang="en-GB" sz="6000">
              <a:latin typeface="Segoe UI" panose="020B0502040204020203" pitchFamily="34" charset="0"/>
              <a:cs typeface="Segoe UI" panose="020B0502040204020203" pitchFamily="34" charset="0"/>
            </a:endParaRPr>
          </a:p>
        </p:txBody>
      </p:sp>
      <p:sp>
        <p:nvSpPr>
          <p:cNvPr id="10" name="TextBox 9"/>
          <p:cNvSpPr txBox="1"/>
          <p:nvPr userDrawn="1"/>
        </p:nvSpPr>
        <p:spPr>
          <a:xfrm>
            <a:off x="838198" y="4968069"/>
            <a:ext cx="2556213" cy="523220"/>
          </a:xfrm>
          <a:prstGeom prst="rect">
            <a:avLst/>
          </a:prstGeom>
          <a:noFill/>
        </p:spPr>
        <p:txBody>
          <a:bodyPr wrap="none" rtlCol="0">
            <a:spAutoFit/>
          </a:bodyPr>
          <a:lstStyle/>
          <a:p>
            <a:r>
              <a:rPr lang="en-GB" sz="2800">
                <a:latin typeface="Segoe UI" panose="020B0502040204020203" pitchFamily="34" charset="0"/>
                <a:cs typeface="Segoe UI" panose="020B0502040204020203" pitchFamily="34" charset="0"/>
              </a:rPr>
              <a:t>Digital support</a:t>
            </a:r>
          </a:p>
        </p:txBody>
      </p:sp>
    </p:spTree>
    <p:extLst>
      <p:ext uri="{BB962C8B-B14F-4D97-AF65-F5344CB8AC3E}">
        <p14:creationId xmlns:p14="http://schemas.microsoft.com/office/powerpoint/2010/main" val="627701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riting Caf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1540" y="2600960"/>
            <a:ext cx="3442260" cy="3442260"/>
          </a:xfrm>
          <a:prstGeom prst="rect">
            <a:avLst/>
          </a:prstGeom>
        </p:spPr>
      </p:pic>
      <p:sp>
        <p:nvSpPr>
          <p:cNvPr id="4" name="TextBox 3"/>
          <p:cNvSpPr txBox="1"/>
          <p:nvPr userDrawn="1"/>
        </p:nvSpPr>
        <p:spPr>
          <a:xfrm>
            <a:off x="838200" y="2552375"/>
            <a:ext cx="6822440" cy="3785652"/>
          </a:xfrm>
          <a:prstGeom prst="rect">
            <a:avLst/>
          </a:prstGeom>
          <a:noFill/>
        </p:spPr>
        <p:txBody>
          <a:bodyPr wrap="square" rtlCol="0">
            <a:spAutoFit/>
          </a:bodyPr>
          <a:lstStyle/>
          <a:p>
            <a:r>
              <a:rPr lang="en-GB" sz="2400">
                <a:latin typeface="Segoe UI" panose="020B0502040204020203" pitchFamily="34" charset="0"/>
                <a:cs typeface="Segoe UI" panose="020B0502040204020203" pitchFamily="34" charset="0"/>
              </a:rPr>
              <a:t>An informal space to work on your assessments and develop strategies for improving your academic writing.</a:t>
            </a:r>
          </a:p>
          <a:p>
            <a:endParaRPr lang="en-GB" sz="2400">
              <a:latin typeface="Segoe UI" panose="020B0502040204020203" pitchFamily="34" charset="0"/>
              <a:cs typeface="Segoe UI" panose="020B0502040204020203" pitchFamily="34" charset="0"/>
            </a:endParaRPr>
          </a:p>
          <a:p>
            <a:r>
              <a:rPr lang="en-GB" sz="2400">
                <a:latin typeface="Segoe UI" panose="020B0502040204020203" pitchFamily="34" charset="0"/>
                <a:cs typeface="Segoe UI" panose="020B0502040204020203" pitchFamily="34" charset="0"/>
              </a:rPr>
              <a:t>Ask for advice from our friendly student academic writing mentors who run the service.</a:t>
            </a:r>
          </a:p>
          <a:p>
            <a:endParaRPr lang="en-GB" sz="2400">
              <a:latin typeface="Segoe UI" panose="020B0502040204020203" pitchFamily="34" charset="0"/>
              <a:cs typeface="Segoe UI" panose="020B0502040204020203" pitchFamily="34" charset="0"/>
            </a:endParaRPr>
          </a:p>
          <a:p>
            <a:r>
              <a:rPr lang="en-GB" sz="2400">
                <a:latin typeface="Segoe UI" panose="020B0502040204020203" pitchFamily="34" charset="0"/>
                <a:cs typeface="Segoe UI" panose="020B0502040204020203" pitchFamily="34" charset="0"/>
              </a:rPr>
              <a:t>They can provide useful resources, break that writer’s block or help you understand your latest feedback. </a:t>
            </a:r>
            <a:endParaRPr lang="en-GB" sz="2400" baseline="0">
              <a:latin typeface="Segoe UI" panose="020B0502040204020203" pitchFamily="34" charset="0"/>
              <a:cs typeface="Segoe UI" panose="020B0502040204020203" pitchFamily="34" charset="0"/>
            </a:endParaRPr>
          </a:p>
        </p:txBody>
      </p:sp>
      <p:sp>
        <p:nvSpPr>
          <p:cNvPr id="5" name="TextBox 4"/>
          <p:cNvSpPr txBox="1"/>
          <p:nvPr userDrawn="1"/>
        </p:nvSpPr>
        <p:spPr>
          <a:xfrm>
            <a:off x="838200" y="520074"/>
            <a:ext cx="10515600" cy="1015663"/>
          </a:xfrm>
          <a:prstGeom prst="rect">
            <a:avLst/>
          </a:prstGeom>
          <a:noFill/>
        </p:spPr>
        <p:txBody>
          <a:bodyPr wrap="square" rtlCol="0">
            <a:spAutoFit/>
          </a:bodyPr>
          <a:lstStyle/>
          <a:p>
            <a:r>
              <a:rPr lang="en-GB" sz="6000">
                <a:latin typeface="Segoe UI" panose="020B0502040204020203" pitchFamily="34" charset="0"/>
                <a:cs typeface="Segoe UI" panose="020B0502040204020203" pitchFamily="34" charset="0"/>
              </a:rPr>
              <a:t>Writing</a:t>
            </a:r>
            <a:r>
              <a:rPr lang="en-GB" sz="6000" baseline="0">
                <a:latin typeface="Segoe UI" panose="020B0502040204020203" pitchFamily="34" charset="0"/>
                <a:cs typeface="Segoe UI" panose="020B0502040204020203" pitchFamily="34" charset="0"/>
              </a:rPr>
              <a:t> Space</a:t>
            </a:r>
            <a:endParaRPr lang="en-GB" sz="60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3381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ling li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1540" y="2600960"/>
            <a:ext cx="3442260" cy="3442260"/>
          </a:xfrm>
          <a:prstGeom prst="rect">
            <a:avLst/>
          </a:prstGeom>
        </p:spPr>
      </p:pic>
      <p:sp>
        <p:nvSpPr>
          <p:cNvPr id="4" name="TextBox 3"/>
          <p:cNvSpPr txBox="1"/>
          <p:nvPr userDrawn="1"/>
        </p:nvSpPr>
        <p:spPr>
          <a:xfrm>
            <a:off x="838200" y="2552375"/>
            <a:ext cx="6822440" cy="2062103"/>
          </a:xfrm>
          <a:prstGeom prst="rect">
            <a:avLst/>
          </a:prstGeom>
          <a:noFill/>
        </p:spPr>
        <p:txBody>
          <a:bodyPr wrap="square" rtlCol="0">
            <a:spAutoFit/>
          </a:bodyPr>
          <a:lstStyle/>
          <a:p>
            <a:r>
              <a:rPr lang="en-GB" sz="3200">
                <a:latin typeface="Segoe UI" panose="020B0502040204020203" pitchFamily="34" charset="0"/>
                <a:cs typeface="Segoe UI" panose="020B0502040204020203" pitchFamily="34" charset="0"/>
              </a:rPr>
              <a:t>Keep</a:t>
            </a:r>
            <a:r>
              <a:rPr lang="en-GB" sz="3200" baseline="0">
                <a:latin typeface="Segoe UI" panose="020B0502040204020203" pitchFamily="34" charset="0"/>
                <a:cs typeface="Segoe UI" panose="020B0502040204020203" pitchFamily="34" charset="0"/>
              </a:rPr>
              <a:t> up-to-date with our workshop programme batch releases and find out about new support offers….</a:t>
            </a:r>
          </a:p>
          <a:p>
            <a:endParaRPr lang="en-GB" sz="3200" baseline="0">
              <a:latin typeface="Segoe UI" panose="020B0502040204020203" pitchFamily="34" charset="0"/>
              <a:cs typeface="Segoe UI" panose="020B0502040204020203" pitchFamily="34" charset="0"/>
            </a:endParaRPr>
          </a:p>
        </p:txBody>
      </p:sp>
      <p:sp>
        <p:nvSpPr>
          <p:cNvPr id="5" name="TextBox 4"/>
          <p:cNvSpPr txBox="1"/>
          <p:nvPr userDrawn="1"/>
        </p:nvSpPr>
        <p:spPr>
          <a:xfrm>
            <a:off x="838200" y="520074"/>
            <a:ext cx="10515600" cy="1015663"/>
          </a:xfrm>
          <a:prstGeom prst="rect">
            <a:avLst/>
          </a:prstGeom>
          <a:noFill/>
        </p:spPr>
        <p:txBody>
          <a:bodyPr wrap="square" rtlCol="0">
            <a:spAutoFit/>
          </a:bodyPr>
          <a:lstStyle/>
          <a:p>
            <a:r>
              <a:rPr lang="en-GB" sz="6000">
                <a:latin typeface="Segoe UI" panose="020B0502040204020203" pitchFamily="34" charset="0"/>
                <a:cs typeface="Segoe UI" panose="020B0502040204020203" pitchFamily="34" charset="0"/>
              </a:rPr>
              <a:t>Join our mailing list</a:t>
            </a:r>
          </a:p>
        </p:txBody>
      </p:sp>
      <p:sp>
        <p:nvSpPr>
          <p:cNvPr id="6" name="TextBox 5"/>
          <p:cNvSpPr txBox="1"/>
          <p:nvPr userDrawn="1"/>
        </p:nvSpPr>
        <p:spPr>
          <a:xfrm>
            <a:off x="7619956" y="6137985"/>
            <a:ext cx="4156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a:latin typeface="Segoe UI" panose="020B0502040204020203" pitchFamily="34" charset="0"/>
                <a:cs typeface="Segoe UI" panose="020B0502040204020203" pitchFamily="34" charset="0"/>
              </a:rPr>
              <a:t>https://bit.ly/3rebNBF</a:t>
            </a:r>
          </a:p>
        </p:txBody>
      </p:sp>
    </p:spTree>
    <p:extLst>
      <p:ext uri="{BB962C8B-B14F-4D97-AF65-F5344CB8AC3E}">
        <p14:creationId xmlns:p14="http://schemas.microsoft.com/office/powerpoint/2010/main" val="2626334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kill Collec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540" y="2600960"/>
            <a:ext cx="3442260" cy="3442260"/>
          </a:xfrm>
          <a:prstGeom prst="rect">
            <a:avLst/>
          </a:prstGeom>
        </p:spPr>
      </p:pic>
      <p:sp>
        <p:nvSpPr>
          <p:cNvPr id="4" name="TextBox 3"/>
          <p:cNvSpPr txBox="1"/>
          <p:nvPr userDrawn="1"/>
        </p:nvSpPr>
        <p:spPr>
          <a:xfrm>
            <a:off x="838200" y="2552375"/>
            <a:ext cx="6822440" cy="3539430"/>
          </a:xfrm>
          <a:prstGeom prst="rect">
            <a:avLst/>
          </a:prstGeom>
          <a:noFill/>
        </p:spPr>
        <p:txBody>
          <a:bodyPr wrap="square" rtlCol="0">
            <a:spAutoFit/>
          </a:bodyPr>
          <a:lstStyle/>
          <a:p>
            <a:r>
              <a:rPr lang="en-GB" sz="3200">
                <a:latin typeface="Segoe UI" panose="020B0502040204020203" pitchFamily="34" charset="0"/>
                <a:cs typeface="Segoe UI" panose="020B0502040204020203" pitchFamily="34" charset="0"/>
              </a:rPr>
              <a:t>Take a look at our academic skills </a:t>
            </a:r>
          </a:p>
          <a:p>
            <a:r>
              <a:rPr lang="en-GB" sz="3200" baseline="0">
                <a:latin typeface="Segoe UI" panose="020B0502040204020203" pitchFamily="34" charset="0"/>
                <a:cs typeface="Segoe UI" panose="020B0502040204020203" pitchFamily="34" charset="0"/>
              </a:rPr>
              <a:t>book collection for support with your assignments.</a:t>
            </a:r>
          </a:p>
          <a:p>
            <a:endParaRPr lang="en-GB" sz="3200" baseline="0">
              <a:latin typeface="Segoe UI" panose="020B0502040204020203" pitchFamily="34" charset="0"/>
              <a:cs typeface="Segoe UI" panose="020B0502040204020203" pitchFamily="34" charset="0"/>
            </a:endParaRPr>
          </a:p>
          <a:p>
            <a:r>
              <a:rPr lang="en-GB" sz="3200" baseline="0">
                <a:latin typeface="Segoe UI" panose="020B0502040204020203" pitchFamily="34" charset="0"/>
                <a:cs typeface="Segoe UI" panose="020B0502040204020203" pitchFamily="34" charset="0"/>
              </a:rPr>
              <a:t>The collection is situated on Level 1 of the Laidlaw Library, within the Skills Zone.</a:t>
            </a:r>
          </a:p>
        </p:txBody>
      </p:sp>
      <p:sp>
        <p:nvSpPr>
          <p:cNvPr id="5" name="TextBox 4"/>
          <p:cNvSpPr txBox="1"/>
          <p:nvPr userDrawn="1"/>
        </p:nvSpPr>
        <p:spPr>
          <a:xfrm>
            <a:off x="838201" y="520074"/>
            <a:ext cx="10515599" cy="1015663"/>
          </a:xfrm>
          <a:prstGeom prst="rect">
            <a:avLst/>
          </a:prstGeom>
          <a:noFill/>
        </p:spPr>
        <p:txBody>
          <a:bodyPr wrap="square" rtlCol="0">
            <a:spAutoFit/>
          </a:bodyPr>
          <a:lstStyle/>
          <a:p>
            <a:r>
              <a:rPr lang="en-GB" sz="6000">
                <a:latin typeface="Segoe UI" panose="020B0502040204020203" pitchFamily="34" charset="0"/>
                <a:cs typeface="Segoe UI" panose="020B0502040204020203" pitchFamily="34" charset="0"/>
              </a:rPr>
              <a:t>Skills Collection</a:t>
            </a:r>
          </a:p>
        </p:txBody>
      </p:sp>
    </p:spTree>
    <p:extLst>
      <p:ext uri="{BB962C8B-B14F-4D97-AF65-F5344CB8AC3E}">
        <p14:creationId xmlns:p14="http://schemas.microsoft.com/office/powerpoint/2010/main" val="2084153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dvisory Pane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1540" y="2600960"/>
            <a:ext cx="3442260" cy="3442260"/>
          </a:xfrm>
          <a:prstGeom prst="rect">
            <a:avLst/>
          </a:prstGeom>
        </p:spPr>
      </p:pic>
      <p:sp>
        <p:nvSpPr>
          <p:cNvPr id="4" name="TextBox 3"/>
          <p:cNvSpPr txBox="1"/>
          <p:nvPr userDrawn="1"/>
        </p:nvSpPr>
        <p:spPr>
          <a:xfrm>
            <a:off x="838200" y="2552375"/>
            <a:ext cx="6822440" cy="3539430"/>
          </a:xfrm>
          <a:prstGeom prst="rect">
            <a:avLst/>
          </a:prstGeom>
          <a:noFill/>
        </p:spPr>
        <p:txBody>
          <a:bodyPr wrap="square" rtlCol="0">
            <a:spAutoFit/>
          </a:bodyPr>
          <a:lstStyle/>
          <a:p>
            <a:r>
              <a:rPr lang="en-GB" sz="3200">
                <a:latin typeface="Segoe UI" panose="020B0502040204020203" pitchFamily="34" charset="0"/>
                <a:cs typeface="Segoe UI" panose="020B0502040204020203" pitchFamily="34" charset="0"/>
              </a:rPr>
              <a:t>Join the Library’s Advisory Panel</a:t>
            </a:r>
            <a:r>
              <a:rPr lang="en-GB" sz="3200" baseline="0">
                <a:latin typeface="Segoe UI" panose="020B0502040204020203" pitchFamily="34" charset="0"/>
                <a:cs typeface="Segoe UI" panose="020B0502040204020203" pitchFamily="34" charset="0"/>
              </a:rPr>
              <a:t> and have your say on Library services and spaces. </a:t>
            </a:r>
          </a:p>
          <a:p>
            <a:endParaRPr lang="en-GB" sz="3200" baseline="0">
              <a:latin typeface="Segoe UI" panose="020B0502040204020203" pitchFamily="34" charset="0"/>
              <a:cs typeface="Segoe UI" panose="020B0502040204020203" pitchFamily="34" charset="0"/>
            </a:endParaRPr>
          </a:p>
          <a:p>
            <a:r>
              <a:rPr lang="en-GB" sz="3200" baseline="0">
                <a:latin typeface="Segoe UI" panose="020B0502040204020203" pitchFamily="34" charset="0"/>
                <a:cs typeface="Segoe UI" panose="020B0502040204020203" pitchFamily="34" charset="0"/>
              </a:rPr>
              <a:t>Minimal commitment needed. </a:t>
            </a:r>
          </a:p>
          <a:p>
            <a:r>
              <a:rPr lang="en-GB" sz="3200" baseline="0">
                <a:latin typeface="Segoe UI" panose="020B0502040204020203" pitchFamily="34" charset="0"/>
                <a:cs typeface="Segoe UI" panose="020B0502040204020203" pitchFamily="34" charset="0"/>
              </a:rPr>
              <a:t>Get invited to focus groups and activities, with rewards given.</a:t>
            </a:r>
          </a:p>
        </p:txBody>
      </p:sp>
      <p:sp>
        <p:nvSpPr>
          <p:cNvPr id="5" name="TextBox 4"/>
          <p:cNvSpPr txBox="1"/>
          <p:nvPr userDrawn="1"/>
        </p:nvSpPr>
        <p:spPr>
          <a:xfrm>
            <a:off x="838200" y="520074"/>
            <a:ext cx="10515600" cy="1015663"/>
          </a:xfrm>
          <a:prstGeom prst="rect">
            <a:avLst/>
          </a:prstGeom>
          <a:noFill/>
        </p:spPr>
        <p:txBody>
          <a:bodyPr wrap="square" rtlCol="0">
            <a:spAutoFit/>
          </a:bodyPr>
          <a:lstStyle/>
          <a:p>
            <a:r>
              <a:rPr lang="en-GB" sz="6000">
                <a:latin typeface="Segoe UI" panose="020B0502040204020203" pitchFamily="34" charset="0"/>
                <a:cs typeface="Segoe UI" panose="020B0502040204020203" pitchFamily="34" charset="0"/>
              </a:rPr>
              <a:t>Library Student Advisory Panel</a:t>
            </a:r>
          </a:p>
        </p:txBody>
      </p:sp>
    </p:spTree>
    <p:extLst>
      <p:ext uri="{BB962C8B-B14F-4D97-AF65-F5344CB8AC3E}">
        <p14:creationId xmlns:p14="http://schemas.microsoft.com/office/powerpoint/2010/main" val="243744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o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354826" y="260826"/>
            <a:ext cx="1123665" cy="1534160"/>
          </a:xfrm>
          <a:prstGeom prst="rect">
            <a:avLst/>
          </a:prstGeom>
        </p:spPr>
      </p:pic>
      <p:sp>
        <p:nvSpPr>
          <p:cNvPr id="4" name="TextBox 3"/>
          <p:cNvSpPr txBox="1"/>
          <p:nvPr userDrawn="1"/>
        </p:nvSpPr>
        <p:spPr>
          <a:xfrm>
            <a:off x="838200" y="2798596"/>
            <a:ext cx="6822440" cy="3046988"/>
          </a:xfrm>
          <a:prstGeom prst="rect">
            <a:avLst/>
          </a:prstGeom>
          <a:noFill/>
        </p:spPr>
        <p:txBody>
          <a:bodyPr wrap="square" rtlCol="0">
            <a:spAutoFit/>
          </a:bodyPr>
          <a:lstStyle/>
          <a:p>
            <a:r>
              <a:rPr lang="en-GB" sz="3200">
                <a:latin typeface="Segoe UI" panose="020B0502040204020203" pitchFamily="34" charset="0"/>
                <a:cs typeface="Segoe UI" panose="020B0502040204020203" pitchFamily="34" charset="0"/>
              </a:rPr>
              <a:t>Browse our blogs posts for study skills tips throughout the year. </a:t>
            </a:r>
          </a:p>
          <a:p>
            <a:endParaRPr lang="en-GB" sz="3200" baseline="0">
              <a:latin typeface="Segoe UI" panose="020B0502040204020203" pitchFamily="34" charset="0"/>
              <a:cs typeface="Segoe UI" panose="020B0502040204020203" pitchFamily="34" charset="0"/>
            </a:endParaRPr>
          </a:p>
          <a:p>
            <a:r>
              <a:rPr lang="en-GB" sz="3200" baseline="0">
                <a:latin typeface="Segoe UI" panose="020B0502040204020203" pitchFamily="34" charset="0"/>
                <a:cs typeface="Segoe UI" panose="020B0502040204020203" pitchFamily="34" charset="0"/>
              </a:rPr>
              <a:t>We also include posts from students to share their experiences and advice.</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96186" y="260826"/>
            <a:ext cx="1123665" cy="153416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1706" y="2701412"/>
            <a:ext cx="3235960" cy="3235960"/>
          </a:xfrm>
          <a:prstGeom prst="rect">
            <a:avLst/>
          </a:prstGeom>
        </p:spPr>
      </p:pic>
      <p:sp>
        <p:nvSpPr>
          <p:cNvPr id="7" name="TextBox 6"/>
          <p:cNvSpPr txBox="1"/>
          <p:nvPr userDrawn="1"/>
        </p:nvSpPr>
        <p:spPr>
          <a:xfrm>
            <a:off x="838201" y="520074"/>
            <a:ext cx="10539465" cy="1015663"/>
          </a:xfrm>
          <a:prstGeom prst="rect">
            <a:avLst/>
          </a:prstGeom>
          <a:noFill/>
        </p:spPr>
        <p:txBody>
          <a:bodyPr wrap="square" rtlCol="0">
            <a:spAutoFit/>
          </a:bodyPr>
          <a:lstStyle/>
          <a:p>
            <a:pPr algn="ctr"/>
            <a:r>
              <a:rPr lang="en-GB" sz="6000" err="1">
                <a:latin typeface="Segoe UI" panose="020B0502040204020203" pitchFamily="34" charset="0"/>
                <a:cs typeface="Segoe UI" panose="020B0502040204020203" pitchFamily="34" charset="0"/>
              </a:rPr>
              <a:t>Skills@Library</a:t>
            </a:r>
            <a:r>
              <a:rPr lang="en-GB" sz="6000">
                <a:latin typeface="Segoe UI" panose="020B0502040204020203" pitchFamily="34" charset="0"/>
                <a:cs typeface="Segoe UI" panose="020B0502040204020203" pitchFamily="34" charset="0"/>
              </a:rPr>
              <a:t> blog</a:t>
            </a:r>
          </a:p>
        </p:txBody>
      </p:sp>
    </p:spTree>
    <p:extLst>
      <p:ext uri="{BB962C8B-B14F-4D97-AF65-F5344CB8AC3E}">
        <p14:creationId xmlns:p14="http://schemas.microsoft.com/office/powerpoint/2010/main" val="2743318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valuation-online">
    <p:spTree>
      <p:nvGrpSpPr>
        <p:cNvPr id="1" name=""/>
        <p:cNvGrpSpPr/>
        <p:nvPr/>
      </p:nvGrpSpPr>
      <p:grpSpPr>
        <a:xfrm>
          <a:off x="0" y="0"/>
          <a:ext cx="0" cy="0"/>
          <a:chOff x="0" y="0"/>
          <a:chExt cx="0" cy="0"/>
        </a:xfrm>
      </p:grpSpPr>
      <p:sp>
        <p:nvSpPr>
          <p:cNvPr id="4" name="TextBox 3"/>
          <p:cNvSpPr txBox="1"/>
          <p:nvPr userDrawn="1"/>
        </p:nvSpPr>
        <p:spPr>
          <a:xfrm>
            <a:off x="415600" y="1976582"/>
            <a:ext cx="7544369"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latin typeface="Segoe UI" panose="020B0502040204020203" pitchFamily="34" charset="0"/>
                <a:cs typeface="Segoe UI" panose="020B0502040204020203" pitchFamily="34" charset="0"/>
              </a:rPr>
              <a:t>Please take a few moments to tell us what you thought of today’s session,</a:t>
            </a:r>
            <a:r>
              <a:rPr lang="en-GB" sz="2800" baseline="0">
                <a:latin typeface="Segoe UI" panose="020B0502040204020203" pitchFamily="34" charset="0"/>
                <a:cs typeface="Segoe UI" panose="020B0502040204020203" pitchFamily="34" charset="0"/>
              </a:rPr>
              <a:t> u</a:t>
            </a:r>
            <a:r>
              <a:rPr lang="en-GB" sz="2800">
                <a:latin typeface="Segoe UI" panose="020B0502040204020203" pitchFamily="34" charset="0"/>
                <a:cs typeface="Segoe UI" panose="020B0502040204020203" pitchFamily="34" charset="0"/>
              </a:rPr>
              <a:t>sing the form provided.</a:t>
            </a:r>
            <a:br>
              <a:rPr lang="en-GB" sz="2800">
                <a:latin typeface="Segoe UI" panose="020B0502040204020203" pitchFamily="34" charset="0"/>
                <a:cs typeface="Segoe UI" panose="020B0502040204020203" pitchFamily="34" charset="0"/>
              </a:rPr>
            </a:br>
            <a:br>
              <a:rPr lang="en-GB" sz="2800">
                <a:latin typeface="Segoe UI" panose="020B0502040204020203" pitchFamily="34" charset="0"/>
                <a:cs typeface="Segoe UI" panose="020B0502040204020203" pitchFamily="34" charset="0"/>
              </a:rPr>
            </a:br>
            <a:r>
              <a:rPr lang="en-GB" sz="2800">
                <a:latin typeface="Segoe UI" panose="020B0502040204020203" pitchFamily="34" charset="0"/>
                <a:cs typeface="Segoe UI" panose="020B0502040204020203" pitchFamily="34" charset="0"/>
              </a:rPr>
              <a:t>Tell us what you liked or disliked,</a:t>
            </a:r>
            <a:r>
              <a:rPr lang="en-GB" sz="2800" baseline="0">
                <a:latin typeface="Segoe UI" panose="020B0502040204020203" pitchFamily="34" charset="0"/>
                <a:cs typeface="Segoe UI" panose="020B0502040204020203" pitchFamily="34" charset="0"/>
              </a:rPr>
              <a:t> </a:t>
            </a:r>
            <a:r>
              <a:rPr lang="en-GB" sz="2800">
                <a:latin typeface="Segoe UI" panose="020B0502040204020203" pitchFamily="34" charset="0"/>
                <a:cs typeface="Segoe UI" panose="020B0502040204020203" pitchFamily="34" charset="0"/>
              </a:rPr>
              <a:t>or what you might do next as a result of something you’ve learnt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a:latin typeface="Segoe UI" panose="020B0502040204020203" pitchFamily="34" charset="0"/>
                <a:cs typeface="Segoe UI" panose="020B0502040204020203" pitchFamily="34" charset="0"/>
              </a:rPr>
              <a:t>Thank you!</a:t>
            </a:r>
          </a:p>
          <a:p>
            <a:endParaRPr lang="en-GB"/>
          </a:p>
        </p:txBody>
      </p:sp>
      <p:sp>
        <p:nvSpPr>
          <p:cNvPr id="3" name="TextBox 2"/>
          <p:cNvSpPr txBox="1"/>
          <p:nvPr userDrawn="1"/>
        </p:nvSpPr>
        <p:spPr>
          <a:xfrm>
            <a:off x="415600" y="520074"/>
            <a:ext cx="11360800" cy="1015663"/>
          </a:xfrm>
          <a:prstGeom prst="rect">
            <a:avLst/>
          </a:prstGeom>
          <a:noFill/>
        </p:spPr>
        <p:txBody>
          <a:bodyPr wrap="square" rtlCol="0">
            <a:spAutoFit/>
          </a:bodyPr>
          <a:lstStyle/>
          <a:p>
            <a:r>
              <a:rPr lang="en-GB" sz="6000">
                <a:latin typeface="Segoe UI" panose="020B0502040204020203" pitchFamily="34" charset="0"/>
                <a:cs typeface="Segoe UI" panose="020B0502040204020203" pitchFamily="34" charset="0"/>
              </a:rPr>
              <a:t>Workshop evaluation</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4204" y="2146914"/>
            <a:ext cx="3316039" cy="3316039"/>
          </a:xfrm>
          <a:prstGeom prst="rect">
            <a:avLst/>
          </a:prstGeom>
        </p:spPr>
      </p:pic>
      <p:sp>
        <p:nvSpPr>
          <p:cNvPr id="6" name="TextBox 5"/>
          <p:cNvSpPr txBox="1"/>
          <p:nvPr userDrawn="1"/>
        </p:nvSpPr>
        <p:spPr>
          <a:xfrm>
            <a:off x="7850952" y="5781742"/>
            <a:ext cx="78508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a:latin typeface="Segoe UI" panose="020B0502040204020203" pitchFamily="34" charset="0"/>
                <a:cs typeface="Segoe UI" panose="020B0502040204020203" pitchFamily="34" charset="0"/>
              </a:rPr>
              <a:t>bit.ly/wsfeedback_form</a:t>
            </a:r>
            <a:endParaRPr lang="en-GB" sz="3200"/>
          </a:p>
        </p:txBody>
      </p:sp>
    </p:spTree>
    <p:extLst>
      <p:ext uri="{BB962C8B-B14F-4D97-AF65-F5344CB8AC3E}">
        <p14:creationId xmlns:p14="http://schemas.microsoft.com/office/powerpoint/2010/main" val="463424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Written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4A60F56-5768-4FE6-85E5-A1F602DE289B}"/>
              </a:ext>
            </a:extLst>
          </p:cNvPr>
          <p:cNvPicPr>
            <a:picLocks noChangeAspect="1"/>
          </p:cNvPicPr>
          <p:nvPr userDrawn="1"/>
        </p:nvPicPr>
        <p:blipFill rotWithShape="1">
          <a:blip r:embed="rId2">
            <a:duotone>
              <a:schemeClr val="accent6">
                <a:shade val="45000"/>
                <a:satMod val="135000"/>
              </a:schemeClr>
              <a:prstClr val="white"/>
            </a:duotone>
            <a:alphaModFix amt="4000"/>
            <a:extLst>
              <a:ext uri="{28A0092B-C50C-407E-A947-70E740481C1C}">
                <a14:useLocalDpi xmlns:a14="http://schemas.microsoft.com/office/drawing/2010/main" val="0"/>
              </a:ext>
            </a:extLst>
          </a:blip>
          <a:srcRect l="26770" t="26931"/>
          <a:stretch/>
        </p:blipFill>
        <p:spPr>
          <a:xfrm rot="5400000">
            <a:off x="7745744" y="4882"/>
            <a:ext cx="4451137" cy="4441373"/>
          </a:xfrm>
          <a:prstGeom prst="rect">
            <a:avLst/>
          </a:prstGeom>
        </p:spPr>
      </p:pic>
      <p:cxnSp>
        <p:nvCxnSpPr>
          <p:cNvPr id="14" name="Straight Connector 13">
            <a:extLst>
              <a:ext uri="{FF2B5EF4-FFF2-40B4-BE49-F238E27FC236}">
                <a16:creationId xmlns:a16="http://schemas.microsoft.com/office/drawing/2014/main" id="{1670CAB0-CAE9-4778-8635-8F786494E1BF}"/>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EAAD898E-0408-4D2D-8A3D-98F4740C9138}"/>
              </a:ext>
            </a:extLst>
          </p:cNvPr>
          <p:cNvSpPr>
            <a:spLocks noGrp="1"/>
          </p:cNvSpPr>
          <p:nvPr>
            <p:ph sz="half" idx="10" hasCustomPrompt="1"/>
          </p:nvPr>
        </p:nvSpPr>
        <p:spPr>
          <a:xfrm>
            <a:off x="339013" y="1155922"/>
            <a:ext cx="10515600" cy="5230364"/>
          </a:xfrm>
          <a:prstGeom prst="rect">
            <a:avLst/>
          </a:prstGeom>
        </p:spPr>
        <p:txBody>
          <a:bodyPr/>
          <a:lstStyle>
            <a:lvl1pPr marL="0" indent="0">
              <a:lnSpc>
                <a:spcPct val="100000"/>
              </a:lnSpc>
              <a:spcAft>
                <a:spcPts val="600"/>
              </a:spcAft>
              <a:buNone/>
              <a:defRPr sz="2400" spc="0" baseline="0">
                <a:solidFill>
                  <a:srgbClr val="333333"/>
                </a:solidFill>
                <a:latin typeface="+mn-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GB" sz="2800">
                <a:latin typeface="Arial" charset="0"/>
                <a:ea typeface="Arial" charset="0"/>
                <a:cs typeface="Arial" charset="0"/>
              </a:rPr>
              <a:t>Choose a different style for your presentation or for individual slides by right clicking the slide on the left hand preview and choosing from the layout options. </a:t>
            </a:r>
            <a:r>
              <a:rPr lang="en-US" sz="2800">
                <a:latin typeface="Arial" charset="0"/>
                <a:ea typeface="Arial" charset="0"/>
                <a:cs typeface="Arial" charset="0"/>
              </a:rPr>
              <a:t>The rest of your text should be Calibri, at least size 28</a:t>
            </a:r>
          </a:p>
          <a:p>
            <a:r>
              <a:rPr lang="en-US" sz="2800">
                <a:latin typeface="Arial" charset="0"/>
                <a:ea typeface="Arial" charset="0"/>
                <a:cs typeface="Arial" charset="0"/>
              </a:rPr>
              <a:t>Bullet points should be used as below:</a:t>
            </a:r>
          </a:p>
          <a:p>
            <a:pPr marL="285750" indent="-285750">
              <a:buFont typeface="Arial" charset="0"/>
              <a:buChar char="•"/>
            </a:pPr>
            <a:r>
              <a:rPr lang="en-US" sz="2800">
                <a:latin typeface="Arial" charset="0"/>
                <a:ea typeface="Arial" charset="0"/>
                <a:cs typeface="Arial" charset="0"/>
              </a:rPr>
              <a:t>Bullet </a:t>
            </a:r>
          </a:p>
          <a:p>
            <a:pPr marL="285750" indent="-285750">
              <a:buFont typeface="Arial" charset="0"/>
              <a:buChar char="•"/>
            </a:pPr>
            <a:r>
              <a:rPr lang="en-US" sz="2800">
                <a:latin typeface="Arial" charset="0"/>
                <a:ea typeface="Arial" charset="0"/>
                <a:cs typeface="Arial" charset="0"/>
              </a:rPr>
              <a:t>Bullet</a:t>
            </a:r>
          </a:p>
          <a:p>
            <a:pPr marL="285750" indent="-285750">
              <a:buFont typeface="Arial" charset="0"/>
              <a:buChar char="•"/>
            </a:pPr>
            <a:r>
              <a:rPr lang="en-US" sz="2800">
                <a:latin typeface="Arial" charset="0"/>
                <a:ea typeface="Arial" charset="0"/>
                <a:cs typeface="Arial" charset="0"/>
              </a:rPr>
              <a:t>Bullet</a:t>
            </a:r>
          </a:p>
          <a:p>
            <a:r>
              <a:rPr lang="en-GB" altLang="en-US" sz="2800">
                <a:latin typeface="Arial" charset="0"/>
                <a:ea typeface="Arial" charset="0"/>
                <a:cs typeface="Arial" charset="0"/>
              </a:rPr>
              <a:t>For maximum impact, avoid overcrowding slides - limit your points to a maximum of 6 per page</a:t>
            </a:r>
          </a:p>
        </p:txBody>
      </p:sp>
      <p:sp>
        <p:nvSpPr>
          <p:cNvPr id="5" name="Title 4">
            <a:extLst>
              <a:ext uri="{FF2B5EF4-FFF2-40B4-BE49-F238E27FC236}">
                <a16:creationId xmlns:a16="http://schemas.microsoft.com/office/drawing/2014/main" id="{D58D5CA0-E052-45D9-A008-54E8D026F5B1}"/>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115822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61CB-5DC9-4820-9DE2-557BA1784608}"/>
              </a:ext>
            </a:extLst>
          </p:cNvPr>
          <p:cNvSpPr>
            <a:spLocks noGrp="1"/>
          </p:cNvSpPr>
          <p:nvPr>
            <p:ph type="title" hasCustomPrompt="1"/>
          </p:nvPr>
        </p:nvSpPr>
        <p:spPr>
          <a:xfrm>
            <a:off x="838200" y="2967335"/>
            <a:ext cx="10515600" cy="923330"/>
          </a:xfrm>
        </p:spPr>
        <p:txBody>
          <a:bodyPr anchor="ctr" anchorCtr="0">
            <a:spAutoFit/>
          </a:bodyPr>
          <a:lstStyle>
            <a:lvl1pPr algn="ctr">
              <a:defRPr sz="6000"/>
            </a:lvl1pPr>
          </a:lstStyle>
          <a:p>
            <a:r>
              <a:rPr lang="en-US"/>
              <a:t>Section Header</a:t>
            </a:r>
            <a:endParaRPr lang="en-GB"/>
          </a:p>
        </p:txBody>
      </p:sp>
    </p:spTree>
    <p:extLst>
      <p:ext uri="{BB962C8B-B14F-4D97-AF65-F5344CB8AC3E}">
        <p14:creationId xmlns:p14="http://schemas.microsoft.com/office/powerpoint/2010/main" val="109423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3EB6-911A-4F82-ADAE-0A0A1FC819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1441A8-9DD0-423B-A724-F78B1B834D9C}"/>
              </a:ext>
            </a:extLst>
          </p:cNvPr>
          <p:cNvSpPr>
            <a:spLocks noGrp="1"/>
          </p:cNvSpPr>
          <p:nvPr>
            <p:ph type="dt" sz="half" idx="10"/>
          </p:nvPr>
        </p:nvSpPr>
        <p:spPr/>
        <p:txBody>
          <a:bodyPr/>
          <a:lstStyle/>
          <a:p>
            <a:fld id="{01AACAAC-CC09-4EC9-B5CD-10E07A5D88FE}" type="datetimeFigureOut">
              <a:rPr lang="en-GB" smtClean="0"/>
              <a:t>20/09/2024</a:t>
            </a:fld>
            <a:endParaRPr lang="en-GB"/>
          </a:p>
        </p:txBody>
      </p:sp>
      <p:sp>
        <p:nvSpPr>
          <p:cNvPr id="4" name="Footer Placeholder 3">
            <a:extLst>
              <a:ext uri="{FF2B5EF4-FFF2-40B4-BE49-F238E27FC236}">
                <a16:creationId xmlns:a16="http://schemas.microsoft.com/office/drawing/2014/main" id="{A7EBD7A3-D208-432F-89B2-4B40A815B0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CDEB24-D345-49A6-8AA4-FD9D38040C22}"/>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99454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943266"/>
          </a:xfrm>
          <a:prstGeom prst="rect">
            <a:avLst/>
          </a:prstGeom>
        </p:spPr>
        <p:txBody>
          <a:bodyPr lIns="91425" tIns="91425" rIns="91425" bIns="91425" anchor="t" anchorCtr="0"/>
          <a:lstStyle>
            <a:lvl1pPr lvl="0" algn="l">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808479"/>
            <a:ext cx="11360800" cy="4283353"/>
          </a:xfrm>
          <a:prstGeom prst="rect">
            <a:avLst/>
          </a:prstGeom>
        </p:spPr>
        <p:txBody>
          <a:bodyPr lIns="91425" tIns="91425" rIns="91425" bIns="91425" anchor="t" anchorCtr="0"/>
          <a:lstStyle>
            <a:lvl1pPr lvl="0">
              <a:spcBef>
                <a:spcPts val="0"/>
              </a:spcBef>
              <a:buSzPct val="100000"/>
              <a:defRPr sz="3200"/>
            </a:lvl1pPr>
            <a:lvl2pPr lvl="1">
              <a:spcBef>
                <a:spcPts val="0"/>
              </a:spcBef>
              <a:buSzPct val="100000"/>
              <a:defRPr sz="2400"/>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318901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EB4F-C9B4-421C-87BD-2431B0305194}"/>
              </a:ext>
            </a:extLst>
          </p:cNvPr>
          <p:cNvSpPr>
            <a:spLocks noGrp="1"/>
          </p:cNvSpPr>
          <p:nvPr>
            <p:ph type="title"/>
          </p:nvPr>
        </p:nvSpPr>
        <p:spPr/>
        <p:txBody>
          <a:bodyPr/>
          <a:lstStyle>
            <a:lvl1pPr algn="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BADA18-FC19-403D-85E3-FE33B3F5DA00}"/>
              </a:ext>
            </a:extLst>
          </p:cNvPr>
          <p:cNvSpPr>
            <a:spLocks noGrp="1"/>
          </p:cNvSpPr>
          <p:nvPr>
            <p:ph idx="1"/>
          </p:nvPr>
        </p:nvSpPr>
        <p:spPr/>
        <p:txBody>
          <a:bodyPr/>
          <a:lstStyle>
            <a:lvl2pPr marL="457200" indent="0">
              <a:buNone/>
              <a:defRPr/>
            </a:lvl2pPr>
          </a:lstStyle>
          <a:p>
            <a:pPr lvl="0"/>
            <a:r>
              <a:rPr lang="en-US"/>
              <a:t>Edit Master text styles</a:t>
            </a:r>
          </a:p>
        </p:txBody>
      </p:sp>
    </p:spTree>
    <p:extLst>
      <p:ext uri="{BB962C8B-B14F-4D97-AF65-F5344CB8AC3E}">
        <p14:creationId xmlns:p14="http://schemas.microsoft.com/office/powerpoint/2010/main" val="291008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00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rther resources">
    <p:spTree>
      <p:nvGrpSpPr>
        <p:cNvPr id="1" name="Shape 16"/>
        <p:cNvGrpSpPr/>
        <p:nvPr/>
      </p:nvGrpSpPr>
      <p:grpSpPr>
        <a:xfrm>
          <a:off x="0" y="0"/>
          <a:ext cx="0" cy="0"/>
          <a:chOff x="0" y="0"/>
          <a:chExt cx="0" cy="0"/>
        </a:xfrm>
      </p:grpSpPr>
      <p:sp>
        <p:nvSpPr>
          <p:cNvPr id="3" name="Text Placeholder 2"/>
          <p:cNvSpPr>
            <a:spLocks noGrp="1"/>
          </p:cNvSpPr>
          <p:nvPr>
            <p:ph type="body" sz="quarter" idx="13" hasCustomPrompt="1"/>
          </p:nvPr>
        </p:nvSpPr>
        <p:spPr>
          <a:xfrm>
            <a:off x="416250" y="1791470"/>
            <a:ext cx="11360150" cy="971448"/>
          </a:xfrm>
        </p:spPr>
        <p:txBody>
          <a:bodyPr anchor="ctr">
            <a:normAutofit/>
          </a:bodyPr>
          <a:lstStyle>
            <a:lvl1pPr>
              <a:defRPr sz="2800" baseline="0"/>
            </a:lvl1pPr>
          </a:lstStyle>
          <a:p>
            <a:pPr lvl="0"/>
            <a:r>
              <a:rPr lang="en-US"/>
              <a:t>Resource 1</a:t>
            </a:r>
          </a:p>
        </p:txBody>
      </p:sp>
      <p:sp>
        <p:nvSpPr>
          <p:cNvPr id="7" name="Text Placeholder 2"/>
          <p:cNvSpPr>
            <a:spLocks noGrp="1"/>
          </p:cNvSpPr>
          <p:nvPr>
            <p:ph type="body" sz="quarter" idx="14" hasCustomPrompt="1"/>
          </p:nvPr>
        </p:nvSpPr>
        <p:spPr>
          <a:xfrm>
            <a:off x="415600" y="3017755"/>
            <a:ext cx="11360150" cy="971448"/>
          </a:xfrm>
        </p:spPr>
        <p:txBody>
          <a:bodyPr anchor="ctr">
            <a:normAutofit/>
          </a:bodyPr>
          <a:lstStyle>
            <a:lvl1pPr>
              <a:defRPr sz="2800" baseline="0"/>
            </a:lvl1pPr>
          </a:lstStyle>
          <a:p>
            <a:pPr lvl="0"/>
            <a:r>
              <a:rPr lang="en-US"/>
              <a:t>Resource 2</a:t>
            </a:r>
          </a:p>
        </p:txBody>
      </p:sp>
      <p:sp>
        <p:nvSpPr>
          <p:cNvPr id="8" name="Text Placeholder 2"/>
          <p:cNvSpPr>
            <a:spLocks noGrp="1"/>
          </p:cNvSpPr>
          <p:nvPr>
            <p:ph type="body" sz="quarter" idx="15" hasCustomPrompt="1"/>
          </p:nvPr>
        </p:nvSpPr>
        <p:spPr>
          <a:xfrm>
            <a:off x="415600" y="4244040"/>
            <a:ext cx="11360150" cy="971448"/>
          </a:xfrm>
        </p:spPr>
        <p:txBody>
          <a:bodyPr anchor="ctr">
            <a:normAutofit/>
          </a:bodyPr>
          <a:lstStyle>
            <a:lvl1pPr>
              <a:defRPr sz="2800" baseline="0"/>
            </a:lvl1pPr>
          </a:lstStyle>
          <a:p>
            <a:pPr lvl="0"/>
            <a:r>
              <a:rPr lang="en-US"/>
              <a:t>Resource 3</a:t>
            </a:r>
          </a:p>
        </p:txBody>
      </p:sp>
      <p:sp>
        <p:nvSpPr>
          <p:cNvPr id="9" name="Text Placeholder 2"/>
          <p:cNvSpPr>
            <a:spLocks noGrp="1"/>
          </p:cNvSpPr>
          <p:nvPr>
            <p:ph type="body" sz="quarter" idx="16" hasCustomPrompt="1"/>
          </p:nvPr>
        </p:nvSpPr>
        <p:spPr>
          <a:xfrm>
            <a:off x="415600" y="5470325"/>
            <a:ext cx="11360150" cy="971448"/>
          </a:xfrm>
        </p:spPr>
        <p:txBody>
          <a:bodyPr anchor="ctr">
            <a:normAutofit/>
          </a:bodyPr>
          <a:lstStyle>
            <a:lvl1pPr>
              <a:defRPr sz="2800" baseline="0"/>
            </a:lvl1pPr>
          </a:lstStyle>
          <a:p>
            <a:pPr lvl="0"/>
            <a:r>
              <a:rPr lang="en-US"/>
              <a:t>Resource 4</a:t>
            </a:r>
          </a:p>
        </p:txBody>
      </p:sp>
      <p:sp>
        <p:nvSpPr>
          <p:cNvPr id="2" name="TextBox 1"/>
          <p:cNvSpPr txBox="1"/>
          <p:nvPr userDrawn="1"/>
        </p:nvSpPr>
        <p:spPr>
          <a:xfrm>
            <a:off x="415600" y="520970"/>
            <a:ext cx="11360150" cy="1015663"/>
          </a:xfrm>
          <a:prstGeom prst="rect">
            <a:avLst/>
          </a:prstGeom>
          <a:noFill/>
        </p:spPr>
        <p:txBody>
          <a:bodyPr wrap="square" rtlCol="0">
            <a:spAutoFit/>
          </a:bodyPr>
          <a:lstStyle/>
          <a:p>
            <a:r>
              <a:rPr lang="en-GB" sz="6000">
                <a:latin typeface="Segoe UI" panose="020B0502040204020203" pitchFamily="34" charset="0"/>
                <a:cs typeface="Segoe UI" panose="020B0502040204020203" pitchFamily="34" charset="0"/>
              </a:rPr>
              <a:t>Further resources</a:t>
            </a:r>
          </a:p>
        </p:txBody>
      </p:sp>
    </p:spTree>
    <p:extLst>
      <p:ext uri="{BB962C8B-B14F-4D97-AF65-F5344CB8AC3E}">
        <p14:creationId xmlns:p14="http://schemas.microsoft.com/office/powerpoint/2010/main" val="329028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62E9-61DE-4B8E-A6F0-D4B100A31E6C}"/>
              </a:ext>
            </a:extLst>
          </p:cNvPr>
          <p:cNvSpPr>
            <a:spLocks noGrp="1"/>
          </p:cNvSpPr>
          <p:nvPr>
            <p:ph type="title"/>
          </p:nvPr>
        </p:nvSpPr>
        <p:spPr>
          <a:xfrm>
            <a:off x="839788" y="286327"/>
            <a:ext cx="6881812" cy="1600200"/>
          </a:xfrm>
        </p:spPr>
        <p:txBody>
          <a:bodyPr anchor="ctr" anchorCtr="0"/>
          <a:lstStyle>
            <a:lvl1pPr algn="l">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17FF97-2067-460E-8F9B-12D4F73D3133}"/>
              </a:ext>
            </a:extLst>
          </p:cNvPr>
          <p:cNvSpPr>
            <a:spLocks noGrp="1"/>
          </p:cNvSpPr>
          <p:nvPr>
            <p:ph type="pic" idx="1"/>
          </p:nvPr>
        </p:nvSpPr>
        <p:spPr>
          <a:xfrm>
            <a:off x="7906326" y="286327"/>
            <a:ext cx="3449061" cy="62068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29A02C-347F-4182-AA61-88CAD92851F1}"/>
              </a:ext>
            </a:extLst>
          </p:cNvPr>
          <p:cNvSpPr>
            <a:spLocks noGrp="1"/>
          </p:cNvSpPr>
          <p:nvPr>
            <p:ph type="body" sz="half" idx="2"/>
          </p:nvPr>
        </p:nvSpPr>
        <p:spPr>
          <a:xfrm>
            <a:off x="839788" y="2057400"/>
            <a:ext cx="6881812" cy="4435764"/>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9097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orkshop summary">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38200" y="2205038"/>
            <a:ext cx="10515600" cy="731202"/>
          </a:xfrm>
        </p:spPr>
        <p:txBody>
          <a:bodyPr anchor="ct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a:t>Takeaway message 1</a:t>
            </a:r>
          </a:p>
        </p:txBody>
      </p:sp>
      <p:sp>
        <p:nvSpPr>
          <p:cNvPr id="5" name="Text Placeholder 3"/>
          <p:cNvSpPr>
            <a:spLocks noGrp="1"/>
          </p:cNvSpPr>
          <p:nvPr>
            <p:ph type="body" sz="quarter" idx="11" hasCustomPrompt="1"/>
          </p:nvPr>
        </p:nvSpPr>
        <p:spPr>
          <a:xfrm>
            <a:off x="838200" y="3241358"/>
            <a:ext cx="10515600" cy="731202"/>
          </a:xfrm>
        </p:spPr>
        <p:txBody>
          <a:bodyPr anchor="ct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a:t>Takeaway message 2</a:t>
            </a:r>
          </a:p>
        </p:txBody>
      </p:sp>
      <p:sp>
        <p:nvSpPr>
          <p:cNvPr id="6" name="Text Placeholder 3"/>
          <p:cNvSpPr>
            <a:spLocks noGrp="1"/>
          </p:cNvSpPr>
          <p:nvPr>
            <p:ph type="body" sz="quarter" idx="12" hasCustomPrompt="1"/>
          </p:nvPr>
        </p:nvSpPr>
        <p:spPr>
          <a:xfrm>
            <a:off x="838200" y="4277678"/>
            <a:ext cx="10515600" cy="731202"/>
          </a:xfrm>
        </p:spPr>
        <p:txBody>
          <a:bodyPr anchor="ct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a:t>Takeaway message 3</a:t>
            </a:r>
          </a:p>
        </p:txBody>
      </p:sp>
      <p:sp>
        <p:nvSpPr>
          <p:cNvPr id="7" name="Text Placeholder 3"/>
          <p:cNvSpPr>
            <a:spLocks noGrp="1"/>
          </p:cNvSpPr>
          <p:nvPr>
            <p:ph type="body" sz="quarter" idx="13" hasCustomPrompt="1"/>
          </p:nvPr>
        </p:nvSpPr>
        <p:spPr>
          <a:xfrm>
            <a:off x="838200" y="5313998"/>
            <a:ext cx="10515600" cy="731202"/>
          </a:xfrm>
        </p:spPr>
        <p:txBody>
          <a:bodyPr anchor="ct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a:t>Takeaway message 4</a:t>
            </a:r>
          </a:p>
        </p:txBody>
      </p:sp>
      <p:sp>
        <p:nvSpPr>
          <p:cNvPr id="3" name="TextBox 2"/>
          <p:cNvSpPr txBox="1"/>
          <p:nvPr userDrawn="1"/>
        </p:nvSpPr>
        <p:spPr>
          <a:xfrm>
            <a:off x="838200" y="528985"/>
            <a:ext cx="10515600" cy="1015663"/>
          </a:xfrm>
          <a:prstGeom prst="rect">
            <a:avLst/>
          </a:prstGeom>
          <a:noFill/>
        </p:spPr>
        <p:txBody>
          <a:bodyPr wrap="square" rtlCol="0">
            <a:spAutoFit/>
          </a:bodyPr>
          <a:lstStyle/>
          <a:p>
            <a:r>
              <a:rPr lang="en-GB" sz="6000">
                <a:latin typeface="Segoe UI" panose="020B0502040204020203" pitchFamily="34" charset="0"/>
                <a:cs typeface="Segoe UI" panose="020B0502040204020203" pitchFamily="34" charset="0"/>
              </a:rPr>
              <a:t>Workshop summary</a:t>
            </a:r>
          </a:p>
        </p:txBody>
      </p:sp>
    </p:spTree>
    <p:extLst>
      <p:ext uri="{BB962C8B-B14F-4D97-AF65-F5344CB8AC3E}">
        <p14:creationId xmlns:p14="http://schemas.microsoft.com/office/powerpoint/2010/main" val="410033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childTnLst>
                </p:cTn>
              </p:par>
            </p:tnLst>
          </p:tmpl>
        </p:tmplLst>
      </p:bldP>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500"/>
                        <p:tgtEl>
                          <p:spTgt spid="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arning outcom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38200" y="2286000"/>
            <a:ext cx="10515600" cy="741363"/>
          </a:xfrm>
        </p:spPr>
        <p:txBody>
          <a:bodyPr anchor="ctr"/>
          <a:lstStyle>
            <a:lvl1pPr>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Outcome 1</a:t>
            </a:r>
          </a:p>
        </p:txBody>
      </p:sp>
      <p:sp>
        <p:nvSpPr>
          <p:cNvPr id="5" name="Text Placeholder 3"/>
          <p:cNvSpPr>
            <a:spLocks noGrp="1"/>
          </p:cNvSpPr>
          <p:nvPr>
            <p:ph type="body" sz="quarter" idx="11" hasCustomPrompt="1"/>
          </p:nvPr>
        </p:nvSpPr>
        <p:spPr>
          <a:xfrm>
            <a:off x="838200" y="3373120"/>
            <a:ext cx="10515600" cy="741363"/>
          </a:xfrm>
        </p:spPr>
        <p:txBody>
          <a:bodyPr anchor="ctr"/>
          <a:lstStyle>
            <a:lvl1pPr>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Outcome 2</a:t>
            </a:r>
          </a:p>
        </p:txBody>
      </p:sp>
      <p:sp>
        <p:nvSpPr>
          <p:cNvPr id="6" name="Text Placeholder 3"/>
          <p:cNvSpPr>
            <a:spLocks noGrp="1"/>
          </p:cNvSpPr>
          <p:nvPr>
            <p:ph type="body" sz="quarter" idx="12" hasCustomPrompt="1"/>
          </p:nvPr>
        </p:nvSpPr>
        <p:spPr>
          <a:xfrm>
            <a:off x="838200" y="4460240"/>
            <a:ext cx="10515600" cy="741363"/>
          </a:xfrm>
        </p:spPr>
        <p:txBody>
          <a:bodyPr anchor="ctr"/>
          <a:lstStyle>
            <a:lvl1pPr>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Outcome 3</a:t>
            </a:r>
          </a:p>
        </p:txBody>
      </p:sp>
      <p:sp>
        <p:nvSpPr>
          <p:cNvPr id="3" name="TextBox 2"/>
          <p:cNvSpPr txBox="1"/>
          <p:nvPr userDrawn="1"/>
        </p:nvSpPr>
        <p:spPr>
          <a:xfrm>
            <a:off x="838200" y="520074"/>
            <a:ext cx="10515600" cy="1015663"/>
          </a:xfrm>
          <a:prstGeom prst="rect">
            <a:avLst/>
          </a:prstGeom>
          <a:noFill/>
        </p:spPr>
        <p:txBody>
          <a:bodyPr wrap="square" rtlCol="0">
            <a:spAutoFit/>
          </a:bodyPr>
          <a:lstStyle/>
          <a:p>
            <a:r>
              <a:rPr lang="en-GB" sz="6000">
                <a:latin typeface="Segoe UI" panose="020B0502040204020203" pitchFamily="34" charset="0"/>
                <a:cs typeface="Segoe UI" panose="020B0502040204020203" pitchFamily="34" charset="0"/>
              </a:rPr>
              <a:t>Learning  outcomes</a:t>
            </a:r>
          </a:p>
        </p:txBody>
      </p:sp>
    </p:spTree>
    <p:extLst>
      <p:ext uri="{BB962C8B-B14F-4D97-AF65-F5344CB8AC3E}">
        <p14:creationId xmlns:p14="http://schemas.microsoft.com/office/powerpoint/2010/main" val="359278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500"/>
                        <p:tgtEl>
                          <p:spTgt spid="4"/>
                        </p:tgtEl>
                      </p:cBhvr>
                    </p:animEffect>
                  </p:childTnLst>
                </p:cTn>
              </p:par>
            </p:tnLst>
          </p:tmpl>
        </p:tmplLst>
      </p:bldP>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childTnLst>
                </p:cTn>
              </p:par>
            </p:tnLst>
          </p:tmpl>
        </p:tmplLst>
      </p:bldP>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36C19-9470-45E5-B24E-40086B3E78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48E51E-4ED0-45CF-93DA-7AC38A39CDE5}"/>
              </a:ext>
            </a:extLst>
          </p:cNvPr>
          <p:cNvSpPr>
            <a:spLocks noGrp="1"/>
          </p:cNvSpPr>
          <p:nvPr>
            <p:ph type="body" idx="1"/>
          </p:nvPr>
        </p:nvSpPr>
        <p:spPr>
          <a:xfrm>
            <a:off x="838200" y="1825625"/>
            <a:ext cx="10515600" cy="4843030"/>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245670437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5" r:id="rId5"/>
    <p:sldLayoutId id="2147483667" r:id="rId6"/>
    <p:sldLayoutId id="2147483657" r:id="rId7"/>
    <p:sldLayoutId id="2147483662" r:id="rId8"/>
    <p:sldLayoutId id="2147483661" r:id="rId9"/>
    <p:sldLayoutId id="2147483652" r:id="rId10"/>
    <p:sldLayoutId id="2147483653" r:id="rId11"/>
    <p:sldLayoutId id="2147483663" r:id="rId12"/>
    <p:sldLayoutId id="2147483672" r:id="rId13"/>
    <p:sldLayoutId id="2147483664" r:id="rId14"/>
    <p:sldLayoutId id="2147483665" r:id="rId15"/>
    <p:sldLayoutId id="2147483668" r:id="rId16"/>
    <p:sldLayoutId id="2147483666" r:id="rId17"/>
    <p:sldLayoutId id="2147483671" r:id="rId18"/>
    <p:sldLayoutId id="2147483673" r:id="rId19"/>
    <p:sldLayoutId id="2147483674" r:id="rId20"/>
  </p:sldLayoutIdLst>
  <p:txStyles>
    <p:titleStyle>
      <a:lvl1pPr algn="l" defTabSz="914400" rtl="0" eaLnBrk="1" latinLnBrk="0" hangingPunct="1">
        <a:lnSpc>
          <a:spcPct val="90000"/>
        </a:lnSpc>
        <a:spcBef>
          <a:spcPct val="0"/>
        </a:spcBef>
        <a:buNone/>
        <a:defRPr sz="6000" kern="1200">
          <a:solidFill>
            <a:schemeClr val="tx1"/>
          </a:solidFill>
          <a:latin typeface="Segoe UI" panose="020B0502040204020203" pitchFamily="34" charset="0"/>
          <a:ea typeface="+mj-ea"/>
          <a:cs typeface="Segoe UI" panose="020B05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studentcircus.com/blog/curiosity-an-underrated-soft-skill-to-supercharge-your-job-hunt#section1"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resources.library.leeds.ac.uk/flyingstart/" TargetMode="Externa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hyperlink" Target="https://resources.library.leeds.ac.uk/step-up-to-masters/"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insessional.leeds.ac.uk/for-student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leeds.ac.uk/language-centre-student-life/doc/language-zon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https://students.leeds.ac.uk/askingforhelp"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students.leeds.ac.uk/orientation"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640" y="1387138"/>
            <a:ext cx="10637520" cy="2229822"/>
          </a:xfrm>
        </p:spPr>
        <p:txBody>
          <a:bodyPr>
            <a:normAutofit/>
          </a:bodyPr>
          <a:lstStyle/>
          <a:p>
            <a:r>
              <a:rPr lang="en-GB" dirty="0">
                <a:latin typeface="Segoe UI"/>
                <a:cs typeface="Segoe UI"/>
              </a:rPr>
              <a:t>Mind the Gap!</a:t>
            </a:r>
            <a:br>
              <a:rPr lang="en-GB" dirty="0">
                <a:ea typeface="Calibri Light"/>
                <a:cs typeface="Calibri Light"/>
              </a:rPr>
            </a:br>
            <a:r>
              <a:rPr lang="en-US" sz="2800" dirty="0">
                <a:latin typeface="Aptos"/>
                <a:ea typeface="Calibri Light"/>
                <a:cs typeface="Calibri Light"/>
              </a:rPr>
              <a:t>Bridging academic expectations: a guide for international students</a:t>
            </a:r>
          </a:p>
        </p:txBody>
      </p:sp>
    </p:spTree>
    <p:extLst>
      <p:ext uri="{BB962C8B-B14F-4D97-AF65-F5344CB8AC3E}">
        <p14:creationId xmlns:p14="http://schemas.microsoft.com/office/powerpoint/2010/main" val="2973353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67D9-93ED-D342-F350-4D7263387D45}"/>
              </a:ext>
            </a:extLst>
          </p:cNvPr>
          <p:cNvSpPr>
            <a:spLocks noGrp="1"/>
          </p:cNvSpPr>
          <p:nvPr>
            <p:ph type="title"/>
          </p:nvPr>
        </p:nvSpPr>
        <p:spPr>
          <a:xfrm>
            <a:off x="609600" y="593367"/>
            <a:ext cx="11166800" cy="943266"/>
          </a:xfrm>
        </p:spPr>
        <p:txBody>
          <a:bodyPr>
            <a:noAutofit/>
          </a:bodyPr>
          <a:lstStyle/>
          <a:p>
            <a:pPr>
              <a:lnSpc>
                <a:spcPct val="100000"/>
              </a:lnSpc>
            </a:pPr>
            <a:r>
              <a:rPr lang="en-GB" sz="4000" dirty="0"/>
              <a:t>Question 4. </a:t>
            </a:r>
            <a:r>
              <a:rPr lang="en-GB" sz="4000" b="1" dirty="0"/>
              <a:t>What activities are considered as  ‘independent study’? (multiple choices) </a:t>
            </a:r>
          </a:p>
        </p:txBody>
      </p:sp>
      <p:sp>
        <p:nvSpPr>
          <p:cNvPr id="3" name="Text Placeholder 2">
            <a:extLst>
              <a:ext uri="{FF2B5EF4-FFF2-40B4-BE49-F238E27FC236}">
                <a16:creationId xmlns:a16="http://schemas.microsoft.com/office/drawing/2014/main" id="{AF6A10C2-764F-0653-9FF4-92A4696A9812}"/>
              </a:ext>
            </a:extLst>
          </p:cNvPr>
          <p:cNvSpPr>
            <a:spLocks noGrp="1"/>
          </p:cNvSpPr>
          <p:nvPr>
            <p:ph type="body" idx="1"/>
          </p:nvPr>
        </p:nvSpPr>
        <p:spPr>
          <a:xfrm>
            <a:off x="1009650" y="2257425"/>
            <a:ext cx="10296525" cy="3834407"/>
          </a:xfrm>
        </p:spPr>
        <p:txBody>
          <a:bodyPr/>
          <a:lstStyle/>
          <a:p>
            <a:pPr marL="514350" indent="-514350">
              <a:lnSpc>
                <a:spcPct val="150000"/>
              </a:lnSpc>
              <a:buFont typeface="+mj-lt"/>
              <a:buAutoNum type="arabicPeriod"/>
            </a:pPr>
            <a:r>
              <a:rPr lang="en-GB">
                <a:latin typeface="Segoe UI"/>
                <a:cs typeface="Segoe UI"/>
              </a:rPr>
              <a:t>Reading &amp; Writing assignments</a:t>
            </a:r>
          </a:p>
          <a:p>
            <a:pPr marL="514350" indent="-514350">
              <a:lnSpc>
                <a:spcPct val="150000"/>
              </a:lnSpc>
              <a:buFont typeface="+mj-lt"/>
              <a:buAutoNum type="arabicPeriod"/>
            </a:pPr>
            <a:r>
              <a:rPr lang="en-GB" dirty="0"/>
              <a:t>Meeting module leaders in office hours</a:t>
            </a:r>
          </a:p>
          <a:p>
            <a:pPr marL="514350" indent="-514350">
              <a:lnSpc>
                <a:spcPct val="150000"/>
              </a:lnSpc>
              <a:buFont typeface="+mj-lt"/>
              <a:buAutoNum type="arabicPeriod"/>
            </a:pPr>
            <a:r>
              <a:rPr lang="en-GB" dirty="0"/>
              <a:t>Discussions with fellow students</a:t>
            </a:r>
          </a:p>
          <a:p>
            <a:pPr marL="514350" indent="-514350">
              <a:lnSpc>
                <a:spcPct val="150000"/>
              </a:lnSpc>
              <a:buFont typeface="+mj-lt"/>
              <a:buAutoNum type="arabicPeriod"/>
            </a:pPr>
            <a:r>
              <a:rPr lang="en-GB" dirty="0"/>
              <a:t>Meeting a Learning Advisor from </a:t>
            </a:r>
            <a:r>
              <a:rPr lang="en-GB" dirty="0" err="1"/>
              <a:t>Skills@Library</a:t>
            </a:r>
            <a:endParaRPr lang="en-GB" dirty="0"/>
          </a:p>
        </p:txBody>
      </p:sp>
    </p:spTree>
    <p:extLst>
      <p:ext uri="{BB962C8B-B14F-4D97-AF65-F5344CB8AC3E}">
        <p14:creationId xmlns:p14="http://schemas.microsoft.com/office/powerpoint/2010/main" val="94541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67D9-93ED-D342-F350-4D7263387D45}"/>
              </a:ext>
            </a:extLst>
          </p:cNvPr>
          <p:cNvSpPr>
            <a:spLocks noGrp="1"/>
          </p:cNvSpPr>
          <p:nvPr>
            <p:ph type="title"/>
          </p:nvPr>
        </p:nvSpPr>
        <p:spPr>
          <a:xfrm>
            <a:off x="609600" y="593367"/>
            <a:ext cx="11166800" cy="943266"/>
          </a:xfrm>
        </p:spPr>
        <p:txBody>
          <a:bodyPr>
            <a:noAutofit/>
          </a:bodyPr>
          <a:lstStyle/>
          <a:p>
            <a:pPr>
              <a:lnSpc>
                <a:spcPct val="100000"/>
              </a:lnSpc>
            </a:pPr>
            <a:r>
              <a:rPr lang="en-GB" sz="4000" dirty="0"/>
              <a:t>Question 5. </a:t>
            </a:r>
            <a:r>
              <a:rPr lang="en-GB" sz="4000" b="1" dirty="0"/>
              <a:t>What is the most important skill to develop for good marks in assignments?  </a:t>
            </a:r>
          </a:p>
        </p:txBody>
      </p:sp>
      <p:sp>
        <p:nvSpPr>
          <p:cNvPr id="3" name="Text Placeholder 2">
            <a:extLst>
              <a:ext uri="{FF2B5EF4-FFF2-40B4-BE49-F238E27FC236}">
                <a16:creationId xmlns:a16="http://schemas.microsoft.com/office/drawing/2014/main" id="{AF6A10C2-764F-0653-9FF4-92A4696A9812}"/>
              </a:ext>
            </a:extLst>
          </p:cNvPr>
          <p:cNvSpPr>
            <a:spLocks noGrp="1"/>
          </p:cNvSpPr>
          <p:nvPr>
            <p:ph type="body" idx="1"/>
          </p:nvPr>
        </p:nvSpPr>
        <p:spPr>
          <a:xfrm>
            <a:off x="947737" y="2371725"/>
            <a:ext cx="10296525" cy="3339107"/>
          </a:xfrm>
        </p:spPr>
        <p:txBody>
          <a:bodyPr>
            <a:normAutofit/>
          </a:bodyPr>
          <a:lstStyle/>
          <a:p>
            <a:pPr marL="514350" indent="-514350">
              <a:lnSpc>
                <a:spcPct val="150000"/>
              </a:lnSpc>
              <a:buFont typeface="+mj-lt"/>
              <a:buAutoNum type="arabicPeriod"/>
            </a:pPr>
            <a:r>
              <a:rPr lang="en-GB" dirty="0"/>
              <a:t>Referencing </a:t>
            </a:r>
          </a:p>
          <a:p>
            <a:pPr marL="514350" indent="-514350">
              <a:lnSpc>
                <a:spcPct val="150000"/>
              </a:lnSpc>
              <a:buFont typeface="+mj-lt"/>
              <a:buAutoNum type="arabicPeriod"/>
            </a:pPr>
            <a:r>
              <a:rPr lang="en-GB" dirty="0"/>
              <a:t>Critical analysis </a:t>
            </a:r>
          </a:p>
          <a:p>
            <a:pPr marL="514350" indent="-514350">
              <a:lnSpc>
                <a:spcPct val="150000"/>
              </a:lnSpc>
              <a:buFont typeface="+mj-lt"/>
              <a:buAutoNum type="arabicPeriod"/>
            </a:pPr>
            <a:r>
              <a:rPr lang="en-GB" dirty="0"/>
              <a:t>Research skills (</a:t>
            </a:r>
            <a:r>
              <a:rPr lang="en-GB" dirty="0" err="1"/>
              <a:t>ie</a:t>
            </a:r>
            <a:r>
              <a:rPr lang="en-GB" dirty="0"/>
              <a:t> finding information)</a:t>
            </a:r>
          </a:p>
          <a:p>
            <a:pPr marL="514350" indent="-514350">
              <a:lnSpc>
                <a:spcPct val="150000"/>
              </a:lnSpc>
              <a:buFont typeface="+mj-lt"/>
              <a:buAutoNum type="arabicPeriod"/>
            </a:pPr>
            <a:r>
              <a:rPr lang="en-GB" dirty="0"/>
              <a:t>Academic writing </a:t>
            </a:r>
          </a:p>
        </p:txBody>
      </p:sp>
    </p:spTree>
    <p:extLst>
      <p:ext uri="{BB962C8B-B14F-4D97-AF65-F5344CB8AC3E}">
        <p14:creationId xmlns:p14="http://schemas.microsoft.com/office/powerpoint/2010/main" val="355371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C5E5-57E8-CACB-7651-D4A966F81B78}"/>
              </a:ext>
            </a:extLst>
          </p:cNvPr>
          <p:cNvSpPr>
            <a:spLocks noGrp="1"/>
          </p:cNvSpPr>
          <p:nvPr>
            <p:ph type="title"/>
          </p:nvPr>
        </p:nvSpPr>
        <p:spPr>
          <a:xfrm>
            <a:off x="831200" y="662815"/>
            <a:ext cx="11360800" cy="943266"/>
          </a:xfrm>
        </p:spPr>
        <p:txBody>
          <a:bodyPr>
            <a:normAutofit fontScale="90000"/>
          </a:bodyPr>
          <a:lstStyle/>
          <a:p>
            <a:r>
              <a:rPr lang="en-US" dirty="0">
                <a:latin typeface="Segoe UI"/>
                <a:cs typeface="Segoe UI"/>
              </a:rPr>
              <a:t>Critical Analysis</a:t>
            </a:r>
            <a:endParaRPr lang="en-US" dirty="0"/>
          </a:p>
        </p:txBody>
      </p:sp>
      <p:sp>
        <p:nvSpPr>
          <p:cNvPr id="3" name="Text Placeholder 2">
            <a:extLst>
              <a:ext uri="{FF2B5EF4-FFF2-40B4-BE49-F238E27FC236}">
                <a16:creationId xmlns:a16="http://schemas.microsoft.com/office/drawing/2014/main" id="{EB973EA6-782B-FE6E-31C0-6183C194C89A}"/>
              </a:ext>
            </a:extLst>
          </p:cNvPr>
          <p:cNvSpPr>
            <a:spLocks noGrp="1"/>
          </p:cNvSpPr>
          <p:nvPr>
            <p:ph type="body" idx="1"/>
          </p:nvPr>
        </p:nvSpPr>
        <p:spPr>
          <a:xfrm>
            <a:off x="831200" y="1877927"/>
            <a:ext cx="11360800" cy="4283353"/>
          </a:xfrm>
        </p:spPr>
        <p:txBody>
          <a:bodyPr/>
          <a:lstStyle/>
          <a:p>
            <a:pPr>
              <a:lnSpc>
                <a:spcPct val="150000"/>
              </a:lnSpc>
            </a:pPr>
            <a:r>
              <a:rPr lang="en-US" dirty="0">
                <a:latin typeface="Segoe UI"/>
                <a:cs typeface="Segoe UI"/>
              </a:rPr>
              <a:t>Being critical involves </a:t>
            </a:r>
            <a:r>
              <a:rPr lang="en-US" b="1" dirty="0">
                <a:latin typeface="Segoe UI"/>
                <a:cs typeface="Segoe UI"/>
              </a:rPr>
              <a:t>more than simply agreeing or disagreeing.</a:t>
            </a:r>
            <a:r>
              <a:rPr lang="en-US" dirty="0">
                <a:latin typeface="Segoe UI"/>
                <a:cs typeface="Segoe UI"/>
              </a:rPr>
              <a:t> It involves </a:t>
            </a:r>
            <a:r>
              <a:rPr lang="en-US" b="1" dirty="0">
                <a:latin typeface="Segoe UI"/>
                <a:cs typeface="Segoe UI"/>
              </a:rPr>
              <a:t>making connections</a:t>
            </a:r>
            <a:r>
              <a:rPr lang="en-US" dirty="0">
                <a:latin typeface="Segoe UI"/>
                <a:cs typeface="Segoe UI"/>
              </a:rPr>
              <a:t>, </a:t>
            </a:r>
            <a:r>
              <a:rPr lang="en-US" b="1" dirty="0">
                <a:latin typeface="Segoe UI"/>
                <a:cs typeface="Segoe UI"/>
              </a:rPr>
              <a:t>considering limitations and different approaches</a:t>
            </a:r>
            <a:r>
              <a:rPr lang="en-US" dirty="0">
                <a:latin typeface="Segoe UI"/>
                <a:cs typeface="Segoe UI"/>
              </a:rPr>
              <a:t>, suggesting areas of additional research, noting </a:t>
            </a:r>
            <a:r>
              <a:rPr lang="en-US" dirty="0" err="1">
                <a:latin typeface="Segoe UI"/>
                <a:cs typeface="Segoe UI"/>
              </a:rPr>
              <a:t>generalisations</a:t>
            </a:r>
            <a:r>
              <a:rPr lang="en-US" dirty="0">
                <a:latin typeface="Segoe UI"/>
                <a:cs typeface="Segoe UI"/>
              </a:rPr>
              <a:t> or assumptions, and </a:t>
            </a:r>
            <a:r>
              <a:rPr lang="en-US" b="1" dirty="0">
                <a:latin typeface="Segoe UI"/>
                <a:cs typeface="Segoe UI"/>
              </a:rPr>
              <a:t>demonstrating how different ideas link together</a:t>
            </a:r>
            <a:r>
              <a:rPr lang="en-US" dirty="0">
                <a:latin typeface="Segoe UI"/>
                <a:cs typeface="Segoe UI"/>
              </a:rPr>
              <a:t>.  </a:t>
            </a:r>
            <a:endParaRPr lang="en-US" dirty="0"/>
          </a:p>
          <a:p>
            <a:pPr marL="457200" indent="-457200">
              <a:buChar char="•"/>
            </a:pPr>
            <a:endParaRPr lang="en-US" dirty="0">
              <a:latin typeface="Segoe UI"/>
              <a:cs typeface="Segoe UI"/>
            </a:endParaRPr>
          </a:p>
          <a:p>
            <a:endParaRPr lang="en-US" dirty="0">
              <a:latin typeface="Segoe UI"/>
              <a:cs typeface="Segoe UI"/>
            </a:endParaRPr>
          </a:p>
        </p:txBody>
      </p:sp>
    </p:spTree>
    <p:extLst>
      <p:ext uri="{BB962C8B-B14F-4D97-AF65-F5344CB8AC3E}">
        <p14:creationId xmlns:p14="http://schemas.microsoft.com/office/powerpoint/2010/main" val="365545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20D6-7EDC-3A35-3B6F-31CC75CDDCE4}"/>
              </a:ext>
            </a:extLst>
          </p:cNvPr>
          <p:cNvSpPr>
            <a:spLocks noGrp="1"/>
          </p:cNvSpPr>
          <p:nvPr>
            <p:ph type="title"/>
          </p:nvPr>
        </p:nvSpPr>
        <p:spPr/>
        <p:txBody>
          <a:bodyPr>
            <a:normAutofit/>
          </a:bodyPr>
          <a:lstStyle/>
          <a:p>
            <a:r>
              <a:rPr lang="en-US" sz="5400" dirty="0">
                <a:latin typeface="Segoe UI"/>
                <a:cs typeface="Segoe UI"/>
              </a:rPr>
              <a:t>Critical Thinking/Curiosity</a:t>
            </a:r>
            <a:endParaRPr lang="en-US" sz="5400" dirty="0"/>
          </a:p>
        </p:txBody>
      </p:sp>
      <p:sp>
        <p:nvSpPr>
          <p:cNvPr id="3" name="Content Placeholder 2">
            <a:extLst>
              <a:ext uri="{FF2B5EF4-FFF2-40B4-BE49-F238E27FC236}">
                <a16:creationId xmlns:a16="http://schemas.microsoft.com/office/drawing/2014/main" id="{0FFD6F4E-6E02-8726-1A12-5BBEFE59C84D}"/>
              </a:ext>
            </a:extLst>
          </p:cNvPr>
          <p:cNvSpPr>
            <a:spLocks noGrp="1"/>
          </p:cNvSpPr>
          <p:nvPr>
            <p:ph idx="1"/>
          </p:nvPr>
        </p:nvSpPr>
        <p:spPr/>
        <p:txBody>
          <a:bodyPr vert="horz" lIns="91440" tIns="45720" rIns="91440" bIns="45720" rtlCol="0" anchor="t">
            <a:normAutofit/>
          </a:bodyPr>
          <a:lstStyle/>
          <a:p>
            <a:pPr marL="457200" indent="-457200">
              <a:buChar char="•"/>
            </a:pPr>
            <a:r>
              <a:rPr lang="en-US">
                <a:latin typeface="Segoe UI"/>
                <a:cs typeface="Segoe UI"/>
              </a:rPr>
              <a:t>Not just an academic skill, also a professional skill</a:t>
            </a:r>
          </a:p>
          <a:p>
            <a:pPr marL="457200" indent="-457200">
              <a:buChar char="•"/>
            </a:pPr>
            <a:r>
              <a:rPr lang="en-US" err="1">
                <a:latin typeface="Segoe UI"/>
                <a:cs typeface="Segoe UI"/>
              </a:rPr>
              <a:t>Organisations</a:t>
            </a:r>
            <a:r>
              <a:rPr lang="en-US">
                <a:latin typeface="Segoe UI"/>
                <a:cs typeface="Segoe UI"/>
              </a:rPr>
              <a:t>/Recruiters want curious graduates:</a:t>
            </a:r>
          </a:p>
          <a:p>
            <a:pPr marL="457200" indent="-457200">
              <a:buChar char="•"/>
            </a:pPr>
            <a:endParaRPr lang="en-US">
              <a:solidFill>
                <a:srgbClr val="000000"/>
              </a:solidFill>
              <a:latin typeface="Segoe UI"/>
              <a:cs typeface="Segoe UI"/>
            </a:endParaRPr>
          </a:p>
          <a:p>
            <a:pPr marL="800100" lvl="1" indent="-342900">
              <a:buChar char="•"/>
            </a:pPr>
            <a:r>
              <a:rPr lang="en-US">
                <a:solidFill>
                  <a:srgbClr val="000000"/>
                </a:solidFill>
                <a:latin typeface="Segoe UI"/>
                <a:cs typeface="Segoe UI"/>
              </a:rPr>
              <a:t>Why do we do things like that? Is there a better way?</a:t>
            </a:r>
          </a:p>
          <a:p>
            <a:pPr marL="800100" lvl="1" indent="-342900">
              <a:buChar char="•"/>
            </a:pPr>
            <a:r>
              <a:rPr lang="en-US">
                <a:solidFill>
                  <a:srgbClr val="000000"/>
                </a:solidFill>
                <a:latin typeface="Segoe UI"/>
                <a:cs typeface="Segoe UI"/>
              </a:rPr>
              <a:t>How do you know that, where is the evidence?</a:t>
            </a:r>
          </a:p>
          <a:p>
            <a:pPr marL="800100" lvl="1" indent="-342900">
              <a:buChar char="•"/>
            </a:pPr>
            <a:r>
              <a:rPr lang="en-US">
                <a:solidFill>
                  <a:srgbClr val="000000"/>
                </a:solidFill>
                <a:latin typeface="Segoe UI"/>
                <a:cs typeface="Segoe UI"/>
              </a:rPr>
              <a:t>You are keen to learn and explore</a:t>
            </a:r>
          </a:p>
          <a:p>
            <a:pPr marL="800100" lvl="1" indent="-342900">
              <a:buChar char="•"/>
            </a:pPr>
            <a:r>
              <a:rPr lang="en-US">
                <a:solidFill>
                  <a:srgbClr val="000000"/>
                </a:solidFill>
                <a:latin typeface="Segoe UI"/>
                <a:cs typeface="Segoe UI"/>
              </a:rPr>
              <a:t>You can articulate credible, evidenced and logical communications (oral and written)</a:t>
            </a:r>
            <a:endParaRPr lang="en-US">
              <a:solidFill>
                <a:srgbClr val="000000"/>
              </a:solidFill>
            </a:endParaRPr>
          </a:p>
          <a:p>
            <a:pPr marL="800100" lvl="1" indent="-342900">
              <a:buChar char="•"/>
            </a:pPr>
            <a:r>
              <a:rPr lang="en-US">
                <a:solidFill>
                  <a:srgbClr val="000000"/>
                </a:solidFill>
                <a:latin typeface="Segoe UI"/>
                <a:cs typeface="Segoe UI"/>
              </a:rPr>
              <a:t>You can explore different perspectives</a:t>
            </a:r>
          </a:p>
          <a:p>
            <a:pPr marL="800100" lvl="1" indent="-342900">
              <a:buChar char="•"/>
            </a:pPr>
            <a:endParaRPr lang="en-US">
              <a:solidFill>
                <a:srgbClr val="000000"/>
              </a:solidFill>
              <a:latin typeface="Segoe UI"/>
              <a:cs typeface="Segoe UI"/>
            </a:endParaRPr>
          </a:p>
          <a:p>
            <a:pPr lvl="1"/>
            <a:r>
              <a:rPr lang="en-US" sz="1600">
                <a:solidFill>
                  <a:srgbClr val="000000"/>
                </a:solidFill>
                <a:latin typeface="Segoe UI"/>
                <a:cs typeface="Segoe UI"/>
                <a:hlinkClick r:id="rId2"/>
              </a:rPr>
              <a:t>https://studentcircus.com/blog/curiosity-an-underrated-soft-skill-to-supercharge-your-job-hunt#section1</a:t>
            </a:r>
            <a:r>
              <a:rPr lang="en-US" sz="1600">
                <a:solidFill>
                  <a:srgbClr val="000000"/>
                </a:solidFill>
                <a:latin typeface="Segoe UI"/>
                <a:cs typeface="Segoe UI"/>
              </a:rPr>
              <a:t> </a:t>
            </a:r>
            <a:endParaRPr lang="en-US" sz="1600"/>
          </a:p>
          <a:p>
            <a:pPr marL="914400" lvl="1" indent="-457200">
              <a:buChar char="•"/>
            </a:pPr>
            <a:endParaRPr lang="en-US">
              <a:solidFill>
                <a:srgbClr val="000000"/>
              </a:solidFill>
            </a:endParaRPr>
          </a:p>
        </p:txBody>
      </p:sp>
    </p:spTree>
    <p:extLst>
      <p:ext uri="{BB962C8B-B14F-4D97-AF65-F5344CB8AC3E}">
        <p14:creationId xmlns:p14="http://schemas.microsoft.com/office/powerpoint/2010/main" val="272741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C5E5-57E8-CACB-7651-D4A966F81B78}"/>
              </a:ext>
            </a:extLst>
          </p:cNvPr>
          <p:cNvSpPr>
            <a:spLocks noGrp="1"/>
          </p:cNvSpPr>
          <p:nvPr>
            <p:ph type="title"/>
          </p:nvPr>
        </p:nvSpPr>
        <p:spPr>
          <a:xfrm>
            <a:off x="831200" y="662815"/>
            <a:ext cx="11360800" cy="943266"/>
          </a:xfrm>
        </p:spPr>
        <p:txBody>
          <a:bodyPr>
            <a:normAutofit fontScale="90000"/>
          </a:bodyPr>
          <a:lstStyle/>
          <a:p>
            <a:r>
              <a:rPr lang="en-US" dirty="0">
                <a:latin typeface="Segoe UI"/>
                <a:cs typeface="Segoe UI"/>
              </a:rPr>
              <a:t>Good study practices</a:t>
            </a:r>
            <a:endParaRPr lang="en-US" dirty="0"/>
          </a:p>
        </p:txBody>
      </p:sp>
      <p:sp>
        <p:nvSpPr>
          <p:cNvPr id="3" name="Text Placeholder 2">
            <a:extLst>
              <a:ext uri="{FF2B5EF4-FFF2-40B4-BE49-F238E27FC236}">
                <a16:creationId xmlns:a16="http://schemas.microsoft.com/office/drawing/2014/main" id="{EB973EA6-782B-FE6E-31C0-6183C194C89A}"/>
              </a:ext>
            </a:extLst>
          </p:cNvPr>
          <p:cNvSpPr>
            <a:spLocks noGrp="1"/>
          </p:cNvSpPr>
          <p:nvPr>
            <p:ph type="body" idx="1"/>
          </p:nvPr>
        </p:nvSpPr>
        <p:spPr>
          <a:xfrm>
            <a:off x="831200" y="1877927"/>
            <a:ext cx="11360800" cy="4283353"/>
          </a:xfrm>
        </p:spPr>
        <p:txBody>
          <a:bodyPr/>
          <a:lstStyle/>
          <a:p>
            <a:pPr marL="457200" indent="-457200">
              <a:lnSpc>
                <a:spcPct val="100000"/>
              </a:lnSpc>
              <a:buChar char="•"/>
            </a:pPr>
            <a:r>
              <a:rPr lang="en-US" dirty="0">
                <a:latin typeface="Segoe UI"/>
                <a:cs typeface="Segoe UI"/>
              </a:rPr>
              <a:t>Finding and using appropriate information</a:t>
            </a:r>
          </a:p>
          <a:p>
            <a:pPr marL="457200" indent="-457200">
              <a:lnSpc>
                <a:spcPct val="100000"/>
              </a:lnSpc>
              <a:buChar char="•"/>
            </a:pPr>
            <a:r>
              <a:rPr lang="en-US" dirty="0">
                <a:latin typeface="Segoe UI"/>
                <a:cs typeface="Segoe UI"/>
              </a:rPr>
              <a:t>Reading and note making</a:t>
            </a:r>
          </a:p>
          <a:p>
            <a:pPr marL="457200" indent="-457200">
              <a:lnSpc>
                <a:spcPct val="100000"/>
              </a:lnSpc>
              <a:buChar char="•"/>
            </a:pPr>
            <a:r>
              <a:rPr lang="en-US" dirty="0">
                <a:latin typeface="Segoe UI"/>
                <a:cs typeface="Segoe UI"/>
              </a:rPr>
              <a:t>Thinking and </a:t>
            </a:r>
            <a:r>
              <a:rPr lang="en-US" dirty="0" err="1">
                <a:latin typeface="Segoe UI"/>
                <a:cs typeface="Segoe UI"/>
              </a:rPr>
              <a:t>analysing</a:t>
            </a:r>
            <a:endParaRPr lang="en-US" dirty="0">
              <a:latin typeface="Segoe UI"/>
              <a:cs typeface="Segoe UI"/>
            </a:endParaRPr>
          </a:p>
          <a:p>
            <a:pPr marL="457200" indent="-457200">
              <a:lnSpc>
                <a:spcPct val="100000"/>
              </a:lnSpc>
              <a:buChar char="•"/>
            </a:pPr>
            <a:r>
              <a:rPr lang="en-US" dirty="0">
                <a:latin typeface="Segoe UI"/>
                <a:cs typeface="Segoe UI"/>
              </a:rPr>
              <a:t>Creating and writing to express your understanding</a:t>
            </a:r>
          </a:p>
          <a:p>
            <a:pPr marL="457200" indent="-457200">
              <a:lnSpc>
                <a:spcPct val="100000"/>
              </a:lnSpc>
              <a:buChar char="•"/>
            </a:pPr>
            <a:r>
              <a:rPr lang="en-US" dirty="0">
                <a:latin typeface="Segoe UI"/>
                <a:cs typeface="Segoe UI"/>
              </a:rPr>
              <a:t>Citing and referencing</a:t>
            </a:r>
          </a:p>
          <a:p>
            <a:pPr marL="457200" indent="-457200">
              <a:lnSpc>
                <a:spcPct val="100000"/>
              </a:lnSpc>
              <a:buChar char="•"/>
            </a:pPr>
            <a:r>
              <a:rPr lang="en-US" dirty="0">
                <a:latin typeface="Segoe UI"/>
                <a:cs typeface="Segoe UI"/>
              </a:rPr>
              <a:t>Working collaboratively as well as independently</a:t>
            </a:r>
          </a:p>
          <a:p>
            <a:endParaRPr lang="en-US" dirty="0">
              <a:latin typeface="Segoe UI"/>
              <a:cs typeface="Segoe UI"/>
            </a:endParaRPr>
          </a:p>
        </p:txBody>
      </p:sp>
    </p:spTree>
    <p:extLst>
      <p:ext uri="{BB962C8B-B14F-4D97-AF65-F5344CB8AC3E}">
        <p14:creationId xmlns:p14="http://schemas.microsoft.com/office/powerpoint/2010/main" val="381228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79CA-4DA7-6AA8-8DB2-3BB06096B692}"/>
              </a:ext>
            </a:extLst>
          </p:cNvPr>
          <p:cNvSpPr>
            <a:spLocks noGrp="1"/>
          </p:cNvSpPr>
          <p:nvPr>
            <p:ph type="title"/>
          </p:nvPr>
        </p:nvSpPr>
        <p:spPr/>
        <p:txBody>
          <a:bodyPr>
            <a:normAutofit/>
          </a:bodyPr>
          <a:lstStyle/>
          <a:p>
            <a:r>
              <a:rPr lang="en-US" sz="4400" dirty="0">
                <a:latin typeface="Segoe UI"/>
                <a:cs typeface="Segoe UI"/>
              </a:rPr>
              <a:t>Library blog post </a:t>
            </a:r>
            <a:endParaRPr lang="en-US" sz="4400" dirty="0"/>
          </a:p>
        </p:txBody>
      </p:sp>
      <p:sp>
        <p:nvSpPr>
          <p:cNvPr id="3" name="Text Placeholder 2">
            <a:extLst>
              <a:ext uri="{FF2B5EF4-FFF2-40B4-BE49-F238E27FC236}">
                <a16:creationId xmlns:a16="http://schemas.microsoft.com/office/drawing/2014/main" id="{518F9FB4-1D2E-0C2B-EB43-B2A0B247C80C}"/>
              </a:ext>
            </a:extLst>
          </p:cNvPr>
          <p:cNvSpPr>
            <a:spLocks noGrp="1"/>
          </p:cNvSpPr>
          <p:nvPr>
            <p:ph type="body" idx="1"/>
          </p:nvPr>
        </p:nvSpPr>
        <p:spPr/>
        <p:txBody>
          <a:bodyPr/>
          <a:lstStyle/>
          <a:p>
            <a:endParaRPr lang="en-US"/>
          </a:p>
        </p:txBody>
      </p:sp>
      <p:pic>
        <p:nvPicPr>
          <p:cNvPr id="4" name="Picture 3" descr="A person reaching for a shelf&#10;&#10;Description automatically generated">
            <a:extLst>
              <a:ext uri="{FF2B5EF4-FFF2-40B4-BE49-F238E27FC236}">
                <a16:creationId xmlns:a16="http://schemas.microsoft.com/office/drawing/2014/main" id="{A1491B5A-1339-0048-79C8-26F62E415949}"/>
              </a:ext>
            </a:extLst>
          </p:cNvPr>
          <p:cNvPicPr>
            <a:picLocks noChangeAspect="1"/>
          </p:cNvPicPr>
          <p:nvPr/>
        </p:nvPicPr>
        <p:blipFill>
          <a:blip r:embed="rId3"/>
          <a:stretch>
            <a:fillRect/>
          </a:stretch>
        </p:blipFill>
        <p:spPr>
          <a:xfrm>
            <a:off x="5532767" y="1080458"/>
            <a:ext cx="6244806" cy="5530970"/>
          </a:xfrm>
          <a:prstGeom prst="rect">
            <a:avLst/>
          </a:prstGeom>
        </p:spPr>
      </p:pic>
      <p:pic>
        <p:nvPicPr>
          <p:cNvPr id="5" name="Picture 4" descr="A qr code with black dots&#10;&#10;Description automatically generated">
            <a:extLst>
              <a:ext uri="{FF2B5EF4-FFF2-40B4-BE49-F238E27FC236}">
                <a16:creationId xmlns:a16="http://schemas.microsoft.com/office/drawing/2014/main" id="{07F64533-B3B1-E2C9-3BBE-7A3E63C391AE}"/>
              </a:ext>
            </a:extLst>
          </p:cNvPr>
          <p:cNvPicPr>
            <a:picLocks noChangeAspect="1"/>
          </p:cNvPicPr>
          <p:nvPr/>
        </p:nvPicPr>
        <p:blipFill>
          <a:blip r:embed="rId4"/>
          <a:stretch>
            <a:fillRect/>
          </a:stretch>
        </p:blipFill>
        <p:spPr>
          <a:xfrm>
            <a:off x="1519507" y="2331827"/>
            <a:ext cx="3056986" cy="3013855"/>
          </a:xfrm>
          <a:prstGeom prst="rect">
            <a:avLst/>
          </a:prstGeom>
        </p:spPr>
      </p:pic>
    </p:spTree>
    <p:extLst>
      <p:ext uri="{BB962C8B-B14F-4D97-AF65-F5344CB8AC3E}">
        <p14:creationId xmlns:p14="http://schemas.microsoft.com/office/powerpoint/2010/main" val="94702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endParaRPr lang="en-GB"/>
          </a:p>
        </p:txBody>
      </p:sp>
      <p:sp>
        <p:nvSpPr>
          <p:cNvPr id="3" name="Title 2"/>
          <p:cNvSpPr>
            <a:spLocks noGrp="1"/>
          </p:cNvSpPr>
          <p:nvPr>
            <p:ph type="title"/>
          </p:nvPr>
        </p:nvSpPr>
        <p:spPr/>
        <p:txBody>
          <a:bodyPr>
            <a:normAutofit fontScale="90000"/>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177443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497973" y="393380"/>
            <a:ext cx="10933464" cy="920536"/>
          </a:xfrm>
        </p:spPr>
        <p:txBody>
          <a:bodyPr vert="horz" lIns="91440" tIns="45720" rIns="91440" bIns="45720" rtlCol="0" anchor="b">
            <a:normAutofit/>
          </a:bodyPr>
          <a:lstStyle/>
          <a:p>
            <a:r>
              <a:rPr lang="en-US" sz="4000" b="1" dirty="0">
                <a:latin typeface="+mj-lt"/>
                <a:ea typeface="Calibri Light"/>
                <a:cs typeface="Calibri Light"/>
              </a:rPr>
              <a:t>Flying Start Fair  - 26th September, 11.00 - 14.00</a:t>
            </a:r>
            <a:endParaRPr lang="en-US" sz="3600" dirty="0">
              <a:latin typeface="+mj-lt"/>
              <a:ea typeface="Calibri Light"/>
              <a:cs typeface="Calibri Light"/>
            </a:endParaRPr>
          </a:p>
        </p:txBody>
      </p:sp>
      <p:sp>
        <p:nvSpPr>
          <p:cNvPr id="3" name="Content Placeholder 2">
            <a:extLst>
              <a:ext uri="{FF2B5EF4-FFF2-40B4-BE49-F238E27FC236}">
                <a16:creationId xmlns:a16="http://schemas.microsoft.com/office/drawing/2014/main" id="{07102D41-918C-F959-16E1-F5972FD9655C}"/>
              </a:ext>
            </a:extLst>
          </p:cNvPr>
          <p:cNvSpPr>
            <a:spLocks noGrp="1"/>
          </p:cNvSpPr>
          <p:nvPr>
            <p:ph idx="1"/>
          </p:nvPr>
        </p:nvSpPr>
        <p:spPr/>
        <p:txBody>
          <a:bodyPr vert="horz" lIns="91440" tIns="45720" rIns="91440" bIns="45720" rtlCol="0" anchor="t">
            <a:normAutofit/>
          </a:bodyPr>
          <a:lstStyle/>
          <a:p>
            <a:r>
              <a:rPr lang="en-US" dirty="0">
                <a:latin typeface="Segoe UI"/>
                <a:cs typeface="Segoe UI"/>
              </a:rPr>
              <a:t>Drop in to the </a:t>
            </a:r>
            <a:r>
              <a:rPr lang="en-US" dirty="0" err="1">
                <a:latin typeface="Segoe UI"/>
                <a:cs typeface="Segoe UI"/>
              </a:rPr>
              <a:t>Skills@Library</a:t>
            </a:r>
            <a:r>
              <a:rPr lang="en-US" dirty="0">
                <a:latin typeface="Segoe UI"/>
                <a:cs typeface="Segoe UI"/>
              </a:rPr>
              <a:t> in </a:t>
            </a:r>
            <a:r>
              <a:rPr lang="en-US" dirty="0" err="1">
                <a:latin typeface="Segoe UI"/>
                <a:cs typeface="Segoe UI"/>
              </a:rPr>
              <a:t>LaidLaw</a:t>
            </a:r>
            <a:r>
              <a:rPr lang="en-US" dirty="0">
                <a:latin typeface="Segoe UI"/>
                <a:cs typeface="Segoe UI"/>
              </a:rPr>
              <a:t> Library</a:t>
            </a:r>
            <a:endParaRPr lang="en-US" dirty="0"/>
          </a:p>
          <a:p>
            <a:endParaRPr lang="en-US" dirty="0">
              <a:latin typeface="Segoe UI"/>
              <a:cs typeface="Segoe UI"/>
            </a:endParaRPr>
          </a:p>
          <a:p>
            <a:r>
              <a:rPr lang="en-US" dirty="0">
                <a:latin typeface="Segoe UI"/>
                <a:cs typeface="Segoe UI"/>
              </a:rPr>
              <a:t>Get a </a:t>
            </a:r>
            <a:r>
              <a:rPr lang="en-US" dirty="0" err="1">
                <a:latin typeface="Segoe UI"/>
                <a:cs typeface="Segoe UI"/>
              </a:rPr>
              <a:t>headstart</a:t>
            </a:r>
            <a:r>
              <a:rPr lang="en-US" dirty="0">
                <a:latin typeface="Segoe UI"/>
                <a:cs typeface="Segoe UI"/>
              </a:rPr>
              <a:t> developing your academic skills! </a:t>
            </a:r>
            <a:endParaRPr lang="en-US"/>
          </a:p>
          <a:p>
            <a:endParaRPr lang="en-US" dirty="0"/>
          </a:p>
          <a:p>
            <a:r>
              <a:rPr lang="en-US" dirty="0">
                <a:latin typeface="Segoe UI"/>
                <a:cs typeface="Segoe UI"/>
              </a:rPr>
              <a:t>Get to know our Library Makerspace resources and try something new!</a:t>
            </a:r>
            <a:endParaRPr lang="en-US" dirty="0"/>
          </a:p>
          <a:p>
            <a:endParaRPr lang="en-US" dirty="0"/>
          </a:p>
          <a:p>
            <a:r>
              <a:rPr lang="en-US" dirty="0">
                <a:latin typeface="Segoe UI"/>
                <a:cs typeface="Segoe UI"/>
              </a:rPr>
              <a:t>Treasure Hunt with a chance to win a prize.</a:t>
            </a:r>
            <a:endParaRPr lang="en-US" dirty="0"/>
          </a:p>
        </p:txBody>
      </p:sp>
    </p:spTree>
    <p:extLst>
      <p:ext uri="{BB962C8B-B14F-4D97-AF65-F5344CB8AC3E}">
        <p14:creationId xmlns:p14="http://schemas.microsoft.com/office/powerpoint/2010/main" val="418171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497973" y="393380"/>
            <a:ext cx="10933464" cy="1185579"/>
          </a:xfrm>
        </p:spPr>
        <p:txBody>
          <a:bodyPr vert="horz" lIns="91440" tIns="45720" rIns="91440" bIns="45720" rtlCol="0" anchor="b">
            <a:normAutofit/>
          </a:bodyPr>
          <a:lstStyle/>
          <a:p>
            <a:r>
              <a:rPr lang="en-US" sz="4000" b="1" dirty="0">
                <a:solidFill>
                  <a:schemeClr val="tx1"/>
                </a:solidFill>
                <a:latin typeface="+mj-lt"/>
                <a:ea typeface="Calibri Light"/>
                <a:cs typeface="Calibri Light"/>
              </a:rPr>
              <a:t>Flying Start </a:t>
            </a:r>
            <a:br>
              <a:rPr lang="en-US" sz="3600" dirty="0">
                <a:solidFill>
                  <a:schemeClr val="tx1"/>
                </a:solidFill>
                <a:latin typeface="+mj-lt"/>
                <a:ea typeface="Calibri Light"/>
                <a:cs typeface="Calibri Light"/>
              </a:rPr>
            </a:br>
            <a:r>
              <a:rPr lang="en-US" sz="3600" dirty="0">
                <a:latin typeface="Segoe UI"/>
                <a:ea typeface="Calibri Light"/>
                <a:cs typeface="Segoe UI"/>
                <a:hlinkClick r:id="rId2"/>
              </a:rPr>
              <a:t>https://resources.library.leeds.ac.uk/flyingstart/</a:t>
            </a:r>
            <a:endParaRPr lang="en-US" sz="3600" dirty="0">
              <a:solidFill>
                <a:schemeClr val="tx1"/>
              </a:solidFill>
              <a:latin typeface="+mj-lt"/>
              <a:ea typeface="Calibri Light"/>
              <a:cs typeface="Calibri Light"/>
            </a:endParaRPr>
          </a:p>
        </p:txBody>
      </p:sp>
      <p:pic>
        <p:nvPicPr>
          <p:cNvPr id="6" name="Content Placeholder 5" descr="A qr code with black dots&#10;&#10;Description automatically generated">
            <a:extLst>
              <a:ext uri="{FF2B5EF4-FFF2-40B4-BE49-F238E27FC236}">
                <a16:creationId xmlns:a16="http://schemas.microsoft.com/office/drawing/2014/main" id="{C0190F79-0B39-61DE-D1B5-A09E2DDE32ED}"/>
              </a:ext>
            </a:extLst>
          </p:cNvPr>
          <p:cNvPicPr>
            <a:picLocks noGrp="1" noChangeAspect="1"/>
          </p:cNvPicPr>
          <p:nvPr>
            <p:ph idx="1"/>
          </p:nvPr>
        </p:nvPicPr>
        <p:blipFill>
          <a:blip r:embed="rId3"/>
          <a:stretch>
            <a:fillRect/>
          </a:stretch>
        </p:blipFill>
        <p:spPr>
          <a:xfrm>
            <a:off x="142217" y="2351897"/>
            <a:ext cx="3365190" cy="336519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381088FE-D2B7-6D7C-A3CF-D270A10DE1BC}"/>
              </a:ext>
            </a:extLst>
          </p:cNvPr>
          <p:cNvPicPr>
            <a:picLocks noChangeAspect="1"/>
          </p:cNvPicPr>
          <p:nvPr/>
        </p:nvPicPr>
        <p:blipFill rotWithShape="1">
          <a:blip r:embed="rId4"/>
          <a:srcRect l="4503" t="12554" r="1468" b="8773"/>
          <a:stretch/>
        </p:blipFill>
        <p:spPr>
          <a:xfrm>
            <a:off x="3889401" y="2116797"/>
            <a:ext cx="8307887" cy="3835389"/>
          </a:xfrm>
          <a:prstGeom prst="rect">
            <a:avLst/>
          </a:prstGeom>
        </p:spPr>
      </p:pic>
    </p:spTree>
    <p:extLst>
      <p:ext uri="{BB962C8B-B14F-4D97-AF65-F5344CB8AC3E}">
        <p14:creationId xmlns:p14="http://schemas.microsoft.com/office/powerpoint/2010/main" val="146930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080" y="4777739"/>
            <a:ext cx="3418990" cy="1412119"/>
          </a:xfrm>
        </p:spPr>
        <p:txBody>
          <a:bodyPr vert="horz" lIns="91440" tIns="45720" rIns="91440" bIns="45720" rtlCol="0" anchor="ctr">
            <a:normAutofit/>
          </a:bodyPr>
          <a:lstStyle/>
          <a:p>
            <a:pPr algn="ctr"/>
            <a:r>
              <a:rPr lang="en-US" sz="4800" dirty="0">
                <a:solidFill>
                  <a:schemeClr val="tx1"/>
                </a:solidFill>
                <a:latin typeface="+mj-lt"/>
                <a:cs typeface="Calibri Light"/>
              </a:rPr>
              <a:t>PGT students</a:t>
            </a:r>
            <a:endParaRPr lang="en-US">
              <a:solidFill>
                <a:schemeClr val="tx1"/>
              </a:solidFill>
            </a:endParaRPr>
          </a:p>
        </p:txBody>
      </p:sp>
      <p:pic>
        <p:nvPicPr>
          <p:cNvPr id="3" name="Picture 2" descr="A group of people walking down a street&#10;&#10;Description automatically generated">
            <a:extLst>
              <a:ext uri="{FF2B5EF4-FFF2-40B4-BE49-F238E27FC236}">
                <a16:creationId xmlns:a16="http://schemas.microsoft.com/office/drawing/2014/main" id="{2AC2F9EB-6489-2211-F4A3-13BEFB96C499}"/>
              </a:ext>
            </a:extLst>
          </p:cNvPr>
          <p:cNvPicPr>
            <a:picLocks noChangeAspect="1"/>
          </p:cNvPicPr>
          <p:nvPr/>
        </p:nvPicPr>
        <p:blipFill rotWithShape="1">
          <a:blip r:embed="rId3"/>
          <a:srcRect t="23355" b="11903"/>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 name="Content Placeholder 1"/>
          <p:cNvSpPr>
            <a:spLocks noGrp="1"/>
          </p:cNvSpPr>
          <p:nvPr>
            <p:ph sz="half" idx="4294967295"/>
          </p:nvPr>
        </p:nvSpPr>
        <p:spPr>
          <a:xfrm>
            <a:off x="4078361" y="5197033"/>
            <a:ext cx="8139831" cy="1176699"/>
          </a:xfrm>
        </p:spPr>
        <p:txBody>
          <a:bodyPr vert="horz" lIns="91440" tIns="45720" rIns="91440" bIns="45720" rtlCol="0" anchor="ctr">
            <a:normAutofit/>
          </a:bodyPr>
          <a:lstStyle/>
          <a:p>
            <a:pPr marL="0"/>
            <a:r>
              <a:rPr lang="en-US" sz="2200" dirty="0">
                <a:solidFill>
                  <a:schemeClr val="tx1"/>
                </a:solidFill>
                <a:latin typeface="+mn-lt"/>
                <a:cs typeface="+mn-cs"/>
                <a:hlinkClick r:id="rId4"/>
              </a:rPr>
              <a:t>https://resources.library.leeds.ac.uk/step-up-to-masters/</a:t>
            </a:r>
            <a:endParaRPr lang="en-US" sz="2200" dirty="0">
              <a:solidFill>
                <a:schemeClr val="tx1"/>
              </a:solidFill>
              <a:latin typeface="+mn-lt"/>
              <a:cs typeface="+mn-cs"/>
            </a:endParaRPr>
          </a:p>
          <a:p>
            <a:pPr marL="0"/>
            <a:endParaRPr lang="en-US" sz="2200" dirty="0">
              <a:solidFill>
                <a:schemeClr val="tx1"/>
              </a:solidFill>
              <a:latin typeface="+mn-lt"/>
              <a:cs typeface="+mn-cs"/>
            </a:endParaRPr>
          </a:p>
        </p:txBody>
      </p:sp>
    </p:spTree>
    <p:extLst>
      <p:ext uri="{BB962C8B-B14F-4D97-AF65-F5344CB8AC3E}">
        <p14:creationId xmlns:p14="http://schemas.microsoft.com/office/powerpoint/2010/main" val="174755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Webinar tips!</a:t>
            </a:r>
            <a:endParaRPr lang="en-US" dirty="0"/>
          </a:p>
        </p:txBody>
      </p:sp>
      <p:graphicFrame>
        <p:nvGraphicFramePr>
          <p:cNvPr id="4" name="Content Placeholder 2">
            <a:extLst>
              <a:ext uri="{FF2B5EF4-FFF2-40B4-BE49-F238E27FC236}">
                <a16:creationId xmlns:a16="http://schemas.microsoft.com/office/drawing/2014/main" id="{CEF09670-811B-4DDD-AECC-5D7CC23C4E4A}"/>
              </a:ext>
            </a:extLst>
          </p:cNvPr>
          <p:cNvGraphicFramePr/>
          <p:nvPr/>
        </p:nvGraphicFramePr>
        <p:xfrm>
          <a:off x="642938" y="2325089"/>
          <a:ext cx="10896600" cy="335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8806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497973" y="393380"/>
            <a:ext cx="10847200" cy="1660031"/>
          </a:xfrm>
        </p:spPr>
        <p:txBody>
          <a:bodyPr vert="horz" lIns="91440" tIns="45720" rIns="91440" bIns="45720" rtlCol="0" anchor="b">
            <a:normAutofit fontScale="90000"/>
          </a:bodyPr>
          <a:lstStyle/>
          <a:p>
            <a:r>
              <a:rPr lang="en-US" sz="5800" b="1" dirty="0">
                <a:solidFill>
                  <a:schemeClr val="tx1"/>
                </a:solidFill>
                <a:latin typeface="+mj-lt"/>
                <a:ea typeface="Calibri Light"/>
                <a:cs typeface="Calibri Light"/>
              </a:rPr>
              <a:t>Academic English courses &amp; workshops  </a:t>
            </a:r>
            <a:br>
              <a:rPr lang="en-US" sz="3600" dirty="0">
                <a:solidFill>
                  <a:schemeClr val="tx1"/>
                </a:solidFill>
                <a:latin typeface="+mj-lt"/>
                <a:ea typeface="Calibri Light"/>
                <a:cs typeface="Calibri Light"/>
              </a:rPr>
            </a:br>
            <a:endParaRPr lang="en-US" sz="3600" dirty="0">
              <a:solidFill>
                <a:srgbClr val="FFFFFF"/>
              </a:solidFill>
              <a:latin typeface="Segoe UI"/>
              <a:ea typeface="Calibri Light"/>
              <a:cs typeface="Segoe UI"/>
            </a:endParaRPr>
          </a:p>
        </p:txBody>
      </p:sp>
      <p:sp>
        <p:nvSpPr>
          <p:cNvPr id="3" name="Content Placeholder 2">
            <a:extLst>
              <a:ext uri="{FF2B5EF4-FFF2-40B4-BE49-F238E27FC236}">
                <a16:creationId xmlns:a16="http://schemas.microsoft.com/office/drawing/2014/main" id="{3200C4AC-EC36-10FF-EB4C-055194119804}"/>
              </a:ext>
            </a:extLst>
          </p:cNvPr>
          <p:cNvSpPr>
            <a:spLocks noGrp="1"/>
          </p:cNvSpPr>
          <p:nvPr>
            <p:ph idx="1"/>
          </p:nvPr>
        </p:nvSpPr>
        <p:spPr>
          <a:xfrm>
            <a:off x="501732" y="2067053"/>
            <a:ext cx="11104138" cy="4519570"/>
          </a:xfrm>
        </p:spPr>
        <p:txBody>
          <a:bodyPr vert="horz" lIns="91440" tIns="45720" rIns="91440" bIns="45720" rtlCol="0" anchor="t">
            <a:noAutofit/>
          </a:bodyPr>
          <a:lstStyle/>
          <a:p>
            <a:pPr marL="0" indent="0">
              <a:lnSpc>
                <a:spcPct val="100000"/>
              </a:lnSpc>
              <a:buNone/>
            </a:pPr>
            <a:r>
              <a:rPr lang="en-US" sz="2400" dirty="0">
                <a:solidFill>
                  <a:srgbClr val="212529"/>
                </a:solidFill>
                <a:latin typeface="Segoe UI"/>
                <a:cs typeface="Segoe UI"/>
              </a:rPr>
              <a:t>The Language Centre provides opportunities for students to become more confident in using academic language in their discipline.  Your School may offer these workshops and academic English support specific to your area of study.</a:t>
            </a:r>
          </a:p>
          <a:p>
            <a:pPr marL="971550" lvl="1" indent="-285750">
              <a:lnSpc>
                <a:spcPct val="120000"/>
              </a:lnSpc>
              <a:buFont typeface="Courier New"/>
              <a:buChar char="o"/>
            </a:pPr>
            <a:r>
              <a:rPr lang="en-US" dirty="0">
                <a:solidFill>
                  <a:srgbClr val="212529"/>
                </a:solidFill>
                <a:latin typeface="Segoe UI"/>
                <a:cs typeface="Segoe UI"/>
              </a:rPr>
              <a:t>Weekly classes</a:t>
            </a:r>
          </a:p>
          <a:p>
            <a:pPr marL="971550" lvl="1" indent="-285750">
              <a:lnSpc>
                <a:spcPct val="120000"/>
              </a:lnSpc>
              <a:buFont typeface="Courier New"/>
              <a:buChar char="o"/>
            </a:pPr>
            <a:r>
              <a:rPr lang="en-US" dirty="0">
                <a:solidFill>
                  <a:srgbClr val="212529"/>
                </a:solidFill>
                <a:latin typeface="Segoe UI"/>
                <a:cs typeface="Segoe UI"/>
              </a:rPr>
              <a:t>1:1 and/or small group consultations</a:t>
            </a:r>
          </a:p>
          <a:p>
            <a:pPr marL="971550" lvl="1" indent="-285750">
              <a:lnSpc>
                <a:spcPct val="120000"/>
              </a:lnSpc>
              <a:buFont typeface="Courier New"/>
              <a:buChar char="o"/>
            </a:pPr>
            <a:r>
              <a:rPr lang="en-US" dirty="0">
                <a:solidFill>
                  <a:srgbClr val="212529"/>
                </a:solidFill>
                <a:latin typeface="Segoe UI"/>
                <a:cs typeface="Segoe UI"/>
              </a:rPr>
              <a:t>Online resources for modules</a:t>
            </a:r>
          </a:p>
          <a:p>
            <a:pPr lvl="1" indent="0">
              <a:lnSpc>
                <a:spcPct val="120000"/>
              </a:lnSpc>
              <a:buNone/>
            </a:pPr>
            <a:endParaRPr lang="en-US" dirty="0">
              <a:solidFill>
                <a:srgbClr val="212529"/>
              </a:solidFill>
              <a:latin typeface="Segoe UI"/>
              <a:cs typeface="Segoe UI"/>
            </a:endParaRPr>
          </a:p>
          <a:p>
            <a:pPr indent="0">
              <a:lnSpc>
                <a:spcPct val="120000"/>
              </a:lnSpc>
              <a:buNone/>
            </a:pPr>
            <a:r>
              <a:rPr lang="en-US" sz="2400" b="1" dirty="0">
                <a:solidFill>
                  <a:srgbClr val="910000"/>
                </a:solidFill>
                <a:latin typeface="Segoe UI"/>
                <a:cs typeface="Segoe UI"/>
                <a:hlinkClick r:id="rId3"/>
              </a:rPr>
              <a:t>Find out about workshops and learning opportunities you can access from your School</a:t>
            </a:r>
            <a:endParaRPr lang="en-US" sz="2400" dirty="0">
              <a:latin typeface="Segoe UI"/>
              <a:cs typeface="Segoe UI"/>
            </a:endParaRPr>
          </a:p>
          <a:p>
            <a:pPr marL="0" indent="0">
              <a:lnSpc>
                <a:spcPct val="100000"/>
              </a:lnSpc>
              <a:buNone/>
            </a:pPr>
            <a:endParaRPr lang="en-US" dirty="0">
              <a:solidFill>
                <a:srgbClr val="FFFFFF"/>
              </a:solidFill>
            </a:endParaRPr>
          </a:p>
          <a:p>
            <a:pPr marL="0" indent="0">
              <a:lnSpc>
                <a:spcPct val="100000"/>
              </a:lnSpc>
              <a:buNone/>
            </a:pPr>
            <a:endParaRPr lang="en-US" sz="2400" dirty="0">
              <a:solidFill>
                <a:srgbClr val="212529"/>
              </a:solidFill>
              <a:latin typeface="Segoe UI"/>
              <a:cs typeface="Segoe UI"/>
            </a:endParaRPr>
          </a:p>
          <a:p>
            <a:pPr marL="0" indent="0">
              <a:lnSpc>
                <a:spcPct val="100000"/>
              </a:lnSpc>
              <a:buNone/>
            </a:pPr>
            <a:endParaRPr lang="en-US" sz="2400" dirty="0">
              <a:solidFill>
                <a:srgbClr val="212529"/>
              </a:solidFill>
            </a:endParaRPr>
          </a:p>
          <a:p>
            <a:pPr marL="0" indent="0">
              <a:lnSpc>
                <a:spcPct val="100000"/>
              </a:lnSpc>
              <a:buNone/>
            </a:pPr>
            <a:endParaRPr lang="en-US" sz="2400" dirty="0">
              <a:solidFill>
                <a:srgbClr val="212529"/>
              </a:solidFill>
              <a:latin typeface="Segoe UI"/>
              <a:cs typeface="Segoe UI"/>
            </a:endParaRPr>
          </a:p>
        </p:txBody>
      </p:sp>
    </p:spTree>
    <p:extLst>
      <p:ext uri="{BB962C8B-B14F-4D97-AF65-F5344CB8AC3E}">
        <p14:creationId xmlns:p14="http://schemas.microsoft.com/office/powerpoint/2010/main" val="2294836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497973" y="393380"/>
            <a:ext cx="10847200" cy="1660031"/>
          </a:xfrm>
        </p:spPr>
        <p:txBody>
          <a:bodyPr vert="horz" lIns="91440" tIns="45720" rIns="91440" bIns="45720" rtlCol="0" anchor="b">
            <a:normAutofit/>
          </a:bodyPr>
          <a:lstStyle/>
          <a:p>
            <a:r>
              <a:rPr lang="en-US" sz="5200" b="1" dirty="0">
                <a:solidFill>
                  <a:schemeClr val="tx1"/>
                </a:solidFill>
                <a:latin typeface="+mj-lt"/>
                <a:ea typeface="Calibri Light"/>
                <a:cs typeface="Calibri Light"/>
              </a:rPr>
              <a:t>Language Zone  </a:t>
            </a:r>
            <a:br>
              <a:rPr lang="en-US" sz="3600" dirty="0">
                <a:solidFill>
                  <a:schemeClr val="tx1"/>
                </a:solidFill>
                <a:latin typeface="+mj-lt"/>
                <a:ea typeface="Calibri Light"/>
                <a:cs typeface="Calibri Light"/>
              </a:rPr>
            </a:br>
            <a:endParaRPr lang="en-US" sz="3600" dirty="0">
              <a:solidFill>
                <a:srgbClr val="FFFFFF"/>
              </a:solidFill>
              <a:latin typeface="Segoe UI"/>
              <a:ea typeface="Calibri Light"/>
              <a:cs typeface="Segoe UI"/>
            </a:endParaRPr>
          </a:p>
        </p:txBody>
      </p:sp>
      <p:sp>
        <p:nvSpPr>
          <p:cNvPr id="3" name="Content Placeholder 2">
            <a:extLst>
              <a:ext uri="{FF2B5EF4-FFF2-40B4-BE49-F238E27FC236}">
                <a16:creationId xmlns:a16="http://schemas.microsoft.com/office/drawing/2014/main" id="{3200C4AC-EC36-10FF-EB4C-055194119804}"/>
              </a:ext>
            </a:extLst>
          </p:cNvPr>
          <p:cNvSpPr>
            <a:spLocks noGrp="1"/>
          </p:cNvSpPr>
          <p:nvPr>
            <p:ph idx="1"/>
          </p:nvPr>
        </p:nvSpPr>
        <p:spPr>
          <a:xfrm>
            <a:off x="501732" y="2340223"/>
            <a:ext cx="3627912" cy="4519570"/>
          </a:xfrm>
        </p:spPr>
        <p:txBody>
          <a:bodyPr vert="horz" lIns="91440" tIns="45720" rIns="91440" bIns="45720" rtlCol="0" anchor="t">
            <a:normAutofit/>
          </a:bodyPr>
          <a:lstStyle/>
          <a:p>
            <a:pPr marL="0" indent="0">
              <a:lnSpc>
                <a:spcPct val="100000"/>
              </a:lnSpc>
              <a:buNone/>
            </a:pPr>
            <a:r>
              <a:rPr lang="en-US" sz="2400">
                <a:solidFill>
                  <a:schemeClr val="tx1"/>
                </a:solidFill>
                <a:latin typeface="Segoe UI"/>
                <a:cs typeface="Segoe UI"/>
              </a:rPr>
              <a:t>A dedicated space and resource </a:t>
            </a:r>
            <a:r>
              <a:rPr lang="en-US" sz="2400" err="1">
                <a:solidFill>
                  <a:schemeClr val="tx1"/>
                </a:solidFill>
                <a:latin typeface="Segoe UI"/>
                <a:cs typeface="Segoe UI"/>
              </a:rPr>
              <a:t>centre</a:t>
            </a:r>
            <a:r>
              <a:rPr lang="en-US" sz="2400">
                <a:solidFill>
                  <a:schemeClr val="tx1"/>
                </a:solidFill>
                <a:latin typeface="Segoe UI"/>
                <a:cs typeface="Segoe UI"/>
              </a:rPr>
              <a:t> for language learning.</a:t>
            </a:r>
            <a:endParaRPr lang="en-US">
              <a:solidFill>
                <a:schemeClr val="tx1"/>
              </a:solidFill>
              <a:latin typeface="Segoe UI"/>
              <a:cs typeface="Segoe UI"/>
            </a:endParaRPr>
          </a:p>
          <a:p>
            <a:pPr marL="0" indent="0">
              <a:lnSpc>
                <a:spcPct val="100000"/>
              </a:lnSpc>
              <a:buNone/>
            </a:pPr>
            <a:r>
              <a:rPr lang="en-US" sz="2400" b="1">
                <a:solidFill>
                  <a:srgbClr val="212529"/>
                </a:solidFill>
                <a:latin typeface="Segoe UI"/>
                <a:cs typeface="Segoe UI"/>
              </a:rPr>
              <a:t>Workshops </a:t>
            </a:r>
            <a:endParaRPr lang="en-US" b="1">
              <a:solidFill>
                <a:srgbClr val="FFFFFF"/>
              </a:solidFill>
            </a:endParaRPr>
          </a:p>
          <a:p>
            <a:pPr marL="0" indent="0">
              <a:lnSpc>
                <a:spcPct val="100000"/>
              </a:lnSpc>
              <a:buNone/>
            </a:pPr>
            <a:r>
              <a:rPr lang="en-US" sz="2400" b="1">
                <a:solidFill>
                  <a:srgbClr val="212529"/>
                </a:solidFill>
                <a:latin typeface="Segoe UI"/>
                <a:cs typeface="Segoe UI"/>
              </a:rPr>
              <a:t>Activities </a:t>
            </a:r>
            <a:endParaRPr lang="en-US" b="1">
              <a:solidFill>
                <a:srgbClr val="FFFFFF"/>
              </a:solidFill>
            </a:endParaRPr>
          </a:p>
          <a:p>
            <a:pPr marL="0" indent="0">
              <a:lnSpc>
                <a:spcPct val="100000"/>
              </a:lnSpc>
              <a:buNone/>
            </a:pPr>
            <a:r>
              <a:rPr lang="en-US" sz="2400" b="1">
                <a:solidFill>
                  <a:srgbClr val="212529"/>
                </a:solidFill>
                <a:latin typeface="Segoe UI"/>
                <a:cs typeface="Segoe UI"/>
              </a:rPr>
              <a:t>And many more....</a:t>
            </a:r>
          </a:p>
          <a:p>
            <a:pPr marL="0" indent="0">
              <a:lnSpc>
                <a:spcPct val="100000"/>
              </a:lnSpc>
              <a:buNone/>
            </a:pPr>
            <a:endParaRPr lang="en-US" sz="2400">
              <a:solidFill>
                <a:srgbClr val="212529"/>
              </a:solidFill>
              <a:latin typeface="Segoe UI"/>
              <a:cs typeface="Segoe UI"/>
            </a:endParaRPr>
          </a:p>
          <a:p>
            <a:pPr marL="0" indent="0">
              <a:lnSpc>
                <a:spcPct val="100000"/>
              </a:lnSpc>
              <a:buNone/>
            </a:pPr>
            <a:r>
              <a:rPr lang="en-US" sz="2400">
                <a:solidFill>
                  <a:srgbClr val="212529"/>
                </a:solidFill>
                <a:latin typeface="Segoe UI"/>
                <a:cs typeface="Segoe UI"/>
                <a:hlinkClick r:id="rId3"/>
              </a:rPr>
              <a:t>Language Zone | University of Leeds</a:t>
            </a:r>
            <a:endParaRPr lang="en-US"/>
          </a:p>
          <a:p>
            <a:pPr marL="0" indent="0">
              <a:lnSpc>
                <a:spcPct val="100000"/>
              </a:lnSpc>
              <a:buNone/>
            </a:pPr>
            <a:endParaRPr lang="en-US" sz="2400">
              <a:solidFill>
                <a:srgbClr val="212529"/>
              </a:solidFill>
              <a:latin typeface="Segoe UI"/>
              <a:cs typeface="Segoe UI"/>
            </a:endParaRPr>
          </a:p>
        </p:txBody>
      </p:sp>
      <p:pic>
        <p:nvPicPr>
          <p:cNvPr id="4" name="Picture 3" descr="Two people smile and look at books near a bookshelf in the Language Zone">
            <a:extLst>
              <a:ext uri="{FF2B5EF4-FFF2-40B4-BE49-F238E27FC236}">
                <a16:creationId xmlns:a16="http://schemas.microsoft.com/office/drawing/2014/main" id="{B5BC8294-E05D-EFFE-E2A5-D91CDF1ABBA7}"/>
              </a:ext>
            </a:extLst>
          </p:cNvPr>
          <p:cNvPicPr>
            <a:picLocks noChangeAspect="1"/>
          </p:cNvPicPr>
          <p:nvPr/>
        </p:nvPicPr>
        <p:blipFill>
          <a:blip r:embed="rId4"/>
          <a:stretch>
            <a:fillRect/>
          </a:stretch>
        </p:blipFill>
        <p:spPr>
          <a:xfrm>
            <a:off x="4645232" y="2337460"/>
            <a:ext cx="7117277" cy="3558638"/>
          </a:xfrm>
          <a:prstGeom prst="rect">
            <a:avLst/>
          </a:prstGeom>
        </p:spPr>
      </p:pic>
    </p:spTree>
    <p:extLst>
      <p:ext uri="{BB962C8B-B14F-4D97-AF65-F5344CB8AC3E}">
        <p14:creationId xmlns:p14="http://schemas.microsoft.com/office/powerpoint/2010/main" val="460656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761800" y="762001"/>
            <a:ext cx="5334197" cy="5791411"/>
          </a:xfrm>
        </p:spPr>
        <p:txBody>
          <a:bodyPr vert="horz" lIns="91440" tIns="45720" rIns="91440" bIns="45720" rtlCol="0" anchor="ctr">
            <a:normAutofit fontScale="90000"/>
          </a:bodyPr>
          <a:lstStyle/>
          <a:p>
            <a:r>
              <a:rPr lang="en-US" sz="4000" dirty="0">
                <a:solidFill>
                  <a:schemeClr val="tx1"/>
                </a:solidFill>
                <a:latin typeface="Calibri Light"/>
                <a:ea typeface="Calibri Light"/>
                <a:cs typeface="Calibri Light"/>
              </a:rPr>
              <a:t>Research show that it is important to</a:t>
            </a:r>
            <a:r>
              <a:rPr lang="en-US" sz="4000" b="1" dirty="0">
                <a:solidFill>
                  <a:schemeClr val="tx1"/>
                </a:solidFill>
                <a:latin typeface="Calibri Light"/>
                <a:ea typeface="Calibri Light"/>
                <a:cs typeface="Calibri Light"/>
              </a:rPr>
              <a:t> use English in social contexts. </a:t>
            </a:r>
            <a:br>
              <a:rPr lang="en-US" sz="4000" b="1" dirty="0">
                <a:latin typeface="Calibri Light"/>
                <a:ea typeface="Calibri Light"/>
                <a:cs typeface="Calibri Light"/>
              </a:rPr>
            </a:br>
            <a:br>
              <a:rPr lang="en-US" sz="4000" b="1" dirty="0">
                <a:latin typeface="Calibri Light"/>
                <a:ea typeface="Calibri Light"/>
                <a:cs typeface="Calibri Light"/>
              </a:rPr>
            </a:br>
            <a:r>
              <a:rPr lang="en-US" sz="4000" dirty="0">
                <a:solidFill>
                  <a:schemeClr val="tx1"/>
                </a:solidFill>
                <a:latin typeface="Calibri Light"/>
                <a:ea typeface="Calibri Light"/>
                <a:cs typeface="Calibri Light"/>
              </a:rPr>
              <a:t>This is because </a:t>
            </a:r>
            <a:r>
              <a:rPr lang="en-US" sz="4000" b="1" u="sng" dirty="0" err="1">
                <a:solidFill>
                  <a:schemeClr val="tx1"/>
                </a:solidFill>
                <a:latin typeface="Calibri Light"/>
                <a:ea typeface="Calibri Light"/>
                <a:cs typeface="Calibri Light"/>
              </a:rPr>
              <a:t>practising</a:t>
            </a:r>
            <a:r>
              <a:rPr lang="en-US" sz="4000" b="1" u="sng" dirty="0">
                <a:solidFill>
                  <a:schemeClr val="tx1"/>
                </a:solidFill>
                <a:latin typeface="Calibri Light"/>
                <a:ea typeface="Calibri Light"/>
                <a:cs typeface="Calibri Light"/>
              </a:rPr>
              <a:t> English socially can have positive impacts on using English in an academic context. </a:t>
            </a:r>
            <a:r>
              <a:rPr lang="en-US" sz="4000" b="1" dirty="0">
                <a:solidFill>
                  <a:schemeClr val="tx1"/>
                </a:solidFill>
                <a:latin typeface="Calibri Light"/>
                <a:ea typeface="Calibri Light"/>
                <a:cs typeface="Calibri Light"/>
              </a:rPr>
              <a:t> </a:t>
            </a:r>
            <a:br>
              <a:rPr lang="en-US" sz="4000" b="1" dirty="0">
                <a:latin typeface="Calibri Light"/>
                <a:ea typeface="Calibri Light"/>
                <a:cs typeface="Calibri Light"/>
              </a:rPr>
            </a:br>
            <a:br>
              <a:rPr lang="en-US" sz="4000" b="1" dirty="0">
                <a:latin typeface="Calibri Light"/>
                <a:ea typeface="Calibri Light"/>
                <a:cs typeface="Calibri Light"/>
              </a:rPr>
            </a:br>
            <a:r>
              <a:rPr lang="en-US" sz="4000" b="1" dirty="0">
                <a:solidFill>
                  <a:schemeClr val="tx1"/>
                </a:solidFill>
                <a:latin typeface="Calibri Light"/>
                <a:ea typeface="Calibri Light"/>
                <a:cs typeface="Calibri Light"/>
              </a:rPr>
              <a:t>Get involved! </a:t>
            </a:r>
            <a:br>
              <a:rPr lang="en-US" sz="4000" b="1" dirty="0">
                <a:latin typeface="Calibri Light"/>
                <a:ea typeface="Calibri Light"/>
                <a:cs typeface="Calibri Light"/>
              </a:rPr>
            </a:br>
            <a:endParaRPr lang="en-US" sz="4000" b="1">
              <a:solidFill>
                <a:schemeClr val="tx1"/>
              </a:solidFill>
              <a:latin typeface="Calibri Light"/>
              <a:ea typeface="Calibri Light"/>
              <a:cs typeface="Calibri Light"/>
            </a:endParaRPr>
          </a:p>
        </p:txBody>
      </p:sp>
      <p:sp>
        <p:nvSpPr>
          <p:cNvPr id="3" name="Content Placeholder 2">
            <a:extLst>
              <a:ext uri="{FF2B5EF4-FFF2-40B4-BE49-F238E27FC236}">
                <a16:creationId xmlns:a16="http://schemas.microsoft.com/office/drawing/2014/main" id="{3200C4AC-EC36-10FF-EB4C-055194119804}"/>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endParaRPr lang="en-US" sz="2000"/>
          </a:p>
          <a:p>
            <a:pPr marL="0" indent="0">
              <a:buNone/>
            </a:pPr>
            <a:endParaRPr lang="en-US" sz="2000">
              <a:latin typeface="Segoe UI"/>
              <a:cs typeface="Segoe UI"/>
            </a:endParaRPr>
          </a:p>
        </p:txBody>
      </p:sp>
      <p:pic>
        <p:nvPicPr>
          <p:cNvPr id="5" name="Picture 4" descr="International Orientation">
            <a:extLst>
              <a:ext uri="{FF2B5EF4-FFF2-40B4-BE49-F238E27FC236}">
                <a16:creationId xmlns:a16="http://schemas.microsoft.com/office/drawing/2014/main" id="{FA21E59A-F1AB-398C-C135-E6381EBC52CF}"/>
              </a:ext>
            </a:extLst>
          </p:cNvPr>
          <p:cNvPicPr>
            <a:picLocks noChangeAspect="1"/>
          </p:cNvPicPr>
          <p:nvPr/>
        </p:nvPicPr>
        <p:blipFill>
          <a:blip r:embed="rId3"/>
          <a:srcRect l="15593" r="28687"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023075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7910285" y="919521"/>
            <a:ext cx="3908630" cy="1626099"/>
          </a:xfrm>
        </p:spPr>
        <p:txBody>
          <a:bodyPr vert="horz" lIns="91440" tIns="45720" rIns="91440" bIns="45720" rtlCol="0" anchor="b">
            <a:normAutofit/>
          </a:bodyPr>
          <a:lstStyle/>
          <a:p>
            <a:pPr algn="ctr"/>
            <a:r>
              <a:rPr lang="en-US" sz="3200">
                <a:solidFill>
                  <a:srgbClr val="000000"/>
                </a:solidFill>
                <a:latin typeface="Calibri"/>
                <a:ea typeface="Calibri"/>
                <a:cs typeface="Calibri"/>
              </a:rPr>
              <a:t>Scan the QR code </a:t>
            </a:r>
            <a:br>
              <a:rPr lang="en-US" sz="3200">
                <a:latin typeface="Calibri"/>
                <a:ea typeface="Calibri"/>
                <a:cs typeface="Calibri"/>
              </a:rPr>
            </a:br>
            <a:r>
              <a:rPr lang="en-US" sz="3200">
                <a:solidFill>
                  <a:srgbClr val="000000"/>
                </a:solidFill>
                <a:latin typeface="Calibri"/>
                <a:ea typeface="Calibri"/>
                <a:cs typeface="Calibri"/>
              </a:rPr>
              <a:t>to register</a:t>
            </a:r>
            <a:endParaRPr lang="en-US" sz="3200"/>
          </a:p>
        </p:txBody>
      </p:sp>
      <p:pic>
        <p:nvPicPr>
          <p:cNvPr id="6" name="Picture 5" descr="A group of people walking on a sidewalk&#10;&#10;Description automatically generated">
            <a:extLst>
              <a:ext uri="{FF2B5EF4-FFF2-40B4-BE49-F238E27FC236}">
                <a16:creationId xmlns:a16="http://schemas.microsoft.com/office/drawing/2014/main" id="{E4C110F0-D20D-A230-1748-5F7A33FAF736}"/>
              </a:ext>
            </a:extLst>
          </p:cNvPr>
          <p:cNvPicPr>
            <a:picLocks noChangeAspect="1"/>
          </p:cNvPicPr>
          <p:nvPr/>
        </p:nvPicPr>
        <p:blipFill>
          <a:blip r:embed="rId3"/>
          <a:stretch>
            <a:fillRect/>
          </a:stretch>
        </p:blipFill>
        <p:spPr>
          <a:xfrm>
            <a:off x="391271" y="914571"/>
            <a:ext cx="7726145" cy="5027487"/>
          </a:xfrm>
          <a:prstGeom prst="rect">
            <a:avLst/>
          </a:prstGeom>
        </p:spPr>
      </p:pic>
      <p:sp>
        <p:nvSpPr>
          <p:cNvPr id="3" name="Content Placeholder 2">
            <a:extLst>
              <a:ext uri="{FF2B5EF4-FFF2-40B4-BE49-F238E27FC236}">
                <a16:creationId xmlns:a16="http://schemas.microsoft.com/office/drawing/2014/main" id="{3200C4AC-EC36-10FF-EB4C-055194119804}"/>
              </a:ext>
            </a:extLst>
          </p:cNvPr>
          <p:cNvSpPr>
            <a:spLocks noGrp="1"/>
          </p:cNvSpPr>
          <p:nvPr>
            <p:ph idx="1"/>
          </p:nvPr>
        </p:nvSpPr>
        <p:spPr>
          <a:xfrm>
            <a:off x="7910285" y="2533476"/>
            <a:ext cx="3443514" cy="3447832"/>
          </a:xfrm>
        </p:spPr>
        <p:txBody>
          <a:bodyPr vert="horz" lIns="91440" tIns="45720" rIns="91440" bIns="45720" rtlCol="0" anchor="t">
            <a:normAutofit/>
          </a:bodyPr>
          <a:lstStyle/>
          <a:p>
            <a:pPr marL="0" indent="0">
              <a:buNone/>
            </a:pPr>
            <a:endParaRPr lang="en-US" sz="2000">
              <a:latin typeface="Segoe UI"/>
              <a:cs typeface="Segoe UI"/>
            </a:endParaRPr>
          </a:p>
          <a:p>
            <a:pPr marL="0" indent="0">
              <a:buNone/>
            </a:pPr>
            <a:endParaRPr lang="en-US" sz="2000">
              <a:latin typeface="Segoe UI"/>
              <a:cs typeface="Segoe UI"/>
            </a:endParaRPr>
          </a:p>
          <a:p>
            <a:pPr marL="0" indent="0">
              <a:buNone/>
            </a:pPr>
            <a:endParaRPr lang="en-US" sz="2000">
              <a:latin typeface="Segoe UI"/>
              <a:cs typeface="Segoe UI"/>
            </a:endParaRPr>
          </a:p>
        </p:txBody>
      </p:sp>
      <p:pic>
        <p:nvPicPr>
          <p:cNvPr id="2" name="Picture 1" descr="A qr code with black dots&#10;&#10;Description automatically generated">
            <a:extLst>
              <a:ext uri="{FF2B5EF4-FFF2-40B4-BE49-F238E27FC236}">
                <a16:creationId xmlns:a16="http://schemas.microsoft.com/office/drawing/2014/main" id="{9514FA5B-B324-EA1A-E291-98A20330127D}"/>
              </a:ext>
            </a:extLst>
          </p:cNvPr>
          <p:cNvPicPr>
            <a:picLocks noChangeAspect="1"/>
          </p:cNvPicPr>
          <p:nvPr/>
        </p:nvPicPr>
        <p:blipFill>
          <a:blip r:embed="rId4"/>
          <a:stretch>
            <a:fillRect/>
          </a:stretch>
        </p:blipFill>
        <p:spPr>
          <a:xfrm>
            <a:off x="8413544" y="2748023"/>
            <a:ext cx="2935432" cy="3014601"/>
          </a:xfrm>
          <a:prstGeom prst="rect">
            <a:avLst/>
          </a:prstGeom>
        </p:spPr>
      </p:pic>
    </p:spTree>
    <p:extLst>
      <p:ext uri="{BB962C8B-B14F-4D97-AF65-F5344CB8AC3E}">
        <p14:creationId xmlns:p14="http://schemas.microsoft.com/office/powerpoint/2010/main" val="3431567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8F6522-BF8B-E660-4CA7-524CC3144E09}"/>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2200" dirty="0">
                <a:solidFill>
                  <a:schemeClr val="bg1">
                    <a:lumMod val="95000"/>
                    <a:lumOff val="5000"/>
                  </a:schemeClr>
                </a:solidFill>
                <a:latin typeface="+mj-lt"/>
                <a:cs typeface="+mj-cs"/>
              </a:rPr>
              <a:t>Useful sites for information </a:t>
            </a:r>
            <a:br>
              <a:rPr lang="en-US" sz="2200" dirty="0">
                <a:solidFill>
                  <a:schemeClr val="bg1">
                    <a:lumMod val="95000"/>
                    <a:lumOff val="5000"/>
                  </a:schemeClr>
                </a:solidFill>
                <a:latin typeface="+mj-lt"/>
                <a:cs typeface="+mj-cs"/>
              </a:rPr>
            </a:br>
            <a:br>
              <a:rPr lang="en-US" sz="2200" dirty="0">
                <a:solidFill>
                  <a:schemeClr val="bg1">
                    <a:lumMod val="95000"/>
                    <a:lumOff val="5000"/>
                  </a:schemeClr>
                </a:solidFill>
                <a:latin typeface="+mj-lt"/>
                <a:cs typeface="+mj-cs"/>
              </a:rPr>
            </a:br>
            <a:r>
              <a:rPr lang="en-US" sz="2200" b="1" dirty="0">
                <a:solidFill>
                  <a:schemeClr val="bg1">
                    <a:lumMod val="95000"/>
                    <a:lumOff val="5000"/>
                  </a:schemeClr>
                </a:solidFill>
                <a:latin typeface="+mj-lt"/>
                <a:cs typeface="+mj-cs"/>
              </a:rPr>
              <a:t>Student Information Service </a:t>
            </a:r>
            <a:br>
              <a:rPr lang="en-US" sz="2200" dirty="0">
                <a:solidFill>
                  <a:schemeClr val="bg1">
                    <a:lumMod val="95000"/>
                    <a:lumOff val="5000"/>
                  </a:schemeClr>
                </a:solidFill>
                <a:latin typeface="+mj-lt"/>
                <a:cs typeface="+mj-cs"/>
              </a:rPr>
            </a:br>
            <a:r>
              <a:rPr lang="en-US" sz="2200" dirty="0">
                <a:solidFill>
                  <a:schemeClr val="bg1">
                    <a:lumMod val="95000"/>
                    <a:lumOff val="5000"/>
                  </a:schemeClr>
                </a:solidFill>
                <a:latin typeface="+mj-lt"/>
                <a:cs typeface="+mj-cs"/>
                <a:hlinkClick r:id="rId3">
                  <a:extLst>
                    <a:ext uri="{A12FA001-AC4F-418D-AE19-62706E023703}">
                      <ahyp:hlinkClr xmlns:ahyp="http://schemas.microsoft.com/office/drawing/2018/hyperlinkcolor" val="tx"/>
                    </a:ext>
                  </a:extLst>
                </a:hlinkClick>
              </a:rPr>
              <a:t>https://students.leeds.ac.uk/askingforhelp</a:t>
            </a:r>
            <a:r>
              <a:rPr lang="en-US" sz="2200" dirty="0">
                <a:solidFill>
                  <a:schemeClr val="bg1">
                    <a:lumMod val="95000"/>
                    <a:lumOff val="5000"/>
                  </a:schemeClr>
                </a:solidFill>
                <a:latin typeface="+mj-lt"/>
                <a:cs typeface="+mj-cs"/>
              </a:rPr>
              <a:t> </a:t>
            </a:r>
            <a:br>
              <a:rPr lang="en-US" sz="2200" dirty="0">
                <a:solidFill>
                  <a:schemeClr val="bg1">
                    <a:lumMod val="95000"/>
                    <a:lumOff val="5000"/>
                  </a:schemeClr>
                </a:solidFill>
                <a:latin typeface="+mj-lt"/>
                <a:cs typeface="+mj-cs"/>
              </a:rPr>
            </a:br>
            <a:br>
              <a:rPr lang="en-US" sz="2200" dirty="0">
                <a:solidFill>
                  <a:schemeClr val="bg1">
                    <a:lumMod val="95000"/>
                    <a:lumOff val="5000"/>
                  </a:schemeClr>
                </a:solidFill>
                <a:latin typeface="+mj-lt"/>
                <a:cs typeface="+mj-cs"/>
              </a:rPr>
            </a:br>
            <a:br>
              <a:rPr lang="en-US" sz="2200" dirty="0">
                <a:solidFill>
                  <a:schemeClr val="bg1">
                    <a:lumMod val="95000"/>
                    <a:lumOff val="5000"/>
                  </a:schemeClr>
                </a:solidFill>
                <a:latin typeface="+mj-lt"/>
                <a:cs typeface="+mj-cs"/>
              </a:rPr>
            </a:br>
            <a:r>
              <a:rPr lang="en-US" sz="2200" b="1" dirty="0">
                <a:solidFill>
                  <a:schemeClr val="bg1">
                    <a:lumMod val="95000"/>
                    <a:lumOff val="5000"/>
                  </a:schemeClr>
                </a:solidFill>
                <a:latin typeface="+mj-lt"/>
                <a:cs typeface="+mj-cs"/>
              </a:rPr>
              <a:t>International Orientation </a:t>
            </a:r>
            <a:r>
              <a:rPr lang="en-US" sz="2200" b="1" dirty="0" err="1">
                <a:solidFill>
                  <a:schemeClr val="bg1">
                    <a:lumMod val="95000"/>
                    <a:lumOff val="5000"/>
                  </a:schemeClr>
                </a:solidFill>
                <a:latin typeface="+mj-lt"/>
                <a:cs typeface="+mj-cs"/>
              </a:rPr>
              <a:t>programme</a:t>
            </a:r>
            <a:r>
              <a:rPr lang="en-US" sz="2200" b="1" dirty="0">
                <a:solidFill>
                  <a:schemeClr val="bg1">
                    <a:lumMod val="95000"/>
                    <a:lumOff val="5000"/>
                  </a:schemeClr>
                </a:solidFill>
                <a:latin typeface="+mj-lt"/>
                <a:cs typeface="+mj-cs"/>
              </a:rPr>
              <a:t> </a:t>
            </a:r>
            <a:br>
              <a:rPr lang="en-US" sz="2200" b="1" dirty="0">
                <a:solidFill>
                  <a:schemeClr val="bg1">
                    <a:lumMod val="95000"/>
                    <a:lumOff val="5000"/>
                  </a:schemeClr>
                </a:solidFill>
                <a:latin typeface="+mj-lt"/>
                <a:cs typeface="+mj-cs"/>
              </a:rPr>
            </a:br>
            <a:r>
              <a:rPr lang="en-US" sz="2200" dirty="0">
                <a:solidFill>
                  <a:schemeClr val="bg1">
                    <a:lumMod val="95000"/>
                    <a:lumOff val="5000"/>
                  </a:schemeClr>
                </a:solidFill>
                <a:latin typeface="+mj-lt"/>
                <a:cs typeface="+mj-cs"/>
                <a:hlinkClick r:id="rId4">
                  <a:extLst>
                    <a:ext uri="{A12FA001-AC4F-418D-AE19-62706E023703}">
                      <ahyp:hlinkClr xmlns:ahyp="http://schemas.microsoft.com/office/drawing/2018/hyperlinkcolor" val="tx"/>
                    </a:ext>
                  </a:extLst>
                </a:hlinkClick>
              </a:rPr>
              <a:t>https://students.leeds.ac.uk/orientation</a:t>
            </a:r>
            <a:br>
              <a:rPr lang="en-US" sz="2200" dirty="0">
                <a:solidFill>
                  <a:schemeClr val="bg1">
                    <a:lumMod val="95000"/>
                    <a:lumOff val="5000"/>
                  </a:schemeClr>
                </a:solidFill>
                <a:latin typeface="+mj-lt"/>
                <a:cs typeface="+mj-cs"/>
              </a:rPr>
            </a:br>
            <a:endParaRPr lang="en-US" sz="2200" b="1" dirty="0">
              <a:solidFill>
                <a:schemeClr val="bg1">
                  <a:lumMod val="95000"/>
                  <a:lumOff val="5000"/>
                </a:schemeClr>
              </a:solidFill>
              <a:latin typeface="+mj-lt"/>
              <a:cs typeface="+mj-cs"/>
            </a:endParaRPr>
          </a:p>
          <a:p>
            <a:pPr marL="457200" indent="-457200" algn="ctr"/>
            <a:r>
              <a:rPr lang="en-US" sz="2200" dirty="0">
                <a:solidFill>
                  <a:schemeClr val="bg1">
                    <a:lumMod val="95000"/>
                    <a:lumOff val="5000"/>
                  </a:schemeClr>
                </a:solidFill>
                <a:latin typeface="+mj-lt"/>
                <a:cs typeface="+mj-cs"/>
              </a:rPr>
              <a:t>Upcoming talks, sessions and events </a:t>
            </a:r>
          </a:p>
          <a:p>
            <a:pPr marL="457200" indent="-457200" algn="ctr"/>
            <a:r>
              <a:rPr lang="en-US" sz="2200" dirty="0">
                <a:solidFill>
                  <a:schemeClr val="bg1">
                    <a:lumMod val="95000"/>
                    <a:lumOff val="5000"/>
                  </a:schemeClr>
                </a:solidFill>
                <a:latin typeface="+mj-lt"/>
                <a:cs typeface="+mj-cs"/>
              </a:rPr>
              <a:t>Orientation resources and links from today's session</a:t>
            </a:r>
          </a:p>
          <a:p>
            <a:pPr algn="ctr"/>
            <a:endParaRPr lang="en-US" sz="2200" dirty="0">
              <a:solidFill>
                <a:schemeClr val="bg1">
                  <a:lumMod val="95000"/>
                  <a:lumOff val="5000"/>
                </a:schemeClr>
              </a:solidFill>
              <a:latin typeface="+mj-lt"/>
              <a:cs typeface="+mj-cs"/>
            </a:endParaRPr>
          </a:p>
        </p:txBody>
      </p:sp>
    </p:spTree>
    <p:extLst>
      <p:ext uri="{BB962C8B-B14F-4D97-AF65-F5344CB8AC3E}">
        <p14:creationId xmlns:p14="http://schemas.microsoft.com/office/powerpoint/2010/main" val="626295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C67A-24F8-2D5C-AB9C-5A5467F4A30A}"/>
              </a:ext>
            </a:extLst>
          </p:cNvPr>
          <p:cNvSpPr>
            <a:spLocks noGrp="1"/>
          </p:cNvSpPr>
          <p:nvPr>
            <p:ph type="title"/>
          </p:nvPr>
        </p:nvSpPr>
        <p:spPr/>
        <p:txBody>
          <a:bodyPr>
            <a:normAutofit fontScale="90000"/>
          </a:bodyPr>
          <a:lstStyle/>
          <a:p>
            <a:r>
              <a:rPr lang="en-GB" dirty="0"/>
              <a:t>Have your say! </a:t>
            </a:r>
          </a:p>
        </p:txBody>
      </p:sp>
      <p:sp>
        <p:nvSpPr>
          <p:cNvPr id="3" name="Text Placeholder 2">
            <a:extLst>
              <a:ext uri="{FF2B5EF4-FFF2-40B4-BE49-F238E27FC236}">
                <a16:creationId xmlns:a16="http://schemas.microsoft.com/office/drawing/2014/main" id="{D9D7CA24-F132-8055-8BF9-86F44F389B97}"/>
              </a:ext>
            </a:extLst>
          </p:cNvPr>
          <p:cNvSpPr>
            <a:spLocks noGrp="1"/>
          </p:cNvSpPr>
          <p:nvPr>
            <p:ph type="body" idx="1"/>
          </p:nvPr>
        </p:nvSpPr>
        <p:spPr/>
        <p:txBody>
          <a:bodyPr/>
          <a:lstStyle/>
          <a:p>
            <a:r>
              <a:rPr lang="en-GB" dirty="0"/>
              <a:t>Evaluation QR code / link</a:t>
            </a:r>
          </a:p>
        </p:txBody>
      </p:sp>
      <p:pic>
        <p:nvPicPr>
          <p:cNvPr id="4" name="Picture 3" descr="QRCode for Orientation session feedback form 2024.png">
            <a:extLst>
              <a:ext uri="{FF2B5EF4-FFF2-40B4-BE49-F238E27FC236}">
                <a16:creationId xmlns:a16="http://schemas.microsoft.com/office/drawing/2014/main" id="{7E6C3D3A-B217-57D6-3957-138D65BE2B37}"/>
              </a:ext>
            </a:extLst>
          </p:cNvPr>
          <p:cNvPicPr>
            <a:picLocks noChangeAspect="1"/>
          </p:cNvPicPr>
          <p:nvPr/>
        </p:nvPicPr>
        <p:blipFill>
          <a:blip r:embed="rId2"/>
          <a:stretch>
            <a:fillRect/>
          </a:stretch>
        </p:blipFill>
        <p:spPr>
          <a:xfrm>
            <a:off x="5376863" y="117175"/>
            <a:ext cx="6642878" cy="6623649"/>
          </a:xfrm>
          <a:prstGeom prst="rect">
            <a:avLst/>
          </a:prstGeom>
        </p:spPr>
      </p:pic>
    </p:spTree>
    <p:extLst>
      <p:ext uri="{BB962C8B-B14F-4D97-AF65-F5344CB8AC3E}">
        <p14:creationId xmlns:p14="http://schemas.microsoft.com/office/powerpoint/2010/main" val="4074789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9E633B-53BE-8535-1874-0E42FB7FB5E6}"/>
              </a:ext>
            </a:extLst>
          </p:cNvPr>
          <p:cNvSpPr>
            <a:spLocks noGrp="1"/>
          </p:cNvSpPr>
          <p:nvPr>
            <p:ph type="title"/>
          </p:nvPr>
        </p:nvSpPr>
        <p:spPr>
          <a:xfrm>
            <a:off x="666750" y="593367"/>
            <a:ext cx="11109650" cy="943266"/>
          </a:xfrm>
        </p:spPr>
        <p:txBody>
          <a:bodyPr>
            <a:normAutofit fontScale="90000"/>
          </a:bodyPr>
          <a:lstStyle/>
          <a:p>
            <a:r>
              <a:rPr lang="en-GB" dirty="0"/>
              <a:t>Today, we will talk about</a:t>
            </a:r>
          </a:p>
        </p:txBody>
      </p:sp>
      <p:sp>
        <p:nvSpPr>
          <p:cNvPr id="2" name="Text Placeholder 1"/>
          <p:cNvSpPr>
            <a:spLocks noGrp="1"/>
          </p:cNvSpPr>
          <p:nvPr>
            <p:ph type="body" idx="1"/>
          </p:nvPr>
        </p:nvSpPr>
        <p:spPr>
          <a:xfrm>
            <a:off x="415600" y="2347773"/>
            <a:ext cx="11360800" cy="4283353"/>
          </a:xfrm>
        </p:spPr>
        <p:txBody>
          <a:bodyPr>
            <a:normAutofit/>
          </a:bodyPr>
          <a:lstStyle/>
          <a:p>
            <a:pPr marL="457200" indent="-457200">
              <a:buFont typeface="Arial" panose="020B0604020202020204" pitchFamily="34" charset="0"/>
              <a:buChar char="•"/>
            </a:pPr>
            <a:r>
              <a:rPr lang="en-GB" b="0" i="0" u="none" strike="noStrike" dirty="0">
                <a:effectLst/>
                <a:latin typeface="Segoe UI" panose="020B0502040204020203" pitchFamily="34" charset="0"/>
              </a:rPr>
              <a:t>Demystify the expectations at Higher Education level.</a:t>
            </a:r>
            <a:endParaRPr lang="en-GB" dirty="0"/>
          </a:p>
        </p:txBody>
      </p:sp>
      <p:sp>
        <p:nvSpPr>
          <p:cNvPr id="3" name="Text Placeholder 2"/>
          <p:cNvSpPr>
            <a:spLocks noGrp="1"/>
          </p:cNvSpPr>
          <p:nvPr>
            <p:ph type="body" sz="quarter" idx="4294967295"/>
          </p:nvPr>
        </p:nvSpPr>
        <p:spPr>
          <a:xfrm>
            <a:off x="415600" y="3200600"/>
            <a:ext cx="10515600" cy="741362"/>
          </a:xfrm>
        </p:spPr>
        <p:txBody>
          <a:bodyPr>
            <a:normAutofit/>
          </a:bodyPr>
          <a:lstStyle/>
          <a:p>
            <a:pPr marL="457200" indent="-457200">
              <a:buFont typeface="Arial" panose="020B0604020202020204" pitchFamily="34" charset="0"/>
              <a:buChar char="•"/>
            </a:pPr>
            <a:r>
              <a:rPr lang="en-GB" b="0" i="0" u="none" strike="noStrike" dirty="0">
                <a:effectLst/>
                <a:latin typeface="Segoe UI" panose="020B0502040204020203" pitchFamily="34" charset="0"/>
              </a:rPr>
              <a:t>Develop awareness of studying in UK HE is about.</a:t>
            </a:r>
            <a:r>
              <a:rPr lang="en-US" b="0" i="0" dirty="0">
                <a:effectLst/>
                <a:latin typeface="Segoe UI" panose="020B0502040204020203" pitchFamily="34" charset="0"/>
              </a:rPr>
              <a:t>​</a:t>
            </a:r>
            <a:endParaRPr lang="en-US" b="0" i="0" dirty="0">
              <a:effectLst/>
              <a:latin typeface="Arial" panose="020B0604020202020204" pitchFamily="34" charset="0"/>
            </a:endParaRPr>
          </a:p>
        </p:txBody>
      </p:sp>
      <p:sp>
        <p:nvSpPr>
          <p:cNvPr id="4" name="Text Placeholder 3"/>
          <p:cNvSpPr>
            <a:spLocks noGrp="1"/>
          </p:cNvSpPr>
          <p:nvPr>
            <p:ph type="body" sz="quarter" idx="4294967295"/>
          </p:nvPr>
        </p:nvSpPr>
        <p:spPr>
          <a:xfrm>
            <a:off x="415600" y="4011739"/>
            <a:ext cx="10515600" cy="741363"/>
          </a:xfrm>
        </p:spPr>
        <p:txBody>
          <a:bodyPr>
            <a:normAutofit/>
          </a:bodyPr>
          <a:lstStyle/>
          <a:p>
            <a:pPr marL="457200" indent="-457200">
              <a:buFont typeface="Arial" panose="020B0604020202020204" pitchFamily="34" charset="0"/>
              <a:buChar char="•"/>
            </a:pPr>
            <a:r>
              <a:rPr lang="en-GB" b="0" i="0" u="none" strike="noStrike" dirty="0">
                <a:effectLst/>
                <a:latin typeface="Segoe UI" panose="020B0502040204020203" pitchFamily="34" charset="0"/>
              </a:rPr>
              <a:t>Consider what it takes to be a successful student.</a:t>
            </a:r>
            <a:r>
              <a:rPr lang="en-US" b="0" i="0" dirty="0">
                <a:effectLst/>
                <a:latin typeface="Segoe UI" panose="020B0502040204020203" pitchFamily="34" charset="0"/>
              </a:rPr>
              <a:t>​</a:t>
            </a:r>
            <a:endParaRPr lang="en-US" b="0" i="0" dirty="0">
              <a:effectLst/>
              <a:latin typeface="Arial" panose="020B0604020202020204" pitchFamily="34" charset="0"/>
            </a:endParaRPr>
          </a:p>
        </p:txBody>
      </p:sp>
    </p:spTree>
    <p:extLst>
      <p:ext uri="{BB962C8B-B14F-4D97-AF65-F5344CB8AC3E}">
        <p14:creationId xmlns:p14="http://schemas.microsoft.com/office/powerpoint/2010/main" val="155512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83A57-30A1-622B-70AA-735A86C53A31}"/>
              </a:ext>
            </a:extLst>
          </p:cNvPr>
          <p:cNvSpPr>
            <a:spLocks noGrp="1"/>
          </p:cNvSpPr>
          <p:nvPr>
            <p:ph type="title"/>
          </p:nvPr>
        </p:nvSpPr>
        <p:spPr>
          <a:xfrm>
            <a:off x="415600" y="593367"/>
            <a:ext cx="3537275" cy="943266"/>
          </a:xfrm>
        </p:spPr>
        <p:txBody>
          <a:bodyPr>
            <a:noAutofit/>
          </a:bodyPr>
          <a:lstStyle/>
          <a:p>
            <a:r>
              <a:rPr lang="en-GB" sz="3600" b="0" i="0" u="none" strike="noStrike" dirty="0">
                <a:effectLst/>
                <a:latin typeface="Segoe UI" panose="020B0502040204020203" pitchFamily="34" charset="0"/>
              </a:rPr>
              <a:t>Which part of the campus have you discovered so far?</a:t>
            </a:r>
            <a:br>
              <a:rPr lang="en-GB" sz="3600" b="0" i="0" u="none" strike="noStrike" dirty="0">
                <a:effectLst/>
                <a:latin typeface="Segoe UI" panose="020B0502040204020203" pitchFamily="34" charset="0"/>
              </a:rPr>
            </a:br>
            <a:br>
              <a:rPr lang="en-GB" sz="3600" b="0" i="0" u="none" strike="noStrike" dirty="0">
                <a:effectLst/>
                <a:latin typeface="Segoe UI" panose="020B0502040204020203" pitchFamily="34" charset="0"/>
              </a:rPr>
            </a:br>
            <a:br>
              <a:rPr lang="en-GB" sz="3600" b="0" i="0" u="none" strike="noStrike" dirty="0">
                <a:effectLst/>
                <a:latin typeface="Segoe UI" panose="020B0502040204020203" pitchFamily="34" charset="0"/>
              </a:rPr>
            </a:br>
            <a:r>
              <a:rPr lang="en-GB" sz="3600" b="0" i="0" u="none" strike="noStrike" dirty="0">
                <a:effectLst/>
                <a:latin typeface="Segoe UI" panose="020B0502040204020203" pitchFamily="34" charset="0"/>
              </a:rPr>
              <a:t>Poll / Chat</a:t>
            </a:r>
            <a:endParaRPr lang="en-GB" sz="3600" dirty="0"/>
          </a:p>
        </p:txBody>
      </p:sp>
      <p:graphicFrame>
        <p:nvGraphicFramePr>
          <p:cNvPr id="5" name="Diagram 4">
            <a:extLst>
              <a:ext uri="{FF2B5EF4-FFF2-40B4-BE49-F238E27FC236}">
                <a16:creationId xmlns:a16="http://schemas.microsoft.com/office/drawing/2014/main" id="{C16ACF97-5F2B-FFE9-3B81-CBFE19EA5920}"/>
              </a:ext>
            </a:extLst>
          </p:cNvPr>
          <p:cNvGraphicFramePr/>
          <p:nvPr>
            <p:extLst>
              <p:ext uri="{D42A27DB-BD31-4B8C-83A1-F6EECF244321}">
                <p14:modId xmlns:p14="http://schemas.microsoft.com/office/powerpoint/2010/main" val="368443944"/>
              </p:ext>
            </p:extLst>
          </p:nvPr>
        </p:nvGraphicFramePr>
        <p:xfrm>
          <a:off x="2761806" y="184550"/>
          <a:ext cx="10630789" cy="6673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40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D122-7D2D-03A4-993F-0B76C0694078}"/>
              </a:ext>
            </a:extLst>
          </p:cNvPr>
          <p:cNvSpPr>
            <a:spLocks noGrp="1"/>
          </p:cNvSpPr>
          <p:nvPr>
            <p:ph type="title"/>
          </p:nvPr>
        </p:nvSpPr>
        <p:spPr/>
        <p:txBody>
          <a:bodyPr>
            <a:normAutofit fontScale="90000"/>
          </a:bodyPr>
          <a:lstStyle/>
          <a:p>
            <a:r>
              <a:rPr lang="en-US" dirty="0">
                <a:latin typeface="Segoe UI"/>
                <a:cs typeface="Segoe UI"/>
              </a:rPr>
              <a:t>Did you attend any of the pre-arrival sessions run in August or early September? </a:t>
            </a:r>
            <a:br>
              <a:rPr lang="en-US" dirty="0">
                <a:latin typeface="Segoe UI"/>
                <a:cs typeface="Segoe UI"/>
              </a:rPr>
            </a:br>
            <a:br>
              <a:rPr lang="en-US" dirty="0">
                <a:latin typeface="Segoe UI"/>
                <a:cs typeface="Segoe UI"/>
              </a:rPr>
            </a:br>
            <a:r>
              <a:rPr lang="en-US" dirty="0">
                <a:latin typeface="Segoe UI"/>
                <a:cs typeface="Segoe UI"/>
              </a:rPr>
              <a:t>Poll / Chat</a:t>
            </a:r>
            <a:endParaRPr lang="en-US" dirty="0"/>
          </a:p>
        </p:txBody>
      </p:sp>
    </p:spTree>
    <p:extLst>
      <p:ext uri="{BB962C8B-B14F-4D97-AF65-F5344CB8AC3E}">
        <p14:creationId xmlns:p14="http://schemas.microsoft.com/office/powerpoint/2010/main" val="38433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838199" y="3990205"/>
            <a:ext cx="10518776" cy="1200329"/>
          </a:xfrm>
        </p:spPr>
        <p:txBody>
          <a:bodyPr vert="horz" wrap="square" lIns="91440" tIns="45720" rIns="91440" bIns="45720" rtlCol="0" anchor="b">
            <a:normAutofit/>
          </a:bodyPr>
          <a:lstStyle/>
          <a:p>
            <a:pPr>
              <a:spcBef>
                <a:spcPct val="0"/>
              </a:spcBef>
            </a:pPr>
            <a:r>
              <a:rPr lang="en-US" sz="7200">
                <a:solidFill>
                  <a:schemeClr val="bg1"/>
                </a:solidFill>
                <a:latin typeface="+mj-lt"/>
                <a:cs typeface="+mj-cs"/>
              </a:rPr>
              <a:t>Academic Culture Quiz</a:t>
            </a:r>
          </a:p>
        </p:txBody>
      </p:sp>
      <p:pic>
        <p:nvPicPr>
          <p:cNvPr id="1026" name="Picture 2" descr="A picture containing diagram&#10;&#10;Description automatically generated">
            <a:extLst>
              <a:ext uri="{FF2B5EF4-FFF2-40B4-BE49-F238E27FC236}">
                <a16:creationId xmlns:a16="http://schemas.microsoft.com/office/drawing/2014/main" id="{8E3DB004-8BB5-7573-1801-D4978D853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667"/>
          <a:stretch/>
        </p:blipFill>
        <p:spPr bwMode="auto">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1042" name="Group 1041">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043" name="Freeform: Shape 1042">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4" name="Freeform: Shape 1043">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22219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67D9-93ED-D342-F350-4D7263387D45}"/>
              </a:ext>
            </a:extLst>
          </p:cNvPr>
          <p:cNvSpPr>
            <a:spLocks noGrp="1"/>
          </p:cNvSpPr>
          <p:nvPr>
            <p:ph type="title"/>
          </p:nvPr>
        </p:nvSpPr>
        <p:spPr>
          <a:xfrm>
            <a:off x="609600" y="593367"/>
            <a:ext cx="11166800" cy="943266"/>
          </a:xfrm>
        </p:spPr>
        <p:txBody>
          <a:bodyPr>
            <a:noAutofit/>
          </a:bodyPr>
          <a:lstStyle/>
          <a:p>
            <a:pPr>
              <a:lnSpc>
                <a:spcPct val="100000"/>
              </a:lnSpc>
            </a:pPr>
            <a:r>
              <a:rPr lang="en-GB" sz="4000" dirty="0"/>
              <a:t>Question 1. </a:t>
            </a:r>
            <a:r>
              <a:rPr lang="en-GB" sz="4000" b="1" dirty="0"/>
              <a:t>What is likely to be the biggest demand on your time for successful study?</a:t>
            </a:r>
          </a:p>
        </p:txBody>
      </p:sp>
      <p:sp>
        <p:nvSpPr>
          <p:cNvPr id="3" name="Text Placeholder 2">
            <a:extLst>
              <a:ext uri="{FF2B5EF4-FFF2-40B4-BE49-F238E27FC236}">
                <a16:creationId xmlns:a16="http://schemas.microsoft.com/office/drawing/2014/main" id="{AF6A10C2-764F-0653-9FF4-92A4696A9812}"/>
              </a:ext>
            </a:extLst>
          </p:cNvPr>
          <p:cNvSpPr>
            <a:spLocks noGrp="1"/>
          </p:cNvSpPr>
          <p:nvPr>
            <p:ph type="body" idx="1"/>
          </p:nvPr>
        </p:nvSpPr>
        <p:spPr>
          <a:xfrm>
            <a:off x="1009650" y="2257425"/>
            <a:ext cx="10296525" cy="3834407"/>
          </a:xfrm>
        </p:spPr>
        <p:txBody>
          <a:bodyPr/>
          <a:lstStyle/>
          <a:p>
            <a:pPr marL="514350" indent="-514350">
              <a:lnSpc>
                <a:spcPct val="150000"/>
              </a:lnSpc>
              <a:buFont typeface="+mj-lt"/>
              <a:buAutoNum type="arabicPeriod"/>
            </a:pPr>
            <a:r>
              <a:rPr lang="en-GB" dirty="0"/>
              <a:t>Group-work with others</a:t>
            </a:r>
          </a:p>
          <a:p>
            <a:pPr marL="514350" indent="-514350">
              <a:lnSpc>
                <a:spcPct val="150000"/>
              </a:lnSpc>
              <a:buFont typeface="+mj-lt"/>
              <a:buAutoNum type="arabicPeriod"/>
            </a:pPr>
            <a:r>
              <a:rPr lang="en-GB" dirty="0"/>
              <a:t>Socialising</a:t>
            </a:r>
          </a:p>
          <a:p>
            <a:pPr marL="514350" indent="-514350">
              <a:lnSpc>
                <a:spcPct val="150000"/>
              </a:lnSpc>
              <a:buFont typeface="+mj-lt"/>
              <a:buAutoNum type="arabicPeriod"/>
            </a:pPr>
            <a:r>
              <a:rPr lang="en-GB" dirty="0"/>
              <a:t>Academic reading</a:t>
            </a:r>
          </a:p>
          <a:p>
            <a:pPr marL="514350" indent="-514350">
              <a:lnSpc>
                <a:spcPct val="150000"/>
              </a:lnSpc>
              <a:buFont typeface="+mj-lt"/>
              <a:buAutoNum type="arabicPeriod"/>
            </a:pPr>
            <a:r>
              <a:rPr lang="en-GB" dirty="0"/>
              <a:t>Preparing for and attending classes</a:t>
            </a:r>
          </a:p>
        </p:txBody>
      </p:sp>
    </p:spTree>
    <p:extLst>
      <p:ext uri="{BB962C8B-B14F-4D97-AF65-F5344CB8AC3E}">
        <p14:creationId xmlns:p14="http://schemas.microsoft.com/office/powerpoint/2010/main" val="341387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67D9-93ED-D342-F350-4D7263387D45}"/>
              </a:ext>
            </a:extLst>
          </p:cNvPr>
          <p:cNvSpPr>
            <a:spLocks noGrp="1"/>
          </p:cNvSpPr>
          <p:nvPr>
            <p:ph type="title"/>
          </p:nvPr>
        </p:nvSpPr>
        <p:spPr>
          <a:xfrm>
            <a:off x="609600" y="593367"/>
            <a:ext cx="11166800" cy="943266"/>
          </a:xfrm>
        </p:spPr>
        <p:txBody>
          <a:bodyPr>
            <a:noAutofit/>
          </a:bodyPr>
          <a:lstStyle/>
          <a:p>
            <a:pPr>
              <a:lnSpc>
                <a:spcPct val="100000"/>
              </a:lnSpc>
            </a:pPr>
            <a:r>
              <a:rPr lang="en-GB" sz="4000" dirty="0"/>
              <a:t>Question 2. </a:t>
            </a:r>
            <a:r>
              <a:rPr lang="en-GB" sz="4000" b="1" dirty="0"/>
              <a:t>What kind of texts will you be reading? </a:t>
            </a:r>
          </a:p>
        </p:txBody>
      </p:sp>
      <p:sp>
        <p:nvSpPr>
          <p:cNvPr id="3" name="Text Placeholder 2">
            <a:extLst>
              <a:ext uri="{FF2B5EF4-FFF2-40B4-BE49-F238E27FC236}">
                <a16:creationId xmlns:a16="http://schemas.microsoft.com/office/drawing/2014/main" id="{AF6A10C2-764F-0653-9FF4-92A4696A9812}"/>
              </a:ext>
            </a:extLst>
          </p:cNvPr>
          <p:cNvSpPr>
            <a:spLocks noGrp="1"/>
          </p:cNvSpPr>
          <p:nvPr>
            <p:ph type="body" idx="1"/>
          </p:nvPr>
        </p:nvSpPr>
        <p:spPr>
          <a:xfrm>
            <a:off x="1009650" y="2257425"/>
            <a:ext cx="10296525" cy="3834407"/>
          </a:xfrm>
        </p:spPr>
        <p:txBody>
          <a:bodyPr/>
          <a:lstStyle/>
          <a:p>
            <a:pPr marL="514350" indent="-514350">
              <a:lnSpc>
                <a:spcPct val="150000"/>
              </a:lnSpc>
              <a:buFont typeface="+mj-lt"/>
              <a:buAutoNum type="arabicPeriod"/>
            </a:pPr>
            <a:r>
              <a:rPr lang="en-GB" dirty="0"/>
              <a:t>Books</a:t>
            </a:r>
          </a:p>
          <a:p>
            <a:pPr marL="514350" indent="-514350">
              <a:lnSpc>
                <a:spcPct val="150000"/>
              </a:lnSpc>
              <a:buFont typeface="+mj-lt"/>
              <a:buAutoNum type="arabicPeriod"/>
            </a:pPr>
            <a:r>
              <a:rPr lang="en-GB" dirty="0"/>
              <a:t>Academic journal articles</a:t>
            </a:r>
          </a:p>
          <a:p>
            <a:pPr marL="514350" indent="-514350">
              <a:lnSpc>
                <a:spcPct val="150000"/>
              </a:lnSpc>
              <a:buFont typeface="+mj-lt"/>
              <a:buAutoNum type="arabicPeriod"/>
            </a:pPr>
            <a:r>
              <a:rPr lang="en-GB" dirty="0"/>
              <a:t>Government reports and papers </a:t>
            </a:r>
          </a:p>
          <a:p>
            <a:pPr marL="514350" indent="-514350">
              <a:lnSpc>
                <a:spcPct val="150000"/>
              </a:lnSpc>
              <a:buFont typeface="+mj-lt"/>
              <a:buAutoNum type="arabicPeriod"/>
            </a:pPr>
            <a:r>
              <a:rPr lang="en-GB" dirty="0"/>
              <a:t>Websites and other internet resources</a:t>
            </a:r>
          </a:p>
        </p:txBody>
      </p:sp>
    </p:spTree>
    <p:extLst>
      <p:ext uri="{BB962C8B-B14F-4D97-AF65-F5344CB8AC3E}">
        <p14:creationId xmlns:p14="http://schemas.microsoft.com/office/powerpoint/2010/main" val="130835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67D9-93ED-D342-F350-4D7263387D45}"/>
              </a:ext>
            </a:extLst>
          </p:cNvPr>
          <p:cNvSpPr>
            <a:spLocks noGrp="1"/>
          </p:cNvSpPr>
          <p:nvPr>
            <p:ph type="title"/>
          </p:nvPr>
        </p:nvSpPr>
        <p:spPr>
          <a:xfrm>
            <a:off x="609600" y="593367"/>
            <a:ext cx="11166800" cy="943266"/>
          </a:xfrm>
        </p:spPr>
        <p:txBody>
          <a:bodyPr>
            <a:noAutofit/>
          </a:bodyPr>
          <a:lstStyle/>
          <a:p>
            <a:pPr>
              <a:lnSpc>
                <a:spcPct val="100000"/>
              </a:lnSpc>
            </a:pPr>
            <a:r>
              <a:rPr lang="en-GB" sz="4000" dirty="0"/>
              <a:t>Question 3. </a:t>
            </a:r>
            <a:r>
              <a:rPr lang="en-GB" sz="4000" b="1" dirty="0"/>
              <a:t>What is the likely ratio of independent study to classroom study? </a:t>
            </a:r>
          </a:p>
        </p:txBody>
      </p:sp>
      <p:sp>
        <p:nvSpPr>
          <p:cNvPr id="3" name="Text Placeholder 2">
            <a:extLst>
              <a:ext uri="{FF2B5EF4-FFF2-40B4-BE49-F238E27FC236}">
                <a16:creationId xmlns:a16="http://schemas.microsoft.com/office/drawing/2014/main" id="{AF6A10C2-764F-0653-9FF4-92A4696A9812}"/>
              </a:ext>
            </a:extLst>
          </p:cNvPr>
          <p:cNvSpPr>
            <a:spLocks noGrp="1"/>
          </p:cNvSpPr>
          <p:nvPr>
            <p:ph type="body" idx="1"/>
          </p:nvPr>
        </p:nvSpPr>
        <p:spPr>
          <a:xfrm>
            <a:off x="1009650" y="2257425"/>
            <a:ext cx="10296525" cy="3834407"/>
          </a:xfrm>
        </p:spPr>
        <p:txBody>
          <a:bodyPr/>
          <a:lstStyle/>
          <a:p>
            <a:pPr marL="514350" indent="-514350">
              <a:lnSpc>
                <a:spcPct val="150000"/>
              </a:lnSpc>
              <a:buFont typeface="+mj-lt"/>
              <a:buAutoNum type="arabicPeriod"/>
            </a:pPr>
            <a:r>
              <a:rPr lang="en-GB" dirty="0"/>
              <a:t>1:2</a:t>
            </a:r>
          </a:p>
          <a:p>
            <a:pPr marL="514350" indent="-514350">
              <a:lnSpc>
                <a:spcPct val="150000"/>
              </a:lnSpc>
              <a:buFont typeface="+mj-lt"/>
              <a:buAutoNum type="arabicPeriod"/>
            </a:pPr>
            <a:r>
              <a:rPr lang="en-GB" dirty="0"/>
              <a:t>3:1</a:t>
            </a:r>
          </a:p>
          <a:p>
            <a:pPr marL="514350" indent="-514350">
              <a:lnSpc>
                <a:spcPct val="150000"/>
              </a:lnSpc>
              <a:buFont typeface="+mj-lt"/>
              <a:buAutoNum type="arabicPeriod"/>
            </a:pPr>
            <a:r>
              <a:rPr lang="en-GB" dirty="0"/>
              <a:t>1:3 </a:t>
            </a:r>
          </a:p>
          <a:p>
            <a:pPr marL="514350" indent="-514350">
              <a:lnSpc>
                <a:spcPct val="150000"/>
              </a:lnSpc>
              <a:buFont typeface="+mj-lt"/>
              <a:buAutoNum type="arabicPeriod"/>
            </a:pPr>
            <a:r>
              <a:rPr lang="en-GB" dirty="0"/>
              <a:t>2:1</a:t>
            </a:r>
          </a:p>
        </p:txBody>
      </p:sp>
    </p:spTree>
    <p:extLst>
      <p:ext uri="{BB962C8B-B14F-4D97-AF65-F5344CB8AC3E}">
        <p14:creationId xmlns:p14="http://schemas.microsoft.com/office/powerpoint/2010/main" val="344296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8846cb3-76e2-46ea-89aa-be201dae4e2d" xsi:nil="true"/>
    <lcf76f155ced4ddcb4097134ff3c332f xmlns="6d7ba7b0-a4e1-415e-b53c-5eb4f2adb14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C6E8474B43284BB260F7A842AF3B5C" ma:contentTypeVersion="18" ma:contentTypeDescription="Create a new document." ma:contentTypeScope="" ma:versionID="c82791f312b5694e4b81dcbd86887b8a">
  <xsd:schema xmlns:xsd="http://www.w3.org/2001/XMLSchema" xmlns:xs="http://www.w3.org/2001/XMLSchema" xmlns:p="http://schemas.microsoft.com/office/2006/metadata/properties" xmlns:ns2="6d7ba7b0-a4e1-415e-b53c-5eb4f2adb143" xmlns:ns3="78846cb3-76e2-46ea-89aa-be201dae4e2d" targetNamespace="http://schemas.microsoft.com/office/2006/metadata/properties" ma:root="true" ma:fieldsID="4f5185de5a08340cbc748a52d599b1ab" ns2:_="" ns3:_="">
    <xsd:import namespace="6d7ba7b0-a4e1-415e-b53c-5eb4f2adb143"/>
    <xsd:import namespace="78846cb3-76e2-46ea-89aa-be201dae4e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ba7b0-a4e1-415e-b53c-5eb4f2adb1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846cb3-76e2-46ea-89aa-be201dae4e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c4855a-4ba3-456a-b650-c0a64a45574d}" ma:internalName="TaxCatchAll" ma:showField="CatchAllData" ma:web="78846cb3-76e2-46ea-89aa-be201dae4e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F38422-BD51-475D-A940-62F4789A967F}">
  <ds:schemaRefs>
    <ds:schemaRef ds:uri="http://schemas.microsoft.com/sharepoint/v3/contenttype/forms"/>
  </ds:schemaRefs>
</ds:datastoreItem>
</file>

<file path=customXml/itemProps2.xml><?xml version="1.0" encoding="utf-8"?>
<ds:datastoreItem xmlns:ds="http://schemas.openxmlformats.org/officeDocument/2006/customXml" ds:itemID="{97D77BB6-1462-45F8-8645-7AF7D4502557}">
  <ds:schemaRefs>
    <ds:schemaRef ds:uri="6d7ba7b0-a4e1-415e-b53c-5eb4f2adb143"/>
    <ds:schemaRef ds:uri="78846cb3-76e2-46ea-89aa-be201dae4e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8C5324F-CB80-43AC-B75B-F73031C5D240}">
  <ds:schemaRefs>
    <ds:schemaRef ds:uri="6d7ba7b0-a4e1-415e-b53c-5eb4f2adb143"/>
    <ds:schemaRef ds:uri="78846cb3-76e2-46ea-89aa-be201dae4e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58</TotalTime>
  <Words>1897</Words>
  <Application>Microsoft Office PowerPoint</Application>
  <PresentationFormat>Widescreen</PresentationFormat>
  <Paragraphs>160</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Mind the Gap! Bridging academic expectations: a guide for international students</vt:lpstr>
      <vt:lpstr>Webinar tips!</vt:lpstr>
      <vt:lpstr>Today, we will talk about</vt:lpstr>
      <vt:lpstr>Which part of the campus have you discovered so far?   Poll / Chat</vt:lpstr>
      <vt:lpstr>Did you attend any of the pre-arrival sessions run in August or early September?   Poll / Chat</vt:lpstr>
      <vt:lpstr>Academic Culture Quiz</vt:lpstr>
      <vt:lpstr>Question 1. What is likely to be the biggest demand on your time for successful study?</vt:lpstr>
      <vt:lpstr>Question 2. What kind of texts will you be reading? </vt:lpstr>
      <vt:lpstr>Question 3. What is the likely ratio of independent study to classroom study? </vt:lpstr>
      <vt:lpstr>Question 4. What activities are considered as  ‘independent study’? (multiple choices) </vt:lpstr>
      <vt:lpstr>Question 5. What is the most important skill to develop for good marks in assignments?  </vt:lpstr>
      <vt:lpstr>Critical Analysis</vt:lpstr>
      <vt:lpstr>Critical Thinking/Curiosity</vt:lpstr>
      <vt:lpstr>Good study practices</vt:lpstr>
      <vt:lpstr>Library blog post </vt:lpstr>
      <vt:lpstr>PowerPoint Presentation</vt:lpstr>
      <vt:lpstr>Flying Start Fair  - 26th September, 11.00 - 14.00</vt:lpstr>
      <vt:lpstr>Flying Start  https://resources.library.leeds.ac.uk/flyingstart/</vt:lpstr>
      <vt:lpstr>PGT students</vt:lpstr>
      <vt:lpstr>Academic English courses &amp; workshops   </vt:lpstr>
      <vt:lpstr>Language Zone   </vt:lpstr>
      <vt:lpstr>Research show that it is important to use English in social contexts.   This is because practising English socially can have positive impacts on using English in an academic context.    Get involved!  </vt:lpstr>
      <vt:lpstr>Scan the QR code  to register</vt:lpstr>
      <vt:lpstr>Useful sites for information   Student Information Service  https://students.leeds.ac.uk/askingforhelp    International Orientation programme  https://students.leeds.ac.uk/orientation  Upcoming talks, sessions and events  Orientation resources and links from today's session </vt:lpstr>
      <vt:lpstr>Have your say!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theory to inter</dc:title>
  <dc:creator>Jacqui Bartram</dc:creator>
  <cp:lastModifiedBy>Amy Allhouse</cp:lastModifiedBy>
  <cp:revision>157</cp:revision>
  <cp:lastPrinted>2019-04-03T14:49:04Z</cp:lastPrinted>
  <dcterms:created xsi:type="dcterms:W3CDTF">2019-03-29T09:37:04Z</dcterms:created>
  <dcterms:modified xsi:type="dcterms:W3CDTF">2024-09-20T10:09:12Z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0x010100C8C6E8474B43284BB260F7A842AF3B5C</vt:lpwstr>
  </property>
  <property fmtid="{D5CDD505-2E9C-101B-9397-08002B2CF9AE}" pid="3" name="MediaServiceImageTags">
    <vt:lpwstr/>
  </property>
</Properties>
</file>