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4"/>
    <p:sldMasterId id="2147483705" r:id="rId5"/>
    <p:sldMasterId id="2147483648" r:id="rId6"/>
  </p:sldMasterIdLst>
  <p:notesMasterIdLst>
    <p:notesMasterId r:id="rId17"/>
  </p:notesMasterIdLst>
  <p:sldIdLst>
    <p:sldId id="335" r:id="rId7"/>
    <p:sldId id="336" r:id="rId8"/>
    <p:sldId id="337" r:id="rId9"/>
    <p:sldId id="338" r:id="rId10"/>
    <p:sldId id="342" r:id="rId11"/>
    <p:sldId id="340" r:id="rId12"/>
    <p:sldId id="341" r:id="rId13"/>
    <p:sldId id="348" r:id="rId14"/>
    <p:sldId id="347" r:id="rId15"/>
    <p:sldId id="34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090A04-E76F-2C83-C836-31A81357FF07}" name="Katy Manns" initials="KM" userId="S::extcjm@leeds.ac.uk::7816637b-39f3-483e-8f18-de6010a83e85" providerId="AD"/>
  <p188:author id="{A8A46C2E-59EB-9305-AF67-B0211622D3E2}" name="Charlotte Webster" initials="CW" userId="S::sescwe@leeds.ac.uk::7b162995-5761-4783-8eb0-4950deda36ad" providerId="AD"/>
  <p188:author id="{EA376877-B2C2-1041-61BB-9ECA8C7144DC}" name="Katy Lovelace" initials="KL" userId="S::diskgr1@leeds.ac.uk::c5b66831-b1a1-4978-b15f-c2457efecc21" providerId="AD"/>
  <p188:author id="{3AE329B8-54A3-21EF-6ED3-5CED572487E9}" name="Carys Corkhill" initials="CC" userId="S::sescco@leeds.ac.uk::2f823a7f-2215-4bab-8f23-2aaa02e04771" providerId="AD"/>
  <p188:author id="{EE3887F0-CC0F-CCCE-F936-06F2BF6FCDBA}" name="Lauren Phillips" initials="LP" userId="S::earlph@leeds.ac.uk::d40c6f57-86f8-4f9d-a4c0-2fbca8a21e72" providerId="AD"/>
  <p188:author id="{26AA3FF5-8D7D-0595-D0AE-64893956E44C}" name="Lucia Fiordelmondo" initials="LF" userId="S::seslf@leeds.ac.uk::05f46fbb-0c82-45c5-ac4b-9ace7cf7e07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8BC58C-55F2-C61D-08F1-D71D8571A623}" v="14" dt="2024-09-24T08:47:10.517"/>
    <p1510:client id="{E9C9D868-D0AF-0726-3A1F-37940BF6400A}" v="50" dt="2024-09-24T08:41:02.084"/>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8/10/relationships/authors" Target="authors.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88D59F-84DF-0C4A-A564-05F3AC6AA4FC}" type="datetimeFigureOut">
              <a:rPr lang="en-US" smtClean="0"/>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C607B-BC83-1C44-A501-8F981FF41469}" type="slidenum">
              <a:rPr lang="en-US" smtClean="0"/>
              <a:t>‹#›</a:t>
            </a:fld>
            <a:endParaRPr lang="en-US"/>
          </a:p>
        </p:txBody>
      </p:sp>
    </p:spTree>
    <p:extLst>
      <p:ext uri="{BB962C8B-B14F-4D97-AF65-F5344CB8AC3E}">
        <p14:creationId xmlns:p14="http://schemas.microsoft.com/office/powerpoint/2010/main" val="2389484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leeds365.sharepoint.com/:f:/r/sites/TEAM-ISOGlobalCommunity/Shared%20Documents/TEAM%20-%20ISOGloCo%20Files/Welcome/202425/Orientation/Webinar%20feedback?csf=1&amp;web=1&amp;e=ZLofkb"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leeds365.sharepoint.com/:x:/r/sites/TEAM-ISOGlobalCommunity/Shared%20Documents/TEAM%20-%20ISOGloCo%20Files/Welcome/202425/Orientation/Planning%20and%20schedule/Orientation%20facilitator%20schedule%2024.xlsx?d=w5a7c6300bddd4035b23d90c3176a860c&amp;csf=1&amp;web=1&amp;e=HQCdik" TargetMode="External"/><Relationship Id="rId4" Type="http://schemas.openxmlformats.org/officeDocument/2006/relationships/hyperlink" Target="https://forms.office.com/Pages/DesignPageV2.aspx?subpage=design&amp;FormId=qO3qvR3IzkWGPlIypTW3yzFotsWhsXhJsV_CRX7-zCFUNlUwTVdKN0lSMkZDWUxTWk1KQ0FYUkhFOS4u&amp;Token=136ac5252f344964aaf254378875084c"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tudents.leeds.ac.uk/info/1000101/harassment_and_misconduc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been specialist advisors for years now and have noticed some students have misconceptions about reporting an incident or accessing support. These are real comments we have received from students:</a:t>
            </a:r>
          </a:p>
          <a:p>
            <a:endParaRPr lang="en-US"/>
          </a:p>
          <a:p>
            <a:r>
              <a:rPr lang="en-US">
                <a:ea typeface="Calibri" panose="020F0502020204030204"/>
                <a:cs typeface="Calibri" panose="020F0502020204030204"/>
              </a:rPr>
              <a:t>"I won't be believed or taken seriously"</a:t>
            </a:r>
          </a:p>
          <a:p>
            <a:endParaRPr lang="en-US"/>
          </a:p>
          <a:p>
            <a:r>
              <a:rPr lang="en-US"/>
              <a:t>I want to reassure you - </a:t>
            </a:r>
            <a:endParaRPr lang="en-US">
              <a:ea typeface="Calibri"/>
              <a:cs typeface="Calibri"/>
            </a:endParaRPr>
          </a:p>
          <a:p>
            <a:endParaRPr lang="en-US">
              <a:ea typeface="Calibri"/>
              <a:cs typeface="Calibri"/>
            </a:endParaRPr>
          </a:p>
          <a:p>
            <a:r>
              <a:rPr lang="en-US" b="1"/>
              <a:t>It is serious enough</a:t>
            </a:r>
            <a:r>
              <a:rPr lang="en-US"/>
              <a:t> to book an appointment with us – you can disclose anything that has made you feel uncomfortable or unsafe during your time at Leeds or before you arrived.</a:t>
            </a:r>
          </a:p>
          <a:p>
            <a:endParaRPr lang="en-US"/>
          </a:p>
          <a:p>
            <a:r>
              <a:rPr lang="en-US" b="1"/>
              <a:t>We take disclosures very seriously</a:t>
            </a:r>
            <a:r>
              <a:rPr lang="en-US"/>
              <a:t> and will support you however feels right to you. We can explore different options about what to do next together.</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9FD2A0ED-B4F8-4CEE-831E-64B90560C5D1}" type="slidenum">
              <a:rPr lang="en-US"/>
              <a:t>8</a:t>
            </a:fld>
            <a:endParaRPr lang="en-US"/>
          </a:p>
        </p:txBody>
      </p:sp>
    </p:spTree>
    <p:extLst>
      <p:ext uri="{BB962C8B-B14F-4D97-AF65-F5344CB8AC3E}">
        <p14:creationId xmlns:p14="http://schemas.microsoft.com/office/powerpoint/2010/main" val="294783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Finally, </a:t>
            </a:r>
            <a:r>
              <a:rPr lang="en-US" dirty="0"/>
              <a:t>Before you leave today, please use the QR code or on the slide to complete a short feedback form to tell us what was useful, what worked well and what could be improved. Your feedback is really valuable and will help us to improve the session in future. </a:t>
            </a:r>
          </a:p>
          <a:p>
            <a:endParaRPr lang="en-US" dirty="0">
              <a:cs typeface="Calibri"/>
            </a:endParaRPr>
          </a:p>
          <a:p>
            <a:endParaRPr lang="en-US" dirty="0">
              <a:cs typeface="Calibri"/>
            </a:endParaRPr>
          </a:p>
          <a:p>
            <a:endParaRPr lang="en-GB" dirty="0"/>
          </a:p>
          <a:p>
            <a:r>
              <a:rPr lang="en-GB" b="1" dirty="0"/>
              <a:t>After the session:</a:t>
            </a:r>
            <a:endParaRPr lang="en-GB" dirty="0"/>
          </a:p>
          <a:p>
            <a:r>
              <a:rPr lang="en-GB" b="1" dirty="0"/>
              <a:t>Facilitator 1 (ISO team member) to export the poll results and attendance report and save in the relevant folder in the </a:t>
            </a:r>
            <a:r>
              <a:rPr lang="en-GB" dirty="0">
                <a:hlinkClick r:id="rId3"/>
              </a:rPr>
              <a:t>Webinar feedback</a:t>
            </a:r>
            <a:r>
              <a:rPr lang="en-GB" b="1" dirty="0"/>
              <a:t> folder</a:t>
            </a:r>
            <a:endParaRPr lang="en-GB" dirty="0"/>
          </a:p>
          <a:p>
            <a:r>
              <a:rPr lang="en-GB" dirty="0"/>
              <a:t>Download feedback from </a:t>
            </a:r>
            <a:r>
              <a:rPr lang="en-GB" dirty="0">
                <a:hlinkClick r:id="rId4"/>
              </a:rPr>
              <a:t>MS Form and save</a:t>
            </a:r>
            <a:endParaRPr lang="en-GB"/>
          </a:p>
          <a:p>
            <a:r>
              <a:rPr lang="en-GB" dirty="0"/>
              <a:t>To save attendance report, either go to the </a:t>
            </a:r>
            <a:r>
              <a:rPr lang="en-GB" b="1" dirty="0"/>
              <a:t>Attendance tab</a:t>
            </a:r>
            <a:r>
              <a:rPr lang="en-GB" dirty="0"/>
              <a:t> and download, or a tile labelled </a:t>
            </a:r>
            <a:r>
              <a:rPr lang="en-GB" b="1" dirty="0"/>
              <a:t>Attendance report</a:t>
            </a:r>
            <a:r>
              <a:rPr lang="en-GB" dirty="0"/>
              <a:t> will pop into the chat about five minutes after your meeting ends. Select it to download the CSV file.</a:t>
            </a:r>
            <a:endParaRPr lang="en-GB" dirty="0">
              <a:cs typeface="Calibri"/>
            </a:endParaRPr>
          </a:p>
          <a:p>
            <a:r>
              <a:rPr lang="en-GB" dirty="0"/>
              <a:t>Check attendance report and add total number to headcount column of the </a:t>
            </a:r>
            <a:r>
              <a:rPr lang="en-GB" dirty="0">
                <a:hlinkClick r:id="rId5"/>
              </a:rPr>
              <a:t>Orientation facilitator schedule 24.xlsx</a:t>
            </a:r>
            <a:endParaRPr lang="en-GB"/>
          </a:p>
          <a:p>
            <a:r>
              <a:rPr lang="en-GB" dirty="0"/>
              <a:t>Record any feedback/comments in the feedback column of the </a:t>
            </a:r>
            <a:r>
              <a:rPr lang="en-GB" dirty="0">
                <a:hlinkClick r:id="rId5"/>
              </a:rPr>
              <a:t>Orientation facilitator schedule 24.xlsx</a:t>
            </a:r>
            <a:r>
              <a:rPr lang="en-GB" dirty="0"/>
              <a:t> and share with colleagues anything that needs updating before the next webinar.</a:t>
            </a:r>
            <a:endParaRPr lang="en-GB" dirty="0">
              <a:cs typeface="Calibri"/>
            </a:endParaRPr>
          </a:p>
          <a:p>
            <a:endParaRPr lang="en-GB" dirty="0"/>
          </a:p>
          <a:p>
            <a:endParaRPr lang="en-US" dirty="0">
              <a:cs typeface="Calibri"/>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16</a:t>
            </a:fld>
            <a:endParaRPr lang="en-US"/>
          </a:p>
        </p:txBody>
      </p:sp>
    </p:spTree>
    <p:extLst>
      <p:ext uri="{BB962C8B-B14F-4D97-AF65-F5344CB8AC3E}">
        <p14:creationId xmlns:p14="http://schemas.microsoft.com/office/powerpoint/2010/main" val="4129775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I make a report, it could impact my studies or Visa...</a:t>
            </a:r>
          </a:p>
          <a:p>
            <a:endParaRPr lang="en-US"/>
          </a:p>
          <a:p>
            <a:r>
              <a:rPr lang="en-US" b="1"/>
              <a:t>Seeking support </a:t>
            </a:r>
            <a:r>
              <a:rPr lang="en-GB" b="1"/>
              <a:t>won't impact your studies </a:t>
            </a:r>
            <a:r>
              <a:rPr lang="en-US"/>
              <a:t>– accessing our service is confidential. This means.... With your permission we can contact your school to apply for mitigating circumstances or look for extra support. </a:t>
            </a:r>
            <a:endParaRPr lang="en-US">
              <a:ea typeface="Calibri"/>
              <a:cs typeface="Calibri"/>
            </a:endParaRPr>
          </a:p>
          <a:p>
            <a:endParaRPr lang="en-US"/>
          </a:p>
          <a:p>
            <a:r>
              <a:rPr lang="en-US" b="1"/>
              <a:t>Making a report to the police does not affect your Visa. </a:t>
            </a:r>
            <a:r>
              <a:rPr lang="en-US"/>
              <a:t>In an appointment we can talk about this and reduce any concerns you may have. We have a police campus officer – PC Laura Beaton who you can also talk to.</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FD2A0ED-B4F8-4CEE-831E-64B90560C5D1}" type="slidenum">
              <a:rPr lang="en-US"/>
              <a:t>9</a:t>
            </a:fld>
            <a:endParaRPr lang="en-US"/>
          </a:p>
        </p:txBody>
      </p:sp>
    </p:spTree>
    <p:extLst>
      <p:ext uri="{BB962C8B-B14F-4D97-AF65-F5344CB8AC3E}">
        <p14:creationId xmlns:p14="http://schemas.microsoft.com/office/powerpoint/2010/main" val="2383682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if I want to speak to a specific person or request a translator/require any additional requirements?</a:t>
            </a:r>
          </a:p>
          <a:p>
            <a:endParaRPr lang="en-US"/>
          </a:p>
          <a:p>
            <a:r>
              <a:rPr lang="en-US" b="1"/>
              <a:t>We'll</a:t>
            </a:r>
            <a:r>
              <a:rPr lang="en-GB" b="1"/>
              <a:t> make the space and our support as inclusive as possible</a:t>
            </a:r>
            <a:r>
              <a:rPr lang="en-US"/>
              <a:t> – we can make adjustments to the room, arrange a translator, offer sensory devices and more to ensure you're comfortable speaking to us.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9FD2A0ED-B4F8-4CEE-831E-64B90560C5D1}" type="slidenum">
              <a:rPr lang="en-US"/>
              <a:t>9</a:t>
            </a:fld>
            <a:endParaRPr lang="en-US"/>
          </a:p>
        </p:txBody>
      </p:sp>
    </p:spTree>
    <p:extLst>
      <p:ext uri="{BB962C8B-B14F-4D97-AF65-F5344CB8AC3E}">
        <p14:creationId xmlns:p14="http://schemas.microsoft.com/office/powerpoint/2010/main" val="3150886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I talk to someone in the team, they will go against my wishes and force me into a reporting service. </a:t>
            </a:r>
          </a:p>
          <a:p>
            <a:endParaRPr lang="en-US"/>
          </a:p>
          <a:p>
            <a:r>
              <a:rPr lang="en-US" b="1"/>
              <a:t>We'll</a:t>
            </a:r>
            <a:r>
              <a:rPr lang="en-GB" b="1"/>
              <a:t> always make sure you are in control over what you decide to do next. </a:t>
            </a:r>
            <a:r>
              <a:rPr lang="en-GB"/>
              <a:t>We will assess risk and make sure you are safe. If we ever needed to escalate anything, we would let you know if we are doing this. The majority of the time, you are in control over what you would like to happen next as we are a student-led service. Our main aim is for you to understand your options around reporting processes and support.</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9FD2A0ED-B4F8-4CEE-831E-64B90560C5D1}" type="slidenum">
              <a:rPr lang="en-US"/>
              <a:t>10</a:t>
            </a:fld>
            <a:endParaRPr lang="en-US"/>
          </a:p>
        </p:txBody>
      </p:sp>
    </p:spTree>
    <p:extLst>
      <p:ext uri="{BB962C8B-B14F-4D97-AF65-F5344CB8AC3E}">
        <p14:creationId xmlns:p14="http://schemas.microsoft.com/office/powerpoint/2010/main" val="234532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 is some feedback from international students who used our services</a:t>
            </a:r>
          </a:p>
        </p:txBody>
      </p:sp>
      <p:sp>
        <p:nvSpPr>
          <p:cNvPr id="4" name="Slide Number Placeholder 3"/>
          <p:cNvSpPr>
            <a:spLocks noGrp="1"/>
          </p:cNvSpPr>
          <p:nvPr>
            <p:ph type="sldNum" sz="quarter" idx="5"/>
          </p:nvPr>
        </p:nvSpPr>
        <p:spPr/>
        <p:txBody>
          <a:bodyPr/>
          <a:lstStyle/>
          <a:p>
            <a:fld id="{9FD2A0ED-B4F8-4CEE-831E-64B90560C5D1}" type="slidenum">
              <a:t>11</a:t>
            </a:fld>
            <a:endParaRPr lang="en-US"/>
          </a:p>
        </p:txBody>
      </p:sp>
    </p:spTree>
    <p:extLst>
      <p:ext uri="{BB962C8B-B14F-4D97-AF65-F5344CB8AC3E}">
        <p14:creationId xmlns:p14="http://schemas.microsoft.com/office/powerpoint/2010/main" val="597519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several ways to access our service: You can tell us anonymously or you can provide your contact details using the report and support webpage</a:t>
            </a:r>
          </a:p>
          <a:p>
            <a:endParaRPr lang="en-US"/>
          </a:p>
          <a:p>
            <a:r>
              <a:rPr lang="en-US"/>
              <a:t>Anonymous disclosures are important as they allow us to have an understanding of what is happening within our community. The information you share here supports us in monitoring trends which we use to inform preventative work across the university.</a:t>
            </a:r>
          </a:p>
          <a:p>
            <a:r>
              <a:rPr lang="en-US"/>
              <a:t>If you make a disclosure giving us your contact details via the Report + Support webpage, the information you give us will not go anywhere else. Making a disclosure is not the same as a formal report. We are not a formal reporting place but can help you make a report if you want to. </a:t>
            </a:r>
          </a:p>
          <a:p>
            <a:endParaRPr lang="en-US"/>
          </a:p>
          <a:p>
            <a:r>
              <a:rPr lang="en-US"/>
              <a:t>You can also email us at our email address. This is monitored Mon – Fri 9am – 5pm and we will respond to you within 1 working day.</a:t>
            </a:r>
            <a:endParaRPr lang="en-US">
              <a:ea typeface="Calibri" panose="020F0502020204030204"/>
              <a:cs typeface="Calibri" panose="020F0502020204030204"/>
            </a:endParaRPr>
          </a:p>
          <a:p>
            <a:endParaRPr lang="en-US"/>
          </a:p>
          <a:p>
            <a:r>
              <a:rPr lang="en-US" b="1">
                <a:hlinkClick r:id="rId3"/>
              </a:rPr>
              <a:t>For Students Webpages</a:t>
            </a:r>
            <a:r>
              <a:rPr lang="en-US" b="1"/>
              <a:t>:</a:t>
            </a:r>
            <a:r>
              <a:rPr lang="en-US"/>
              <a:t> You can find lots of information on our webpages about how what support is available, how to give support and you can do to be part of the solution to change the culture.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FD2A0ED-B4F8-4CEE-831E-64B90560C5D1}" type="slidenum">
              <a:rPr lang="en-US"/>
              <a:t>12</a:t>
            </a:fld>
            <a:endParaRPr lang="en-US"/>
          </a:p>
        </p:txBody>
      </p:sp>
    </p:spTree>
    <p:extLst>
      <p:ext uri="{BB962C8B-B14F-4D97-AF65-F5344CB8AC3E}">
        <p14:creationId xmlns:p14="http://schemas.microsoft.com/office/powerpoint/2010/main" val="3432123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ea typeface="Calibri" panose="020F0502020204030204"/>
                <a:cs typeface="Calibri" panose="020F0502020204030204"/>
              </a:rPr>
              <a:t>Here are the three most important things I want you to take away from my presentation:</a:t>
            </a:r>
          </a:p>
          <a:p>
            <a:pPr marL="285750" indent="-285750">
              <a:buFont typeface="Arial"/>
              <a:buChar char="•"/>
            </a:pPr>
            <a:r>
              <a:rPr lang="en-GB" b="1"/>
              <a:t>Reassurance </a:t>
            </a:r>
            <a:r>
              <a:rPr lang="en-GB"/>
              <a:t>–</a:t>
            </a:r>
            <a:r>
              <a:rPr lang="en-GB" b="1"/>
              <a:t> </a:t>
            </a:r>
            <a:r>
              <a:rPr lang="en-GB"/>
              <a:t>we hope you feel confident about reporting and reassured you that you can contact our team for confidential, judgement-free support.  </a:t>
            </a:r>
            <a:endParaRPr lang="en-US">
              <a:ea typeface="Calibri"/>
              <a:cs typeface="Calibri"/>
            </a:endParaRPr>
          </a:p>
          <a:p>
            <a:pPr marL="285750" indent="-285750">
              <a:buFont typeface="Arial"/>
              <a:buChar char="•"/>
            </a:pPr>
            <a:r>
              <a:rPr lang="en-GB" b="1"/>
              <a:t>You take the lead </a:t>
            </a:r>
            <a:r>
              <a:rPr lang="en-GB"/>
              <a:t>– by contacting our team, there is no pressure or expectation for you to make any decisions about anything. We will work with you to create a space for you to have access to information to make informed choices about any next steps you might want to take. We will not tell you what to do.</a:t>
            </a:r>
            <a:endParaRPr lang="en-US"/>
          </a:p>
          <a:p>
            <a:pPr marL="285750" indent="-285750">
              <a:buFont typeface="Arial"/>
              <a:buChar char="•"/>
            </a:pPr>
            <a:r>
              <a:rPr lang="en-GB" b="1"/>
              <a:t>Nothing too big or too small </a:t>
            </a:r>
            <a:r>
              <a:rPr lang="en-GB"/>
              <a:t>– if something has happened that didn't feel ok, whether during your time at university or before, you can contact us. You don't have to fit into a specific definition to tell us that something has happened. If we realise that another team would be better placed to support you, we can refer you to the right people.  </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9FD2A0ED-B4F8-4CEE-831E-64B90560C5D1}" type="slidenum">
              <a:rPr lang="en-US"/>
              <a:t>13</a:t>
            </a:fld>
            <a:endParaRPr lang="en-US"/>
          </a:p>
        </p:txBody>
      </p:sp>
    </p:spTree>
    <p:extLst>
      <p:ext uri="{BB962C8B-B14F-4D97-AF65-F5344CB8AC3E}">
        <p14:creationId xmlns:p14="http://schemas.microsoft.com/office/powerpoint/2010/main" val="2354469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ISO facilitator: </a:t>
            </a:r>
            <a:r>
              <a:rPr lang="en-US" dirty="0"/>
              <a:t>Thank you Carys, and thank you to everyone for coming along to this session</a:t>
            </a:r>
          </a:p>
          <a:p>
            <a:endParaRPr lang="en-US" dirty="0">
              <a:cs typeface="Calibri" panose="020F0502020204030204"/>
            </a:endParaRPr>
          </a:p>
          <a:p>
            <a:r>
              <a:rPr lang="en-US" dirty="0">
                <a:cs typeface="Calibri" panose="020F0502020204030204"/>
              </a:rPr>
              <a:t>I hope everyone has found it useful and reassuring </a:t>
            </a:r>
          </a:p>
          <a:p>
            <a:endParaRPr lang="en-US" dirty="0"/>
          </a:p>
          <a:p>
            <a:r>
              <a:rPr lang="en-GB" dirty="0"/>
              <a:t>Remember, there’s lots of support on offer to help you feel safe and people who can help you understand UK rules and ways of doing things. It’s important to take precautions to minimise the chance of problems arising, and seek advice if you’re unsure, but try not to let safety worries or general uncertainty about how things are done stop you from asking questions, taking part and enjoying yourself! And if anything doesn’t feel right or is making you worried or uncertain, reach out for support. </a:t>
            </a:r>
            <a:endParaRPr lang="en-US" dirty="0"/>
          </a:p>
          <a:p>
            <a:endParaRPr lang="en-US" dirty="0">
              <a:cs typeface="Calibri" panose="020F0502020204030204"/>
            </a:endParaRPr>
          </a:p>
          <a:p>
            <a:r>
              <a:rPr lang="en-GB" b="1" dirty="0"/>
              <a:t>(Webinar) STOP RECORDING</a:t>
            </a:r>
            <a:endParaRPr lang="en-US" dirty="0"/>
          </a:p>
          <a:p>
            <a:endParaRPr lang="en-US" dirty="0">
              <a:cs typeface="Calibri" panose="020F0502020204030204"/>
            </a:endParaRPr>
          </a:p>
          <a:p>
            <a:r>
              <a:rPr lang="en-US" dirty="0">
                <a:cs typeface="Calibri" panose="020F0502020204030204"/>
              </a:rPr>
              <a:t>Now we have some time for questions and feedback about today's session</a:t>
            </a:r>
          </a:p>
          <a:p>
            <a:endParaRPr lang="en-US" dirty="0">
              <a:cs typeface="Calibri" panose="020F0502020204030204"/>
            </a:endParaRPr>
          </a:p>
          <a:p>
            <a:r>
              <a:rPr lang="en-US" b="1" dirty="0"/>
              <a:t>Webinar Q&amp;A only</a:t>
            </a:r>
            <a:r>
              <a:rPr lang="en-US" dirty="0"/>
              <a:t> If you have any questions, please feel free to type them in the chat or let us know if you prefer to ask your question in person and we can switch on your microphone.</a:t>
            </a:r>
          </a:p>
          <a:p>
            <a:r>
              <a:rPr lang="en-US" b="1" dirty="0">
                <a:cs typeface="Calibri"/>
              </a:rPr>
              <a:t>For in person </a:t>
            </a:r>
            <a:r>
              <a:rPr lang="en-US" b="1" dirty="0" err="1">
                <a:cs typeface="Calibri"/>
              </a:rPr>
              <a:t>vevox</a:t>
            </a:r>
            <a:r>
              <a:rPr lang="en-US" b="1" dirty="0">
                <a:cs typeface="Calibri"/>
              </a:rPr>
              <a:t> Q&amp;A move to next slide</a:t>
            </a:r>
            <a:endParaRPr lang="en-US" dirty="0">
              <a:cs typeface="Calibri"/>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14</a:t>
            </a:fld>
            <a:endParaRPr lang="en-US"/>
          </a:p>
        </p:txBody>
      </p:sp>
    </p:spTree>
    <p:extLst>
      <p:ext uri="{BB962C8B-B14F-4D97-AF65-F5344CB8AC3E}">
        <p14:creationId xmlns:p14="http://schemas.microsoft.com/office/powerpoint/2010/main" val="3907807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reminder that if you still have questions, you can contact the Student Information Service in person at an information point, by phone or by email. </a:t>
            </a:r>
          </a:p>
          <a:p>
            <a:endParaRPr lang="en-US" dirty="0"/>
          </a:p>
          <a:p>
            <a:r>
              <a:rPr lang="en-GB" dirty="0"/>
              <a:t>You can also find all of the links mentioned in this presentation, and our other sessions, on our Orientation Resources page, and we will be posting slides and videos from this presentation</a:t>
            </a:r>
          </a:p>
          <a:p>
            <a:endParaRPr lang="en-GB" dirty="0">
              <a:cs typeface="Calibri"/>
            </a:endParaRPr>
          </a:p>
          <a:p>
            <a:r>
              <a:rPr lang="en-GB" dirty="0">
                <a:cs typeface="Calibri"/>
              </a:rPr>
              <a:t>You can also still sign up for live sessions this week and next week</a:t>
            </a:r>
          </a:p>
          <a:p>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59BC607B-BC83-1C44-A501-8F981FF41469}" type="slidenum">
              <a:rPr lang="en-US" smtClean="0"/>
              <a:t>15</a:t>
            </a:fld>
            <a:endParaRPr lang="en-US"/>
          </a:p>
        </p:txBody>
      </p:sp>
    </p:spTree>
    <p:extLst>
      <p:ext uri="{BB962C8B-B14F-4D97-AF65-F5344CB8AC3E}">
        <p14:creationId xmlns:p14="http://schemas.microsoft.com/office/powerpoint/2010/main" val="3452451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4506FB-8C9B-2A91-B496-3059E67E6B4B}"/>
              </a:ext>
            </a:extLst>
          </p:cNvPr>
          <p:cNvSpPr/>
          <p:nvPr userDrawn="1"/>
        </p:nvSpPr>
        <p:spPr>
          <a:xfrm>
            <a:off x="0" y="0"/>
            <a:ext cx="12192000" cy="6858000"/>
          </a:xfrm>
          <a:prstGeom prst="rect">
            <a:avLst/>
          </a:prstGeom>
          <a:solidFill>
            <a:schemeClr val="accent1"/>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35328" y="908664"/>
            <a:ext cx="5760672" cy="1800251"/>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335328" y="3248978"/>
            <a:ext cx="5760672" cy="306035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7C4818BB-8337-FFEE-A6BB-184FDB6BE63A}"/>
              </a:ext>
            </a:extLst>
          </p:cNvPr>
          <p:cNvPicPr>
            <a:picLocks noChangeAspect="1"/>
          </p:cNvPicPr>
          <p:nvPr userDrawn="1"/>
        </p:nvPicPr>
        <p:blipFill>
          <a:blip r:embed="rId2"/>
          <a:stretch>
            <a:fillRect/>
          </a:stretch>
        </p:blipFill>
        <p:spPr>
          <a:xfrm>
            <a:off x="340360" y="247956"/>
            <a:ext cx="1435064" cy="289889"/>
          </a:xfrm>
          <a:prstGeom prst="rect">
            <a:avLst/>
          </a:prstGeom>
        </p:spPr>
      </p:pic>
    </p:spTree>
    <p:extLst>
      <p:ext uri="{BB962C8B-B14F-4D97-AF65-F5344CB8AC3E}">
        <p14:creationId xmlns:p14="http://schemas.microsoft.com/office/powerpoint/2010/main" val="633314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135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328" y="818652"/>
            <a:ext cx="4320504" cy="117018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375916" y="818651"/>
            <a:ext cx="5760672" cy="54906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5328" y="2708916"/>
            <a:ext cx="4320504" cy="36004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74187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0" y="0"/>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itle 1">
            <a:extLst>
              <a:ext uri="{FF2B5EF4-FFF2-40B4-BE49-F238E27FC236}">
                <a16:creationId xmlns:a16="http://schemas.microsoft.com/office/drawing/2014/main" id="{00283D3C-78EB-6DE0-072A-372628BCA8A7}"/>
              </a:ext>
            </a:extLst>
          </p:cNvPr>
          <p:cNvSpPr>
            <a:spLocks noGrp="1"/>
          </p:cNvSpPr>
          <p:nvPr>
            <p:ph type="title"/>
          </p:nvPr>
        </p:nvSpPr>
        <p:spPr>
          <a:xfrm>
            <a:off x="335328" y="818652"/>
            <a:ext cx="4320504" cy="1170180"/>
          </a:xfrm>
        </p:spPr>
        <p:txBody>
          <a:bodyPr anchor="b"/>
          <a:lstStyle>
            <a:lvl1pPr>
              <a:defRPr sz="3200"/>
            </a:lvl1pPr>
          </a:lstStyle>
          <a:p>
            <a:r>
              <a:rPr lang="en-US"/>
              <a:t>Click to edit Master title style</a:t>
            </a:r>
          </a:p>
        </p:txBody>
      </p:sp>
      <p:sp>
        <p:nvSpPr>
          <p:cNvPr id="6" name="Text Placeholder 3">
            <a:extLst>
              <a:ext uri="{FF2B5EF4-FFF2-40B4-BE49-F238E27FC236}">
                <a16:creationId xmlns:a16="http://schemas.microsoft.com/office/drawing/2014/main" id="{6C3CB477-D4AE-A9C4-2A41-05E577AF0B99}"/>
              </a:ext>
            </a:extLst>
          </p:cNvPr>
          <p:cNvSpPr>
            <a:spLocks noGrp="1"/>
          </p:cNvSpPr>
          <p:nvPr>
            <p:ph type="body" sz="half" idx="2"/>
          </p:nvPr>
        </p:nvSpPr>
        <p:spPr>
          <a:xfrm>
            <a:off x="335328" y="2708916"/>
            <a:ext cx="4320504" cy="36004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2A8A1969-8F81-EADF-7316-0D8B4BA375D0}"/>
              </a:ext>
            </a:extLst>
          </p:cNvPr>
          <p:cNvPicPr>
            <a:picLocks noChangeAspect="1"/>
          </p:cNvPicPr>
          <p:nvPr userDrawn="1"/>
        </p:nvPicPr>
        <p:blipFill>
          <a:blip r:embed="rId2"/>
          <a:stretch>
            <a:fillRect/>
          </a:stretch>
        </p:blipFill>
        <p:spPr>
          <a:xfrm>
            <a:off x="340360" y="247956"/>
            <a:ext cx="1435064" cy="289889"/>
          </a:xfrm>
          <a:prstGeom prst="rect">
            <a:avLst/>
          </a:prstGeom>
        </p:spPr>
      </p:pic>
    </p:spTree>
    <p:extLst>
      <p:ext uri="{BB962C8B-B14F-4D97-AF65-F5344CB8AC3E}">
        <p14:creationId xmlns:p14="http://schemas.microsoft.com/office/powerpoint/2010/main" val="2237774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Pictures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0" y="0"/>
            <a:ext cx="6096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Picture Placeholder 2">
            <a:extLst>
              <a:ext uri="{FF2B5EF4-FFF2-40B4-BE49-F238E27FC236}">
                <a16:creationId xmlns:a16="http://schemas.microsoft.com/office/drawing/2014/main" id="{73906421-9D62-F47D-FA35-BA1F8061757F}"/>
              </a:ext>
            </a:extLst>
          </p:cNvPr>
          <p:cNvSpPr>
            <a:spLocks noGrp="1"/>
          </p:cNvSpPr>
          <p:nvPr>
            <p:ph type="pic" idx="10"/>
          </p:nvPr>
        </p:nvSpPr>
        <p:spPr>
          <a:xfrm>
            <a:off x="6096000" y="3429000"/>
            <a:ext cx="6096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itle 1">
            <a:extLst>
              <a:ext uri="{FF2B5EF4-FFF2-40B4-BE49-F238E27FC236}">
                <a16:creationId xmlns:a16="http://schemas.microsoft.com/office/drawing/2014/main" id="{758E3467-AA2D-199D-73E9-332C4A724B7E}"/>
              </a:ext>
            </a:extLst>
          </p:cNvPr>
          <p:cNvSpPr>
            <a:spLocks noGrp="1"/>
          </p:cNvSpPr>
          <p:nvPr>
            <p:ph type="title"/>
          </p:nvPr>
        </p:nvSpPr>
        <p:spPr>
          <a:xfrm>
            <a:off x="335328" y="818652"/>
            <a:ext cx="4320504" cy="1170180"/>
          </a:xfrm>
        </p:spPr>
        <p:txBody>
          <a:bodyPr anchor="b"/>
          <a:lstStyle>
            <a:lvl1pPr>
              <a:defRPr sz="3200"/>
            </a:lvl1pPr>
          </a:lstStyle>
          <a:p>
            <a:r>
              <a:rPr lang="en-US"/>
              <a:t>Click to edit Master title style</a:t>
            </a:r>
          </a:p>
        </p:txBody>
      </p:sp>
      <p:sp>
        <p:nvSpPr>
          <p:cNvPr id="6" name="Text Placeholder 3">
            <a:extLst>
              <a:ext uri="{FF2B5EF4-FFF2-40B4-BE49-F238E27FC236}">
                <a16:creationId xmlns:a16="http://schemas.microsoft.com/office/drawing/2014/main" id="{263860D1-0CDB-3BE7-EC95-0686A8FBA07A}"/>
              </a:ext>
            </a:extLst>
          </p:cNvPr>
          <p:cNvSpPr>
            <a:spLocks noGrp="1"/>
          </p:cNvSpPr>
          <p:nvPr>
            <p:ph type="body" sz="half" idx="2"/>
          </p:nvPr>
        </p:nvSpPr>
        <p:spPr>
          <a:xfrm>
            <a:off x="335328" y="2708916"/>
            <a:ext cx="4320504" cy="36004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B31B3DBD-9DBE-B604-FA9E-127F47B6B754}"/>
              </a:ext>
            </a:extLst>
          </p:cNvPr>
          <p:cNvPicPr>
            <a:picLocks noChangeAspect="1"/>
          </p:cNvPicPr>
          <p:nvPr userDrawn="1"/>
        </p:nvPicPr>
        <p:blipFill>
          <a:blip r:embed="rId2"/>
          <a:stretch>
            <a:fillRect/>
          </a:stretch>
        </p:blipFill>
        <p:spPr>
          <a:xfrm>
            <a:off x="340360" y="247956"/>
            <a:ext cx="1435064" cy="289889"/>
          </a:xfrm>
          <a:prstGeom prst="rect">
            <a:avLst/>
          </a:prstGeom>
        </p:spPr>
      </p:pic>
    </p:spTree>
    <p:extLst>
      <p:ext uri="{BB962C8B-B14F-4D97-AF65-F5344CB8AC3E}">
        <p14:creationId xmlns:p14="http://schemas.microsoft.com/office/powerpoint/2010/main" val="2128380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with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6472B219-380A-4BD7-C6B4-AB32FB78E725}"/>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10" name="Straight Connector 9">
            <a:extLst>
              <a:ext uri="{FF2B5EF4-FFF2-40B4-BE49-F238E27FC236}">
                <a16:creationId xmlns:a16="http://schemas.microsoft.com/office/drawing/2014/main" id="{83147252-BD82-D8BD-BD53-6408B6F17FDF}"/>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83510D01-23A6-8AF4-6B4F-0BEC23E0E717}"/>
              </a:ext>
            </a:extLst>
          </p:cNvPr>
          <p:cNvSpPr>
            <a:spLocks noGrp="1"/>
          </p:cNvSpPr>
          <p:nvPr>
            <p:ph idx="1" hasCustomPrompt="1"/>
          </p:nvPr>
        </p:nvSpPr>
        <p:spPr>
          <a:xfrm>
            <a:off x="731838" y="1501200"/>
            <a:ext cx="10728325" cy="4628138"/>
          </a:xfrm>
          <a:prstGeom prst="rect">
            <a:avLst/>
          </a:prstGeom>
        </p:spPr>
        <p:txBody>
          <a:bodyPr vert="horz" lIns="0" tIns="0" rIns="0" bIns="0" rtlCol="0">
            <a:noAutofit/>
          </a:bodyPr>
          <a:lstStyle>
            <a:lvl1pPr marL="0" indent="0">
              <a:spcAft>
                <a:spcPts val="600"/>
              </a:spcAft>
              <a:buNone/>
              <a:defRPr b="0">
                <a:solidFill>
                  <a:schemeClr val="tx2"/>
                </a:solidFill>
              </a:defRPr>
            </a:lvl1pPr>
            <a:lvl3pPr>
              <a:spcAft>
                <a:spcPts val="1200"/>
              </a:spcAft>
              <a:defRPr/>
            </a:lvl3pPr>
          </a:lstStyle>
          <a:p>
            <a:r>
              <a:rPr lang="en-US">
                <a:latin typeface="Arial" charset="0"/>
                <a:ea typeface="Arial" charset="0"/>
                <a:cs typeface="Arial" charset="0"/>
              </a:rPr>
              <a:t>Bullet points should be used as below:</a:t>
            </a: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endParaRPr lang="en-GB"/>
          </a:p>
          <a:p>
            <a:r>
              <a:rPr lang="en-GB" altLang="en-US">
                <a:latin typeface="Arial" charset="0"/>
                <a:ea typeface="Arial" charset="0"/>
                <a:cs typeface="Arial" charset="0"/>
              </a:rPr>
              <a:t>For maximum impact, avoid overcrowding slides - limit your points to a maximum of 6 per page.</a:t>
            </a:r>
            <a:endParaRPr lang="en-US">
              <a:latin typeface="Arial" charset="0"/>
              <a:ea typeface="Arial" charset="0"/>
              <a:cs typeface="Arial" charset="0"/>
            </a:endParaRPr>
          </a:p>
          <a:p>
            <a:pPr lvl="2"/>
            <a:endParaRPr lang="en-GB"/>
          </a:p>
        </p:txBody>
      </p:sp>
    </p:spTree>
    <p:extLst>
      <p:ext uri="{BB962C8B-B14F-4D97-AF65-F5344CB8AC3E}">
        <p14:creationId xmlns:p14="http://schemas.microsoft.com/office/powerpoint/2010/main" val="151742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5B904-4834-F7DB-9D30-F0B9C5E5790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9C09999-F876-9179-4BB3-ABB3075A0D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6CF9DDD-3E72-36D0-1A60-6AE178E3F647}"/>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5" name="Footer Placeholder 4">
            <a:extLst>
              <a:ext uri="{FF2B5EF4-FFF2-40B4-BE49-F238E27FC236}">
                <a16:creationId xmlns:a16="http://schemas.microsoft.com/office/drawing/2014/main" id="{21FDBA60-203A-5648-AC30-5D8740C3A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D132D-E46C-F55D-B101-2EEAD1653D29}"/>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1346942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09DA0-914B-5D1F-FCF7-5D76A288BB6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D672BA6-7A46-FE3B-6555-F97433D0028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12B2A0-F0F5-EAEE-D6C7-EAB045444437}"/>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5" name="Footer Placeholder 4">
            <a:extLst>
              <a:ext uri="{FF2B5EF4-FFF2-40B4-BE49-F238E27FC236}">
                <a16:creationId xmlns:a16="http://schemas.microsoft.com/office/drawing/2014/main" id="{79A7B244-1FCE-4DFD-8006-D87CEDF0C8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0C069-52E2-16CA-634A-12C4DE44FA82}"/>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1224380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215A7-EC19-5E21-AD4D-6F2AC22D2BD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5D7C28C-2CCB-9B7D-49FA-259FAD8683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F775436-46E1-3406-8870-1A11EBF05F6E}"/>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5" name="Footer Placeholder 4">
            <a:extLst>
              <a:ext uri="{FF2B5EF4-FFF2-40B4-BE49-F238E27FC236}">
                <a16:creationId xmlns:a16="http://schemas.microsoft.com/office/drawing/2014/main" id="{B03FF964-CA8E-1966-16B8-A9E99E4F3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0E61B-619B-A2A3-5CD2-787EBC760B26}"/>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1905639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BB4E-EBEE-A8D3-5D19-F093ADE370E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6F68E88-FF9C-1436-7B14-A4A67DF9307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DFBA9F7-EF36-5DF0-4E0B-AD24E32E9EA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6309730-E53C-8A83-CC9D-7183165E2D45}"/>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6" name="Footer Placeholder 5">
            <a:extLst>
              <a:ext uri="{FF2B5EF4-FFF2-40B4-BE49-F238E27FC236}">
                <a16:creationId xmlns:a16="http://schemas.microsoft.com/office/drawing/2014/main" id="{D3B1416D-F29B-66B8-CAA6-2032166945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6752E0-24CD-044F-9F04-1A3988C77C2C}"/>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1794221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DA249-C9B3-905E-F0E8-80220A4B7B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063EEC0-06DD-E8FA-BF0D-E1E5EAA759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9C58C39-0F26-79F4-9007-5B169D39974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DE67B93-C0A6-331D-AF8C-774C0FA602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5335341-3A2B-CEFC-B494-D6D385C9C30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B81B2E9-B5EB-5151-0933-13D434EA71EE}"/>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8" name="Footer Placeholder 7">
            <a:extLst>
              <a:ext uri="{FF2B5EF4-FFF2-40B4-BE49-F238E27FC236}">
                <a16:creationId xmlns:a16="http://schemas.microsoft.com/office/drawing/2014/main" id="{50B09F5F-5033-FAE2-EF36-2F3F2D853D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09BFA9-B2A4-3ADB-8768-6A5F10D44D3E}"/>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947639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p:cNvSpPr>
            <a:spLocks noGrp="1"/>
          </p:cNvSpPr>
          <p:nvPr>
            <p:ph type="ctrTitle"/>
          </p:nvPr>
        </p:nvSpPr>
        <p:spPr>
          <a:xfrm>
            <a:off x="335328" y="908664"/>
            <a:ext cx="5040576" cy="1800251"/>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335328" y="3248978"/>
            <a:ext cx="5040576" cy="306035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7C4818BB-8337-FFEE-A6BB-184FDB6BE63A}"/>
              </a:ext>
            </a:extLst>
          </p:cNvPr>
          <p:cNvPicPr>
            <a:picLocks noChangeAspect="1"/>
          </p:cNvPicPr>
          <p:nvPr userDrawn="1"/>
        </p:nvPicPr>
        <p:blipFill>
          <a:blip r:embed="rId2"/>
          <a:stretch>
            <a:fillRect/>
          </a:stretch>
        </p:blipFill>
        <p:spPr>
          <a:xfrm>
            <a:off x="340360" y="247956"/>
            <a:ext cx="1435064" cy="289889"/>
          </a:xfrm>
          <a:prstGeom prst="rect">
            <a:avLst/>
          </a:prstGeom>
        </p:spPr>
      </p:pic>
      <p:sp>
        <p:nvSpPr>
          <p:cNvPr id="6" name="Picture Placeholder 2">
            <a:extLst>
              <a:ext uri="{FF2B5EF4-FFF2-40B4-BE49-F238E27FC236}">
                <a16:creationId xmlns:a16="http://schemas.microsoft.com/office/drawing/2014/main" id="{9855E361-6BF2-AAE7-F0C3-5246FAF91CF1}"/>
              </a:ext>
            </a:extLst>
          </p:cNvPr>
          <p:cNvSpPr>
            <a:spLocks noGrp="1"/>
          </p:cNvSpPr>
          <p:nvPr>
            <p:ph type="pic" idx="10"/>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3969867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E3B7-6AA8-AAED-7F48-61CDBB75146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CCC299E-5EC2-4689-D06C-1D75514782A3}"/>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4" name="Footer Placeholder 3">
            <a:extLst>
              <a:ext uri="{FF2B5EF4-FFF2-40B4-BE49-F238E27FC236}">
                <a16:creationId xmlns:a16="http://schemas.microsoft.com/office/drawing/2014/main" id="{67A17D44-01B8-0B17-1165-D57D4BE7BE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2BAD4D-760E-8818-6F9C-ADAD85E5F12B}"/>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3206503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A55DC-98A6-C54B-F127-50EE6A8172A5}"/>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3" name="Footer Placeholder 2">
            <a:extLst>
              <a:ext uri="{FF2B5EF4-FFF2-40B4-BE49-F238E27FC236}">
                <a16:creationId xmlns:a16="http://schemas.microsoft.com/office/drawing/2014/main" id="{854FEE81-D968-22C9-BD6D-668A6C28D3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9954E3-CD81-E388-3CCE-6DD208008988}"/>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3724711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B12C4-11AE-E337-92F6-68020AE9A65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6773C63-D9F3-32A0-3831-6FB51F3276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543C002-40F4-C5D8-5D36-9544588B7E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5C9AE8-0F78-5ECA-360F-EC788CD99D1C}"/>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6" name="Footer Placeholder 5">
            <a:extLst>
              <a:ext uri="{FF2B5EF4-FFF2-40B4-BE49-F238E27FC236}">
                <a16:creationId xmlns:a16="http://schemas.microsoft.com/office/drawing/2014/main" id="{76ABE110-E6DF-897F-9322-1F9488E39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6DC898-1986-D6FC-D8DA-117C8121CA9A}"/>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2233382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C28A7-BF1D-8575-B44C-3F0CF87FDD0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CC37BEA-67BE-B68E-3CC4-C44C84C1B4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516B21-5935-3FD3-3807-DB2867BD98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B638955-8E8E-72EB-77BD-35FF8DFE7293}"/>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6" name="Footer Placeholder 5">
            <a:extLst>
              <a:ext uri="{FF2B5EF4-FFF2-40B4-BE49-F238E27FC236}">
                <a16:creationId xmlns:a16="http://schemas.microsoft.com/office/drawing/2014/main" id="{B20EAB2B-ACA1-4D11-D1AF-44B4906C23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4D0AFD-3001-84C0-D251-6556A4874559}"/>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3293306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3D32D-5D5B-40D2-25C7-B65148A2AE9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32E7A66-DD7F-162E-6A28-FC901BEA0C5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9D69E91-1DB3-A6A7-757E-8650BFAC9EC9}"/>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5" name="Footer Placeholder 4">
            <a:extLst>
              <a:ext uri="{FF2B5EF4-FFF2-40B4-BE49-F238E27FC236}">
                <a16:creationId xmlns:a16="http://schemas.microsoft.com/office/drawing/2014/main" id="{3CBECBB8-144A-48E5-BECE-CA8BF07AE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6AFBB-1750-F681-F4AF-5FE0591CAB24}"/>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994040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D0E59D-A809-FC5A-C14F-17B9CE182D8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1AECBE0-A452-C941-EE7B-164B4BFE18D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FB64FF9-7539-F4ED-AFDD-268229A6A456}"/>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5" name="Footer Placeholder 4">
            <a:extLst>
              <a:ext uri="{FF2B5EF4-FFF2-40B4-BE49-F238E27FC236}">
                <a16:creationId xmlns:a16="http://schemas.microsoft.com/office/drawing/2014/main" id="{C4AD3223-F100-C2DE-762C-38D69882F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21769E-F028-8BD7-0C96-904A109D975E}"/>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592254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slide (with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6472B219-380A-4BD7-C6B4-AB32FB78E725}"/>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10" name="Straight Connector 9">
            <a:extLst>
              <a:ext uri="{FF2B5EF4-FFF2-40B4-BE49-F238E27FC236}">
                <a16:creationId xmlns:a16="http://schemas.microsoft.com/office/drawing/2014/main" id="{83147252-BD82-D8BD-BD53-6408B6F17FDF}"/>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83510D01-23A6-8AF4-6B4F-0BEC23E0E717}"/>
              </a:ext>
            </a:extLst>
          </p:cNvPr>
          <p:cNvSpPr>
            <a:spLocks noGrp="1"/>
          </p:cNvSpPr>
          <p:nvPr>
            <p:ph idx="1" hasCustomPrompt="1"/>
          </p:nvPr>
        </p:nvSpPr>
        <p:spPr>
          <a:xfrm>
            <a:off x="731838" y="1501200"/>
            <a:ext cx="10728325" cy="4628138"/>
          </a:xfrm>
          <a:prstGeom prst="rect">
            <a:avLst/>
          </a:prstGeom>
        </p:spPr>
        <p:txBody>
          <a:bodyPr vert="horz" lIns="0" tIns="0" rIns="0" bIns="0" rtlCol="0">
            <a:noAutofit/>
          </a:bodyPr>
          <a:lstStyle>
            <a:lvl1pPr marL="0" indent="0">
              <a:spcAft>
                <a:spcPts val="600"/>
              </a:spcAft>
              <a:buNone/>
              <a:defRPr b="0">
                <a:solidFill>
                  <a:schemeClr val="tx2"/>
                </a:solidFill>
              </a:defRPr>
            </a:lvl1pPr>
            <a:lvl3pPr>
              <a:spcAft>
                <a:spcPts val="1200"/>
              </a:spcAft>
              <a:defRPr/>
            </a:lvl3pPr>
          </a:lstStyle>
          <a:p>
            <a:r>
              <a:rPr lang="en-US">
                <a:latin typeface="Arial" charset="0"/>
                <a:ea typeface="Arial" charset="0"/>
                <a:cs typeface="Arial" charset="0"/>
              </a:rPr>
              <a:t>Bullet points should be used as below:</a:t>
            </a: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endParaRPr lang="en-GB"/>
          </a:p>
          <a:p>
            <a:r>
              <a:rPr lang="en-GB" altLang="en-US">
                <a:latin typeface="Arial" charset="0"/>
                <a:ea typeface="Arial" charset="0"/>
                <a:cs typeface="Arial" charset="0"/>
              </a:rPr>
              <a:t>For maximum impact, avoid overcrowding slides - limit your points to a maximum of 6 per page.</a:t>
            </a:r>
            <a:endParaRPr lang="en-US">
              <a:latin typeface="Arial" charset="0"/>
              <a:ea typeface="Arial" charset="0"/>
              <a:cs typeface="Arial" charset="0"/>
            </a:endParaRPr>
          </a:p>
          <a:p>
            <a:pPr lvl="2"/>
            <a:endParaRPr lang="en-GB"/>
          </a:p>
        </p:txBody>
      </p:sp>
    </p:spTree>
    <p:extLst>
      <p:ext uri="{BB962C8B-B14F-4D97-AF65-F5344CB8AC3E}">
        <p14:creationId xmlns:p14="http://schemas.microsoft.com/office/powerpoint/2010/main" val="986097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single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8" y="3888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1F192DF0-FCBC-BF3F-2BB7-1AA8A8B10A04}"/>
              </a:ext>
            </a:extLst>
          </p:cNvPr>
          <p:cNvSpPr>
            <a:spLocks noGrp="1"/>
          </p:cNvSpPr>
          <p:nvPr>
            <p:ph type="title" hasCustomPrompt="1"/>
          </p:nvPr>
        </p:nvSpPr>
        <p:spPr/>
        <p:txBody>
          <a:bodyPr/>
          <a:lstStyle>
            <a:lvl1pPr>
              <a:defRPr>
                <a:solidFill>
                  <a:schemeClr val="tx1"/>
                </a:solidFill>
              </a:defRPr>
            </a:lvl1pPr>
          </a:lstStyle>
          <a:p>
            <a:r>
              <a:rPr lang="en-GB"/>
              <a:t>Title placeholder for one line of text</a:t>
            </a:r>
          </a:p>
        </p:txBody>
      </p:sp>
      <p:pic>
        <p:nvPicPr>
          <p:cNvPr id="3" name="Graphic 2">
            <a:extLst>
              <a:ext uri="{FF2B5EF4-FFF2-40B4-BE49-F238E27FC236}">
                <a16:creationId xmlns:a16="http://schemas.microsoft.com/office/drawing/2014/main" id="{7F847EDF-2F87-F9CC-6F2F-0E1E2AA7DE8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0000"/>
          <a:stretch/>
        </p:blipFill>
        <p:spPr>
          <a:xfrm>
            <a:off x="6096000" y="5832766"/>
            <a:ext cx="6096000" cy="1066800"/>
          </a:xfrm>
          <a:prstGeom prst="rect">
            <a:avLst/>
          </a:prstGeom>
        </p:spPr>
      </p:pic>
    </p:spTree>
    <p:extLst>
      <p:ext uri="{BB962C8B-B14F-4D97-AF65-F5344CB8AC3E}">
        <p14:creationId xmlns:p14="http://schemas.microsoft.com/office/powerpoint/2010/main" val="295296720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two l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8" y="4500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47F5A5F5-FFCF-235B-D838-F4DDB2A31E6A}"/>
              </a:ext>
            </a:extLst>
          </p:cNvPr>
          <p:cNvSpPr>
            <a:spLocks noGrp="1"/>
          </p:cNvSpPr>
          <p:nvPr>
            <p:ph type="title" hasCustomPrompt="1"/>
          </p:nvPr>
        </p:nvSpPr>
        <p:spPr>
          <a:xfrm>
            <a:off x="731837" y="3024000"/>
            <a:ext cx="10728326" cy="1246495"/>
          </a:xfrm>
        </p:spPr>
        <p:txBody>
          <a:bodyPr/>
          <a:lstStyle/>
          <a:p>
            <a:r>
              <a:rPr lang="en-GB"/>
              <a:t>Title placeholder for</a:t>
            </a:r>
            <a:br>
              <a:rPr lang="en-GB"/>
            </a:br>
            <a:r>
              <a:rPr lang="en-GB"/>
              <a:t>two lines of text</a:t>
            </a:r>
          </a:p>
        </p:txBody>
      </p:sp>
      <p:pic>
        <p:nvPicPr>
          <p:cNvPr id="2" name="Graphic 1">
            <a:extLst>
              <a:ext uri="{FF2B5EF4-FFF2-40B4-BE49-F238E27FC236}">
                <a16:creationId xmlns:a16="http://schemas.microsoft.com/office/drawing/2014/main" id="{D5E47383-3E1F-27AE-49E5-9337AE297E0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0000"/>
          <a:stretch/>
        </p:blipFill>
        <p:spPr>
          <a:xfrm>
            <a:off x="6096000" y="5832766"/>
            <a:ext cx="6096000" cy="1066800"/>
          </a:xfrm>
          <a:prstGeom prst="rect">
            <a:avLst/>
          </a:prstGeom>
        </p:spPr>
      </p:pic>
    </p:spTree>
    <p:extLst>
      <p:ext uri="{BB962C8B-B14F-4D97-AF65-F5344CB8AC3E}">
        <p14:creationId xmlns:p14="http://schemas.microsoft.com/office/powerpoint/2010/main" val="424685518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single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8" y="3888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1F192DF0-FCBC-BF3F-2BB7-1AA8A8B10A04}"/>
              </a:ext>
            </a:extLst>
          </p:cNvPr>
          <p:cNvSpPr>
            <a:spLocks noGrp="1"/>
          </p:cNvSpPr>
          <p:nvPr>
            <p:ph type="title" hasCustomPrompt="1"/>
          </p:nvPr>
        </p:nvSpPr>
        <p:spPr/>
        <p:txBody>
          <a:bodyPr/>
          <a:lstStyle>
            <a:lvl1pPr>
              <a:defRPr>
                <a:solidFill>
                  <a:schemeClr val="tx1"/>
                </a:solidFill>
              </a:defRPr>
            </a:lvl1pPr>
          </a:lstStyle>
          <a:p>
            <a:r>
              <a:rPr lang="en-GB"/>
              <a:t>Title placeholder for one line of text</a:t>
            </a:r>
          </a:p>
        </p:txBody>
      </p:sp>
      <p:pic>
        <p:nvPicPr>
          <p:cNvPr id="3" name="Graphic 2">
            <a:extLst>
              <a:ext uri="{FF2B5EF4-FFF2-40B4-BE49-F238E27FC236}">
                <a16:creationId xmlns:a16="http://schemas.microsoft.com/office/drawing/2014/main" id="{7F847EDF-2F87-F9CC-6F2F-0E1E2AA7DE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832766"/>
            <a:ext cx="12192000" cy="1066800"/>
          </a:xfrm>
          <a:prstGeom prst="rect">
            <a:avLst/>
          </a:prstGeom>
        </p:spPr>
      </p:pic>
    </p:spTree>
    <p:extLst>
      <p:ext uri="{BB962C8B-B14F-4D97-AF65-F5344CB8AC3E}">
        <p14:creationId xmlns:p14="http://schemas.microsoft.com/office/powerpoint/2010/main" val="295296720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8967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two l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8" y="4500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47F5A5F5-FFCF-235B-D838-F4DDB2A31E6A}"/>
              </a:ext>
            </a:extLst>
          </p:cNvPr>
          <p:cNvSpPr>
            <a:spLocks noGrp="1"/>
          </p:cNvSpPr>
          <p:nvPr>
            <p:ph type="title" hasCustomPrompt="1"/>
          </p:nvPr>
        </p:nvSpPr>
        <p:spPr>
          <a:xfrm>
            <a:off x="731837" y="3024000"/>
            <a:ext cx="10728326" cy="1246495"/>
          </a:xfrm>
        </p:spPr>
        <p:txBody>
          <a:bodyPr/>
          <a:lstStyle/>
          <a:p>
            <a:r>
              <a:rPr lang="en-GB"/>
              <a:t>Title placeholder for</a:t>
            </a:r>
            <a:br>
              <a:rPr lang="en-GB"/>
            </a:br>
            <a:r>
              <a:rPr lang="en-GB"/>
              <a:t>two lines of text</a:t>
            </a:r>
          </a:p>
        </p:txBody>
      </p:sp>
      <p:pic>
        <p:nvPicPr>
          <p:cNvPr id="2" name="Graphic 1">
            <a:extLst>
              <a:ext uri="{FF2B5EF4-FFF2-40B4-BE49-F238E27FC236}">
                <a16:creationId xmlns:a16="http://schemas.microsoft.com/office/drawing/2014/main" id="{D5E47383-3E1F-27AE-49E5-9337AE297E0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832766"/>
            <a:ext cx="12192000" cy="1066800"/>
          </a:xfrm>
          <a:prstGeom prst="rect">
            <a:avLst/>
          </a:prstGeom>
        </p:spPr>
      </p:pic>
    </p:spTree>
    <p:extLst>
      <p:ext uri="{BB962C8B-B14F-4D97-AF65-F5344CB8AC3E}">
        <p14:creationId xmlns:p14="http://schemas.microsoft.com/office/powerpoint/2010/main" val="424685518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slide A (single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3888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623248"/>
          </a:xfrm>
        </p:spPr>
        <p:txBody>
          <a:bodyPr/>
          <a:lstStyle>
            <a:lvl1pPr>
              <a:defRPr>
                <a:solidFill>
                  <a:schemeClr val="accent6"/>
                </a:solidFill>
              </a:defRPr>
            </a:lvl1pPr>
          </a:lstStyle>
          <a:p>
            <a:r>
              <a:rPr lang="en-GB"/>
              <a:t>Chapter placeholder for one line of text</a:t>
            </a:r>
          </a:p>
        </p:txBody>
      </p:sp>
    </p:spTree>
    <p:extLst>
      <p:ext uri="{BB962C8B-B14F-4D97-AF65-F5344CB8AC3E}">
        <p14:creationId xmlns:p14="http://schemas.microsoft.com/office/powerpoint/2010/main" val="6612567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slide A (two l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4500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1246495"/>
          </a:xfrm>
        </p:spPr>
        <p:txBody>
          <a:bodyPr/>
          <a:lstStyle>
            <a:lvl1pPr>
              <a:defRPr>
                <a:solidFill>
                  <a:srgbClr val="E6EBF2"/>
                </a:solidFill>
              </a:defRPr>
            </a:lvl1pPr>
          </a:lstStyle>
          <a:p>
            <a:r>
              <a:rPr lang="en-GB"/>
              <a:t>Chapter placeholder for</a:t>
            </a:r>
            <a:br>
              <a:rPr lang="en-GB"/>
            </a:br>
            <a:r>
              <a:rPr lang="en-GB"/>
              <a:t>two lines of text</a:t>
            </a:r>
          </a:p>
        </p:txBody>
      </p:sp>
    </p:spTree>
    <p:extLst>
      <p:ext uri="{BB962C8B-B14F-4D97-AF65-F5344CB8AC3E}">
        <p14:creationId xmlns:p14="http://schemas.microsoft.com/office/powerpoint/2010/main" val="2048518502"/>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pter slide B (single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3888000"/>
            <a:ext cx="1296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623248"/>
          </a:xfrm>
        </p:spPr>
        <p:txBody>
          <a:bodyPr/>
          <a:lstStyle>
            <a:lvl1pPr>
              <a:defRPr>
                <a:solidFill>
                  <a:schemeClr val="tx1"/>
                </a:solidFill>
              </a:defRPr>
            </a:lvl1pPr>
          </a:lstStyle>
          <a:p>
            <a:r>
              <a:rPr lang="en-GB"/>
              <a:t>Chapter placeholder for one line of text</a:t>
            </a:r>
          </a:p>
        </p:txBody>
      </p:sp>
    </p:spTree>
    <p:extLst>
      <p:ext uri="{BB962C8B-B14F-4D97-AF65-F5344CB8AC3E}">
        <p14:creationId xmlns:p14="http://schemas.microsoft.com/office/powerpoint/2010/main" val="2355300155"/>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pter slide B (two l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4500000"/>
            <a:ext cx="1296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1246495"/>
          </a:xfrm>
        </p:spPr>
        <p:txBody>
          <a:bodyPr/>
          <a:lstStyle>
            <a:lvl1pPr>
              <a:defRPr>
                <a:solidFill>
                  <a:schemeClr val="tx1"/>
                </a:solidFill>
              </a:defRPr>
            </a:lvl1pPr>
          </a:lstStyle>
          <a:p>
            <a:r>
              <a:rPr lang="en-GB"/>
              <a:t>Chapter placeholder for</a:t>
            </a:r>
            <a:br>
              <a:rPr lang="en-GB"/>
            </a:br>
            <a:r>
              <a:rPr lang="en-GB"/>
              <a:t>two lines of text</a:t>
            </a:r>
          </a:p>
        </p:txBody>
      </p:sp>
    </p:spTree>
    <p:extLst>
      <p:ext uri="{BB962C8B-B14F-4D97-AF65-F5344CB8AC3E}">
        <p14:creationId xmlns:p14="http://schemas.microsoft.com/office/powerpoint/2010/main" val="407457235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pter slide C (single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3888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623248"/>
          </a:xfrm>
        </p:spPr>
        <p:txBody>
          <a:bodyPr/>
          <a:lstStyle>
            <a:lvl1pPr>
              <a:defRPr>
                <a:solidFill>
                  <a:schemeClr val="tx1"/>
                </a:solidFill>
              </a:defRPr>
            </a:lvl1pPr>
          </a:lstStyle>
          <a:p>
            <a:r>
              <a:rPr lang="en-GB"/>
              <a:t>Chapter placeholder for one line of text</a:t>
            </a:r>
          </a:p>
        </p:txBody>
      </p:sp>
    </p:spTree>
    <p:extLst>
      <p:ext uri="{BB962C8B-B14F-4D97-AF65-F5344CB8AC3E}">
        <p14:creationId xmlns:p14="http://schemas.microsoft.com/office/powerpoint/2010/main" val="171745634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slide C (two l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4500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1246495"/>
          </a:xfrm>
        </p:spPr>
        <p:txBody>
          <a:bodyPr/>
          <a:lstStyle>
            <a:lvl1pPr>
              <a:defRPr>
                <a:solidFill>
                  <a:schemeClr val="tx1"/>
                </a:solidFill>
              </a:defRPr>
            </a:lvl1pPr>
          </a:lstStyle>
          <a:p>
            <a:r>
              <a:rPr lang="en-GB"/>
              <a:t>Chapter placeholder for</a:t>
            </a:r>
            <a:br>
              <a:rPr lang="en-GB"/>
            </a:br>
            <a:r>
              <a:rPr lang="en-GB"/>
              <a:t>two lines of text</a:t>
            </a:r>
          </a:p>
        </p:txBody>
      </p:sp>
    </p:spTree>
    <p:extLst>
      <p:ext uri="{BB962C8B-B14F-4D97-AF65-F5344CB8AC3E}">
        <p14:creationId xmlns:p14="http://schemas.microsoft.com/office/powerpoint/2010/main" val="362310731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pter slide D (single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3888000"/>
            <a:ext cx="1296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623248"/>
          </a:xfrm>
        </p:spPr>
        <p:txBody>
          <a:bodyPr/>
          <a:lstStyle>
            <a:lvl1pPr>
              <a:defRPr>
                <a:solidFill>
                  <a:schemeClr val="tx2"/>
                </a:solidFill>
              </a:defRPr>
            </a:lvl1pPr>
          </a:lstStyle>
          <a:p>
            <a:r>
              <a:rPr lang="en-GB"/>
              <a:t>Chapter placeholder for one line of text</a:t>
            </a:r>
          </a:p>
        </p:txBody>
      </p:sp>
    </p:spTree>
    <p:extLst>
      <p:ext uri="{BB962C8B-B14F-4D97-AF65-F5344CB8AC3E}">
        <p14:creationId xmlns:p14="http://schemas.microsoft.com/office/powerpoint/2010/main" val="3491310928"/>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pter slide D (two l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4500000"/>
            <a:ext cx="1296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1246495"/>
          </a:xfrm>
        </p:spPr>
        <p:txBody>
          <a:bodyPr/>
          <a:lstStyle>
            <a:lvl1pPr>
              <a:defRPr>
                <a:solidFill>
                  <a:schemeClr val="tx2"/>
                </a:solidFill>
              </a:defRPr>
            </a:lvl1pPr>
          </a:lstStyle>
          <a:p>
            <a:r>
              <a:rPr lang="en-GB"/>
              <a:t>Chapter placeholder for</a:t>
            </a:r>
            <a:br>
              <a:rPr lang="en-GB"/>
            </a:br>
            <a:r>
              <a:rPr lang="en-GB"/>
              <a:t>two lines of text</a:t>
            </a:r>
          </a:p>
        </p:txBody>
      </p:sp>
    </p:spTree>
    <p:extLst>
      <p:ext uri="{BB962C8B-B14F-4D97-AF65-F5344CB8AC3E}">
        <p14:creationId xmlns:p14="http://schemas.microsoft.com/office/powerpoint/2010/main" val="353944383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84F126D-DA5B-D3CB-9FE0-6C14340512E4}"/>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7" name="Straight Connector 6">
            <a:extLst>
              <a:ext uri="{FF2B5EF4-FFF2-40B4-BE49-F238E27FC236}">
                <a16:creationId xmlns:a16="http://schemas.microsoft.com/office/drawing/2014/main" id="{216239AB-AAC9-1226-6DF4-E83991F0ABC3}"/>
              </a:ext>
              <a:ext uri="{C183D7F6-B498-43B3-948B-1728B52AA6E4}">
                <adec:decorative xmlns:adec="http://schemas.microsoft.com/office/drawing/2017/decorative" val="1"/>
              </a:ext>
            </a:extLst>
          </p:cNvPr>
          <p:cNvCxnSpPr/>
          <p:nvPr userDrawn="1"/>
        </p:nvCxnSpPr>
        <p:spPr>
          <a:xfrm>
            <a:off x="731838" y="1304925"/>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Text Placeholder 36">
            <a:extLst>
              <a:ext uri="{FF2B5EF4-FFF2-40B4-BE49-F238E27FC236}">
                <a16:creationId xmlns:a16="http://schemas.microsoft.com/office/drawing/2014/main" id="{3771389F-EE0B-6C81-00D7-3204182E1D45}"/>
              </a:ext>
            </a:extLst>
          </p:cNvPr>
          <p:cNvSpPr>
            <a:spLocks noGrp="1"/>
          </p:cNvSpPr>
          <p:nvPr>
            <p:ph type="body" sz="quarter" idx="10" hasCustomPrompt="1"/>
          </p:nvPr>
        </p:nvSpPr>
        <p:spPr>
          <a:xfrm>
            <a:off x="731838" y="1501200"/>
            <a:ext cx="10728325" cy="4621213"/>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Tree>
    <p:extLst>
      <p:ext uri="{BB962C8B-B14F-4D97-AF65-F5344CB8AC3E}">
        <p14:creationId xmlns:p14="http://schemas.microsoft.com/office/powerpoint/2010/main" val="458423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a:extLst>
              <a:ext uri="{FF2B5EF4-FFF2-40B4-BE49-F238E27FC236}">
                <a16:creationId xmlns:a16="http://schemas.microsoft.com/office/drawing/2014/main" id="{12C7062E-0A41-6272-4818-89EFF9B186A2}"/>
              </a:ext>
            </a:extLst>
          </p:cNvPr>
          <p:cNvSpPr>
            <a:spLocks noGrp="1"/>
          </p:cNvSpPr>
          <p:nvPr>
            <p:ph type="pic" idx="10"/>
          </p:nvPr>
        </p:nvSpPr>
        <p:spPr>
          <a:xfrm>
            <a:off x="8976336" y="0"/>
            <a:ext cx="3215664"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6" name="Picture 5" descr="A black background with a black square&#10;&#10;Description automatically generated with medium confidence">
            <a:extLst>
              <a:ext uri="{FF2B5EF4-FFF2-40B4-BE49-F238E27FC236}">
                <a16:creationId xmlns:a16="http://schemas.microsoft.com/office/drawing/2014/main" id="{D8CE7E68-FE6E-D678-2C07-60862F461AA1}"/>
              </a:ext>
            </a:extLst>
          </p:cNvPr>
          <p:cNvPicPr>
            <a:picLocks noChangeAspect="1"/>
          </p:cNvPicPr>
          <p:nvPr userDrawn="1"/>
        </p:nvPicPr>
        <p:blipFill>
          <a:blip r:embed="rId2"/>
          <a:stretch>
            <a:fillRect/>
          </a:stretch>
        </p:blipFill>
        <p:spPr>
          <a:xfrm>
            <a:off x="340360" y="247956"/>
            <a:ext cx="1435064" cy="289889"/>
          </a:xfrm>
          <a:prstGeom prst="rect">
            <a:avLst/>
          </a:prstGeom>
        </p:spPr>
      </p:pic>
    </p:spTree>
    <p:extLst>
      <p:ext uri="{BB962C8B-B14F-4D97-AF65-F5344CB8AC3E}">
        <p14:creationId xmlns:p14="http://schemas.microsoft.com/office/powerpoint/2010/main" val="526412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84F126D-DA5B-D3CB-9FE0-6C14340512E4}"/>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7" name="Straight Connector 6">
            <a:extLst>
              <a:ext uri="{FF2B5EF4-FFF2-40B4-BE49-F238E27FC236}">
                <a16:creationId xmlns:a16="http://schemas.microsoft.com/office/drawing/2014/main" id="{216239AB-AAC9-1226-6DF4-E83991F0ABC3}"/>
              </a:ext>
              <a:ext uri="{C183D7F6-B498-43B3-948B-1728B52AA6E4}">
                <adec:decorative xmlns:adec="http://schemas.microsoft.com/office/drawing/2017/decorative" val="1"/>
              </a:ext>
            </a:extLst>
          </p:cNvPr>
          <p:cNvCxnSpPr/>
          <p:nvPr userDrawn="1"/>
        </p:nvCxnSpPr>
        <p:spPr>
          <a:xfrm>
            <a:off x="731838" y="1304925"/>
            <a:ext cx="1296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7" name="Text Placeholder 36">
            <a:extLst>
              <a:ext uri="{FF2B5EF4-FFF2-40B4-BE49-F238E27FC236}">
                <a16:creationId xmlns:a16="http://schemas.microsoft.com/office/drawing/2014/main" id="{3771389F-EE0B-6C81-00D7-3204182E1D45}"/>
              </a:ext>
            </a:extLst>
          </p:cNvPr>
          <p:cNvSpPr>
            <a:spLocks noGrp="1"/>
          </p:cNvSpPr>
          <p:nvPr>
            <p:ph type="body" sz="quarter" idx="10" hasCustomPrompt="1"/>
          </p:nvPr>
        </p:nvSpPr>
        <p:spPr>
          <a:xfrm>
            <a:off x="731838" y="1501200"/>
            <a:ext cx="10728325" cy="4621213"/>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Tree>
    <p:extLst>
      <p:ext uri="{BB962C8B-B14F-4D97-AF65-F5344CB8AC3E}">
        <p14:creationId xmlns:p14="http://schemas.microsoft.com/office/powerpoint/2010/main" val="2283164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84F126D-DA5B-D3CB-9FE0-6C14340512E4}"/>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7" name="Straight Connector 6">
            <a:extLst>
              <a:ext uri="{FF2B5EF4-FFF2-40B4-BE49-F238E27FC236}">
                <a16:creationId xmlns:a16="http://schemas.microsoft.com/office/drawing/2014/main" id="{216239AB-AAC9-1226-6DF4-E83991F0ABC3}"/>
              </a:ext>
              <a:ext uri="{C183D7F6-B498-43B3-948B-1728B52AA6E4}">
                <adec:decorative xmlns:adec="http://schemas.microsoft.com/office/drawing/2017/decorative" val="1"/>
              </a:ext>
            </a:extLst>
          </p:cNvPr>
          <p:cNvCxnSpPr/>
          <p:nvPr userDrawn="1"/>
        </p:nvCxnSpPr>
        <p:spPr>
          <a:xfrm>
            <a:off x="731838" y="1304925"/>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Text Placeholder 36">
            <a:extLst>
              <a:ext uri="{FF2B5EF4-FFF2-40B4-BE49-F238E27FC236}">
                <a16:creationId xmlns:a16="http://schemas.microsoft.com/office/drawing/2014/main" id="{3771389F-EE0B-6C81-00D7-3204182E1D45}"/>
              </a:ext>
            </a:extLst>
          </p:cNvPr>
          <p:cNvSpPr>
            <a:spLocks noGrp="1"/>
          </p:cNvSpPr>
          <p:nvPr>
            <p:ph type="body" sz="quarter" idx="10" hasCustomPrompt="1"/>
          </p:nvPr>
        </p:nvSpPr>
        <p:spPr>
          <a:xfrm>
            <a:off x="731838" y="1501200"/>
            <a:ext cx="10728325" cy="4621213"/>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Tree>
    <p:extLst>
      <p:ext uri="{BB962C8B-B14F-4D97-AF65-F5344CB8AC3E}">
        <p14:creationId xmlns:p14="http://schemas.microsoft.com/office/powerpoint/2010/main" val="3518468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slide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84F126D-DA5B-D3CB-9FE0-6C14340512E4}"/>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7" name="Straight Connector 6">
            <a:extLst>
              <a:ext uri="{FF2B5EF4-FFF2-40B4-BE49-F238E27FC236}">
                <a16:creationId xmlns:a16="http://schemas.microsoft.com/office/drawing/2014/main" id="{216239AB-AAC9-1226-6DF4-E83991F0ABC3}"/>
              </a:ext>
              <a:ext uri="{C183D7F6-B498-43B3-948B-1728B52AA6E4}">
                <adec:decorative xmlns:adec="http://schemas.microsoft.com/office/drawing/2017/decorative" val="1"/>
              </a:ext>
            </a:extLst>
          </p:cNvPr>
          <p:cNvCxnSpPr/>
          <p:nvPr userDrawn="1"/>
        </p:nvCxnSpPr>
        <p:spPr>
          <a:xfrm>
            <a:off x="731838" y="1304925"/>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Text Placeholder 36">
            <a:extLst>
              <a:ext uri="{FF2B5EF4-FFF2-40B4-BE49-F238E27FC236}">
                <a16:creationId xmlns:a16="http://schemas.microsoft.com/office/drawing/2014/main" id="{3771389F-EE0B-6C81-00D7-3204182E1D45}"/>
              </a:ext>
            </a:extLst>
          </p:cNvPr>
          <p:cNvSpPr>
            <a:spLocks noGrp="1"/>
          </p:cNvSpPr>
          <p:nvPr>
            <p:ph type="body" sz="quarter" idx="10" hasCustomPrompt="1"/>
          </p:nvPr>
        </p:nvSpPr>
        <p:spPr>
          <a:xfrm>
            <a:off x="731838" y="1501200"/>
            <a:ext cx="10728325" cy="4621213"/>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Tree>
    <p:extLst>
      <p:ext uri="{BB962C8B-B14F-4D97-AF65-F5344CB8AC3E}">
        <p14:creationId xmlns:p14="http://schemas.microsoft.com/office/powerpoint/2010/main" val="39484668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slide E">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84F126D-DA5B-D3CB-9FE0-6C14340512E4}"/>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7" name="Straight Connector 6">
            <a:extLst>
              <a:ext uri="{FF2B5EF4-FFF2-40B4-BE49-F238E27FC236}">
                <a16:creationId xmlns:a16="http://schemas.microsoft.com/office/drawing/2014/main" id="{216239AB-AAC9-1226-6DF4-E83991F0ABC3}"/>
              </a:ext>
              <a:ext uri="{C183D7F6-B498-43B3-948B-1728B52AA6E4}">
                <adec:decorative xmlns:adec="http://schemas.microsoft.com/office/drawing/2017/decorative" val="1"/>
              </a:ext>
            </a:extLst>
          </p:cNvPr>
          <p:cNvCxnSpPr/>
          <p:nvPr userDrawn="1"/>
        </p:nvCxnSpPr>
        <p:spPr>
          <a:xfrm>
            <a:off x="731838" y="1304925"/>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Text Placeholder 36">
            <a:extLst>
              <a:ext uri="{FF2B5EF4-FFF2-40B4-BE49-F238E27FC236}">
                <a16:creationId xmlns:a16="http://schemas.microsoft.com/office/drawing/2014/main" id="{3771389F-EE0B-6C81-00D7-3204182E1D45}"/>
              </a:ext>
            </a:extLst>
          </p:cNvPr>
          <p:cNvSpPr>
            <a:spLocks noGrp="1"/>
          </p:cNvSpPr>
          <p:nvPr>
            <p:ph type="body" sz="quarter" idx="10" hasCustomPrompt="1"/>
          </p:nvPr>
        </p:nvSpPr>
        <p:spPr>
          <a:xfrm>
            <a:off x="731838" y="1501200"/>
            <a:ext cx="10728325" cy="4621213"/>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Tree>
    <p:extLst>
      <p:ext uri="{BB962C8B-B14F-4D97-AF65-F5344CB8AC3E}">
        <p14:creationId xmlns:p14="http://schemas.microsoft.com/office/powerpoint/2010/main" val="5754455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 No heading">
    <p:spTree>
      <p:nvGrpSpPr>
        <p:cNvPr id="1" name=""/>
        <p:cNvGrpSpPr/>
        <p:nvPr/>
      </p:nvGrpSpPr>
      <p:grpSpPr>
        <a:xfrm>
          <a:off x="0" y="0"/>
          <a:ext cx="0" cy="0"/>
          <a:chOff x="0" y="0"/>
          <a:chExt cx="0" cy="0"/>
        </a:xfrm>
      </p:grpSpPr>
      <p:sp>
        <p:nvSpPr>
          <p:cNvPr id="3" name="Text Placeholder 36">
            <a:extLst>
              <a:ext uri="{FF2B5EF4-FFF2-40B4-BE49-F238E27FC236}">
                <a16:creationId xmlns:a16="http://schemas.microsoft.com/office/drawing/2014/main" id="{531E77D0-5DEE-31CE-508E-AE539F007059}"/>
              </a:ext>
            </a:extLst>
          </p:cNvPr>
          <p:cNvSpPr>
            <a:spLocks noGrp="1"/>
          </p:cNvSpPr>
          <p:nvPr>
            <p:ph type="body" sz="quarter" idx="10" hasCustomPrompt="1"/>
          </p:nvPr>
        </p:nvSpPr>
        <p:spPr>
          <a:xfrm>
            <a:off x="731838" y="728664"/>
            <a:ext cx="10728325" cy="5393750"/>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Tree>
    <p:extLst>
      <p:ext uri="{BB962C8B-B14F-4D97-AF65-F5344CB8AC3E}">
        <p14:creationId xmlns:p14="http://schemas.microsoft.com/office/powerpoint/2010/main" val="25057933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slide (with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6472B219-380A-4BD7-C6B4-AB32FB78E725}"/>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10" name="Straight Connector 9">
            <a:extLst>
              <a:ext uri="{FF2B5EF4-FFF2-40B4-BE49-F238E27FC236}">
                <a16:creationId xmlns:a16="http://schemas.microsoft.com/office/drawing/2014/main" id="{83147252-BD82-D8BD-BD53-6408B6F17FDF}"/>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83510D01-23A6-8AF4-6B4F-0BEC23E0E717}"/>
              </a:ext>
            </a:extLst>
          </p:cNvPr>
          <p:cNvSpPr>
            <a:spLocks noGrp="1"/>
          </p:cNvSpPr>
          <p:nvPr>
            <p:ph idx="1" hasCustomPrompt="1"/>
          </p:nvPr>
        </p:nvSpPr>
        <p:spPr>
          <a:xfrm>
            <a:off x="731838" y="1501200"/>
            <a:ext cx="10728325" cy="4628138"/>
          </a:xfrm>
          <a:prstGeom prst="rect">
            <a:avLst/>
          </a:prstGeom>
        </p:spPr>
        <p:txBody>
          <a:bodyPr vert="horz" lIns="0" tIns="0" rIns="0" bIns="0" rtlCol="0">
            <a:noAutofit/>
          </a:bodyPr>
          <a:lstStyle>
            <a:lvl1pPr marL="0" indent="0">
              <a:spcAft>
                <a:spcPts val="600"/>
              </a:spcAft>
              <a:buNone/>
              <a:defRPr b="0">
                <a:solidFill>
                  <a:schemeClr val="tx2"/>
                </a:solidFill>
              </a:defRPr>
            </a:lvl1pPr>
            <a:lvl3pPr>
              <a:spcAft>
                <a:spcPts val="1200"/>
              </a:spcAft>
              <a:defRPr/>
            </a:lvl3pPr>
          </a:lstStyle>
          <a:p>
            <a:r>
              <a:rPr lang="en-US">
                <a:latin typeface="Arial" charset="0"/>
                <a:ea typeface="Arial" charset="0"/>
                <a:cs typeface="Arial" charset="0"/>
              </a:rPr>
              <a:t>Bullet points should be used as below:</a:t>
            </a: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endParaRPr lang="en-GB"/>
          </a:p>
          <a:p>
            <a:r>
              <a:rPr lang="en-GB" altLang="en-US">
                <a:latin typeface="Arial" charset="0"/>
                <a:ea typeface="Arial" charset="0"/>
                <a:cs typeface="Arial" charset="0"/>
              </a:rPr>
              <a:t>For maximum impact, avoid overcrowding slides - limit your points to a maximum of 6 per page.</a:t>
            </a:r>
            <a:endParaRPr lang="en-US">
              <a:latin typeface="Arial" charset="0"/>
              <a:ea typeface="Arial" charset="0"/>
              <a:cs typeface="Arial" charset="0"/>
            </a:endParaRPr>
          </a:p>
          <a:p>
            <a:pPr lvl="2"/>
            <a:endParaRPr lang="en-GB"/>
          </a:p>
        </p:txBody>
      </p:sp>
    </p:spTree>
    <p:extLst>
      <p:ext uri="{BB962C8B-B14F-4D97-AF65-F5344CB8AC3E}">
        <p14:creationId xmlns:p14="http://schemas.microsoft.com/office/powerpoint/2010/main" val="36025608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nd Imag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84F126D-DA5B-D3CB-9FE0-6C14340512E4}"/>
              </a:ext>
            </a:extLst>
          </p:cNvPr>
          <p:cNvSpPr>
            <a:spLocks noGrp="1"/>
          </p:cNvSpPr>
          <p:nvPr>
            <p:ph type="title" hasCustomPrompt="1"/>
          </p:nvPr>
        </p:nvSpPr>
        <p:spPr>
          <a:xfrm>
            <a:off x="716099" y="630925"/>
            <a:ext cx="10812159" cy="548260"/>
          </a:xfrm>
        </p:spPr>
        <p:txBody>
          <a:bodyPr>
            <a:normAutofit/>
          </a:bodyPr>
          <a:lstStyle>
            <a:lvl1pPr>
              <a:defRPr sz="3000"/>
            </a:lvl1pPr>
          </a:lstStyle>
          <a:p>
            <a:r>
              <a:rPr lang="en-GB"/>
              <a:t>Heading placeholder should be Arial Bold 30pt </a:t>
            </a:r>
            <a:endParaRPr lang="en-US"/>
          </a:p>
        </p:txBody>
      </p:sp>
      <p:cxnSp>
        <p:nvCxnSpPr>
          <p:cNvPr id="7" name="Straight Connector 6">
            <a:extLst>
              <a:ext uri="{FF2B5EF4-FFF2-40B4-BE49-F238E27FC236}">
                <a16:creationId xmlns:a16="http://schemas.microsoft.com/office/drawing/2014/main" id="{216239AB-AAC9-1226-6DF4-E83991F0ABC3}"/>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EAB23ED4-2B96-1539-2B0C-710D26D1F681}"/>
              </a:ext>
            </a:extLst>
          </p:cNvPr>
          <p:cNvSpPr>
            <a:spLocks noGrp="1"/>
          </p:cNvSpPr>
          <p:nvPr>
            <p:ph type="body" sz="quarter" idx="11" hasCustomPrompt="1"/>
          </p:nvPr>
        </p:nvSpPr>
        <p:spPr>
          <a:xfrm>
            <a:off x="733893" y="1501200"/>
            <a:ext cx="5380037" cy="4628135"/>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
        <p:nvSpPr>
          <p:cNvPr id="6" name="Picture Placeholder 5" descr="A placeholder space to upload a photo onto the slide.">
            <a:extLst>
              <a:ext uri="{FF2B5EF4-FFF2-40B4-BE49-F238E27FC236}">
                <a16:creationId xmlns:a16="http://schemas.microsoft.com/office/drawing/2014/main" id="{23B086D1-AAB7-A3EE-A28D-2E07B7D6EF7B}"/>
              </a:ext>
            </a:extLst>
          </p:cNvPr>
          <p:cNvSpPr>
            <a:spLocks noGrp="1"/>
          </p:cNvSpPr>
          <p:nvPr>
            <p:ph type="pic" sz="quarter" idx="10" hasCustomPrompt="1"/>
          </p:nvPr>
        </p:nvSpPr>
        <p:spPr>
          <a:xfrm>
            <a:off x="6610350" y="1487616"/>
            <a:ext cx="4849812" cy="4641721"/>
          </a:xfrm>
          <a:prstGeom prst="round1Rect">
            <a:avLst>
              <a:gd name="adj" fmla="val 28130"/>
            </a:avLst>
          </a:prstGeom>
          <a:solidFill>
            <a:schemeClr val="bg1">
              <a:lumMod val="85000"/>
              <a:alpha val="53760"/>
            </a:schemeClr>
          </a:solidFill>
        </p:spPr>
        <p:txBody>
          <a:bodyPr/>
          <a:lstStyle/>
          <a:p>
            <a:r>
              <a:rPr lang="en-US"/>
              <a:t>Click icon to add picture. Add alt text to the image or mark it as decorative by using the tools in the Accessibility ribbon.</a:t>
            </a:r>
          </a:p>
        </p:txBody>
      </p:sp>
    </p:spTree>
    <p:extLst>
      <p:ext uri="{BB962C8B-B14F-4D97-AF65-F5344CB8AC3E}">
        <p14:creationId xmlns:p14="http://schemas.microsoft.com/office/powerpoint/2010/main" val="3537794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nd Image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84F126D-DA5B-D3CB-9FE0-6C14340512E4}"/>
              </a:ext>
            </a:extLst>
          </p:cNvPr>
          <p:cNvSpPr>
            <a:spLocks noGrp="1"/>
          </p:cNvSpPr>
          <p:nvPr>
            <p:ph type="title" hasCustomPrompt="1"/>
          </p:nvPr>
        </p:nvSpPr>
        <p:spPr>
          <a:xfrm>
            <a:off x="716099" y="630925"/>
            <a:ext cx="10812159" cy="548260"/>
          </a:xfrm>
        </p:spPr>
        <p:txBody>
          <a:bodyPr>
            <a:normAutofit/>
          </a:bodyPr>
          <a:lstStyle>
            <a:lvl1pPr>
              <a:defRPr sz="3000"/>
            </a:lvl1pPr>
          </a:lstStyle>
          <a:p>
            <a:r>
              <a:rPr lang="en-GB"/>
              <a:t>Heading placeholder should be Arial Bold 30pt </a:t>
            </a:r>
            <a:endParaRPr lang="en-US"/>
          </a:p>
        </p:txBody>
      </p:sp>
      <p:cxnSp>
        <p:nvCxnSpPr>
          <p:cNvPr id="7" name="Straight Connector 6">
            <a:extLst>
              <a:ext uri="{FF2B5EF4-FFF2-40B4-BE49-F238E27FC236}">
                <a16:creationId xmlns:a16="http://schemas.microsoft.com/office/drawing/2014/main" id="{216239AB-AAC9-1226-6DF4-E83991F0ABC3}"/>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15">
            <a:extLst>
              <a:ext uri="{FF2B5EF4-FFF2-40B4-BE49-F238E27FC236}">
                <a16:creationId xmlns:a16="http://schemas.microsoft.com/office/drawing/2014/main" id="{4F84FA42-8418-1E96-1E4D-25269C82B4FF}"/>
              </a:ext>
            </a:extLst>
          </p:cNvPr>
          <p:cNvSpPr>
            <a:spLocks noGrp="1"/>
          </p:cNvSpPr>
          <p:nvPr>
            <p:ph type="body" sz="quarter" idx="11" hasCustomPrompt="1"/>
          </p:nvPr>
        </p:nvSpPr>
        <p:spPr>
          <a:xfrm>
            <a:off x="6069643" y="1486902"/>
            <a:ext cx="5380037" cy="4628135"/>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
        <p:nvSpPr>
          <p:cNvPr id="5" name="Picture Placeholder 5" descr="A placeholder space to upload a photo onto the slide.">
            <a:extLst>
              <a:ext uri="{FF2B5EF4-FFF2-40B4-BE49-F238E27FC236}">
                <a16:creationId xmlns:a16="http://schemas.microsoft.com/office/drawing/2014/main" id="{E1B6FCC5-7C58-A51B-9DEF-836894AEFDB8}"/>
              </a:ext>
            </a:extLst>
          </p:cNvPr>
          <p:cNvSpPr>
            <a:spLocks noGrp="1"/>
          </p:cNvSpPr>
          <p:nvPr>
            <p:ph type="pic" sz="quarter" idx="10" hasCustomPrompt="1"/>
          </p:nvPr>
        </p:nvSpPr>
        <p:spPr>
          <a:xfrm>
            <a:off x="719848" y="1501201"/>
            <a:ext cx="4756824" cy="4628138"/>
          </a:xfrm>
          <a:custGeom>
            <a:avLst/>
            <a:gdLst>
              <a:gd name="connsiteX0" fmla="*/ 0 w 4732180"/>
              <a:gd name="connsiteY0" fmla="*/ 0 h 4685566"/>
              <a:gd name="connsiteX1" fmla="*/ 3414130 w 4732180"/>
              <a:gd name="connsiteY1" fmla="*/ 0 h 4685566"/>
              <a:gd name="connsiteX2" fmla="*/ 4732180 w 4732180"/>
              <a:gd name="connsiteY2" fmla="*/ 1318050 h 4685566"/>
              <a:gd name="connsiteX3" fmla="*/ 4732180 w 4732180"/>
              <a:gd name="connsiteY3" fmla="*/ 4685566 h 4685566"/>
              <a:gd name="connsiteX4" fmla="*/ 0 w 4732180"/>
              <a:gd name="connsiteY4" fmla="*/ 4685566 h 4685566"/>
              <a:gd name="connsiteX5" fmla="*/ 0 w 4732180"/>
              <a:gd name="connsiteY5" fmla="*/ 0 h 4685566"/>
              <a:gd name="connsiteX0" fmla="*/ 0 w 4732180"/>
              <a:gd name="connsiteY0" fmla="*/ 0 h 4685566"/>
              <a:gd name="connsiteX1" fmla="*/ 3414130 w 4732180"/>
              <a:gd name="connsiteY1" fmla="*/ 0 h 4685566"/>
              <a:gd name="connsiteX2" fmla="*/ 4732180 w 4732180"/>
              <a:gd name="connsiteY2" fmla="*/ 1318050 h 4685566"/>
              <a:gd name="connsiteX3" fmla="*/ 4732180 w 4732180"/>
              <a:gd name="connsiteY3" fmla="*/ 4685566 h 4685566"/>
              <a:gd name="connsiteX4" fmla="*/ 0 w 4732180"/>
              <a:gd name="connsiteY4" fmla="*/ 4685566 h 4685566"/>
              <a:gd name="connsiteX5" fmla="*/ 0 w 4732180"/>
              <a:gd name="connsiteY5" fmla="*/ 0 h 4685566"/>
              <a:gd name="connsiteX0" fmla="*/ 0 w 4732180"/>
              <a:gd name="connsiteY0" fmla="*/ 0 h 4695294"/>
              <a:gd name="connsiteX1" fmla="*/ 3414130 w 4732180"/>
              <a:gd name="connsiteY1" fmla="*/ 0 h 4695294"/>
              <a:gd name="connsiteX2" fmla="*/ 4732180 w 4732180"/>
              <a:gd name="connsiteY2" fmla="*/ 1318050 h 4695294"/>
              <a:gd name="connsiteX3" fmla="*/ 4732180 w 4732180"/>
              <a:gd name="connsiteY3" fmla="*/ 4685566 h 4695294"/>
              <a:gd name="connsiteX4" fmla="*/ 0 w 4732180"/>
              <a:gd name="connsiteY4" fmla="*/ 4695294 h 4695294"/>
              <a:gd name="connsiteX5" fmla="*/ 0 w 4732180"/>
              <a:gd name="connsiteY5" fmla="*/ 0 h 4695294"/>
              <a:gd name="connsiteX0" fmla="*/ 8646 w 4740826"/>
              <a:gd name="connsiteY0" fmla="*/ 0 h 4695294"/>
              <a:gd name="connsiteX1" fmla="*/ 3422776 w 4740826"/>
              <a:gd name="connsiteY1" fmla="*/ 0 h 4695294"/>
              <a:gd name="connsiteX2" fmla="*/ 4740826 w 4740826"/>
              <a:gd name="connsiteY2" fmla="*/ 1318050 h 4695294"/>
              <a:gd name="connsiteX3" fmla="*/ 4740826 w 4740826"/>
              <a:gd name="connsiteY3" fmla="*/ 4685566 h 4695294"/>
              <a:gd name="connsiteX4" fmla="*/ 8646 w 4740826"/>
              <a:gd name="connsiteY4" fmla="*/ 4695294 h 4695294"/>
              <a:gd name="connsiteX5" fmla="*/ 8646 w 4740826"/>
              <a:gd name="connsiteY5" fmla="*/ 0 h 4695294"/>
              <a:gd name="connsiteX0" fmla="*/ 8646 w 4740826"/>
              <a:gd name="connsiteY0" fmla="*/ 0 h 4695294"/>
              <a:gd name="connsiteX1" fmla="*/ 3422776 w 4740826"/>
              <a:gd name="connsiteY1" fmla="*/ 0 h 4695294"/>
              <a:gd name="connsiteX2" fmla="*/ 4740826 w 4740826"/>
              <a:gd name="connsiteY2" fmla="*/ 1318050 h 4695294"/>
              <a:gd name="connsiteX3" fmla="*/ 4740826 w 4740826"/>
              <a:gd name="connsiteY3" fmla="*/ 4685566 h 4695294"/>
              <a:gd name="connsiteX4" fmla="*/ 8646 w 4740826"/>
              <a:gd name="connsiteY4" fmla="*/ 4695294 h 4695294"/>
              <a:gd name="connsiteX5" fmla="*/ 8646 w 4740826"/>
              <a:gd name="connsiteY5" fmla="*/ 0 h 4695294"/>
              <a:gd name="connsiteX0" fmla="*/ 8646 w 4740826"/>
              <a:gd name="connsiteY0" fmla="*/ 0 h 4695294"/>
              <a:gd name="connsiteX1" fmla="*/ 3422776 w 4740826"/>
              <a:gd name="connsiteY1" fmla="*/ 0 h 4695294"/>
              <a:gd name="connsiteX2" fmla="*/ 4740826 w 4740826"/>
              <a:gd name="connsiteY2" fmla="*/ 1318050 h 4695294"/>
              <a:gd name="connsiteX3" fmla="*/ 4740826 w 4740826"/>
              <a:gd name="connsiteY3" fmla="*/ 4685566 h 4695294"/>
              <a:gd name="connsiteX4" fmla="*/ 1673851 w 4740826"/>
              <a:gd name="connsiteY4" fmla="*/ 4694381 h 4695294"/>
              <a:gd name="connsiteX5" fmla="*/ 8646 w 4740826"/>
              <a:gd name="connsiteY5" fmla="*/ 4695294 h 4695294"/>
              <a:gd name="connsiteX6" fmla="*/ 8646 w 4740826"/>
              <a:gd name="connsiteY6" fmla="*/ 0 h 4695294"/>
              <a:gd name="connsiteX0" fmla="*/ 262233 w 4994413"/>
              <a:gd name="connsiteY0" fmla="*/ 0 h 4695294"/>
              <a:gd name="connsiteX1" fmla="*/ 3676363 w 4994413"/>
              <a:gd name="connsiteY1" fmla="*/ 0 h 4695294"/>
              <a:gd name="connsiteX2" fmla="*/ 4994413 w 4994413"/>
              <a:gd name="connsiteY2" fmla="*/ 1318050 h 4695294"/>
              <a:gd name="connsiteX3" fmla="*/ 4994413 w 4994413"/>
              <a:gd name="connsiteY3" fmla="*/ 4685566 h 4695294"/>
              <a:gd name="connsiteX4" fmla="*/ 1927438 w 4994413"/>
              <a:gd name="connsiteY4" fmla="*/ 4694381 h 4695294"/>
              <a:gd name="connsiteX5" fmla="*/ 262233 w 4994413"/>
              <a:gd name="connsiteY5" fmla="*/ 4695294 h 4695294"/>
              <a:gd name="connsiteX6" fmla="*/ 234825 w 4994413"/>
              <a:gd name="connsiteY6" fmla="*/ 2787760 h 4695294"/>
              <a:gd name="connsiteX7" fmla="*/ 262233 w 4994413"/>
              <a:gd name="connsiteY7" fmla="*/ 0 h 4695294"/>
              <a:gd name="connsiteX0" fmla="*/ 132902 w 4865082"/>
              <a:gd name="connsiteY0" fmla="*/ 0 h 4695294"/>
              <a:gd name="connsiteX1" fmla="*/ 3547032 w 4865082"/>
              <a:gd name="connsiteY1" fmla="*/ 0 h 4695294"/>
              <a:gd name="connsiteX2" fmla="*/ 4865082 w 4865082"/>
              <a:gd name="connsiteY2" fmla="*/ 1318050 h 4695294"/>
              <a:gd name="connsiteX3" fmla="*/ 4865082 w 4865082"/>
              <a:gd name="connsiteY3" fmla="*/ 4685566 h 4695294"/>
              <a:gd name="connsiteX4" fmla="*/ 1798107 w 4865082"/>
              <a:gd name="connsiteY4" fmla="*/ 4694381 h 4695294"/>
              <a:gd name="connsiteX5" fmla="*/ 132902 w 4865082"/>
              <a:gd name="connsiteY5" fmla="*/ 4695294 h 4695294"/>
              <a:gd name="connsiteX6" fmla="*/ 105494 w 4865082"/>
              <a:gd name="connsiteY6" fmla="*/ 2787760 h 4695294"/>
              <a:gd name="connsiteX7" fmla="*/ 132902 w 4865082"/>
              <a:gd name="connsiteY7" fmla="*/ 0 h 4695294"/>
              <a:gd name="connsiteX0" fmla="*/ 132902 w 4865082"/>
              <a:gd name="connsiteY0" fmla="*/ 0 h 4695294"/>
              <a:gd name="connsiteX1" fmla="*/ 3547032 w 4865082"/>
              <a:gd name="connsiteY1" fmla="*/ 0 h 4695294"/>
              <a:gd name="connsiteX2" fmla="*/ 4865082 w 4865082"/>
              <a:gd name="connsiteY2" fmla="*/ 1318050 h 4695294"/>
              <a:gd name="connsiteX3" fmla="*/ 4865082 w 4865082"/>
              <a:gd name="connsiteY3" fmla="*/ 4685566 h 4695294"/>
              <a:gd name="connsiteX4" fmla="*/ 1798107 w 4865082"/>
              <a:gd name="connsiteY4" fmla="*/ 4694381 h 4695294"/>
              <a:gd name="connsiteX5" fmla="*/ 132902 w 4865082"/>
              <a:gd name="connsiteY5" fmla="*/ 4695294 h 4695294"/>
              <a:gd name="connsiteX6" fmla="*/ 105494 w 4865082"/>
              <a:gd name="connsiteY6" fmla="*/ 2787760 h 4695294"/>
              <a:gd name="connsiteX7" fmla="*/ 132902 w 4865082"/>
              <a:gd name="connsiteY7" fmla="*/ 0 h 4695294"/>
              <a:gd name="connsiteX0" fmla="*/ 130133 w 4862313"/>
              <a:gd name="connsiteY0" fmla="*/ 0 h 4695294"/>
              <a:gd name="connsiteX1" fmla="*/ 3544263 w 4862313"/>
              <a:gd name="connsiteY1" fmla="*/ 0 h 4695294"/>
              <a:gd name="connsiteX2" fmla="*/ 4862313 w 4862313"/>
              <a:gd name="connsiteY2" fmla="*/ 1318050 h 4695294"/>
              <a:gd name="connsiteX3" fmla="*/ 4862313 w 4862313"/>
              <a:gd name="connsiteY3" fmla="*/ 4685566 h 4695294"/>
              <a:gd name="connsiteX4" fmla="*/ 1795338 w 4862313"/>
              <a:gd name="connsiteY4" fmla="*/ 4694381 h 4695294"/>
              <a:gd name="connsiteX5" fmla="*/ 130133 w 4862313"/>
              <a:gd name="connsiteY5" fmla="*/ 4695294 h 4695294"/>
              <a:gd name="connsiteX6" fmla="*/ 112453 w 4862313"/>
              <a:gd name="connsiteY6" fmla="*/ 2778032 h 4695294"/>
              <a:gd name="connsiteX7" fmla="*/ 130133 w 4862313"/>
              <a:gd name="connsiteY7" fmla="*/ 0 h 4695294"/>
              <a:gd name="connsiteX0" fmla="*/ 17680 w 4749860"/>
              <a:gd name="connsiteY0" fmla="*/ 0 h 4694381"/>
              <a:gd name="connsiteX1" fmla="*/ 3431810 w 4749860"/>
              <a:gd name="connsiteY1" fmla="*/ 0 h 4694381"/>
              <a:gd name="connsiteX2" fmla="*/ 4749860 w 4749860"/>
              <a:gd name="connsiteY2" fmla="*/ 1318050 h 4694381"/>
              <a:gd name="connsiteX3" fmla="*/ 4749860 w 4749860"/>
              <a:gd name="connsiteY3" fmla="*/ 4685566 h 4694381"/>
              <a:gd name="connsiteX4" fmla="*/ 1682885 w 4749860"/>
              <a:gd name="connsiteY4" fmla="*/ 4694381 h 4694381"/>
              <a:gd name="connsiteX5" fmla="*/ 377604 w 4749860"/>
              <a:gd name="connsiteY5" fmla="*/ 4325643 h 4694381"/>
              <a:gd name="connsiteX6" fmla="*/ 0 w 4749860"/>
              <a:gd name="connsiteY6" fmla="*/ 2778032 h 4694381"/>
              <a:gd name="connsiteX7" fmla="*/ 17680 w 4749860"/>
              <a:gd name="connsiteY7" fmla="*/ 0 h 4694381"/>
              <a:gd name="connsiteX0" fmla="*/ 17680 w 4749860"/>
              <a:gd name="connsiteY0" fmla="*/ 0 h 4694381"/>
              <a:gd name="connsiteX1" fmla="*/ 3431810 w 4749860"/>
              <a:gd name="connsiteY1" fmla="*/ 0 h 4694381"/>
              <a:gd name="connsiteX2" fmla="*/ 4749860 w 4749860"/>
              <a:gd name="connsiteY2" fmla="*/ 1318050 h 4694381"/>
              <a:gd name="connsiteX3" fmla="*/ 4749860 w 4749860"/>
              <a:gd name="connsiteY3" fmla="*/ 4685566 h 4694381"/>
              <a:gd name="connsiteX4" fmla="*/ 1682885 w 4749860"/>
              <a:gd name="connsiteY4" fmla="*/ 4694381 h 4694381"/>
              <a:gd name="connsiteX5" fmla="*/ 377604 w 4749860"/>
              <a:gd name="connsiteY5" fmla="*/ 4325643 h 4694381"/>
              <a:gd name="connsiteX6" fmla="*/ 0 w 4749860"/>
              <a:gd name="connsiteY6" fmla="*/ 2778032 h 4694381"/>
              <a:gd name="connsiteX7" fmla="*/ 17680 w 4749860"/>
              <a:gd name="connsiteY7" fmla="*/ 0 h 4694381"/>
              <a:gd name="connsiteX0" fmla="*/ 17680 w 4749860"/>
              <a:gd name="connsiteY0" fmla="*/ 0 h 4694381"/>
              <a:gd name="connsiteX1" fmla="*/ 3431810 w 4749860"/>
              <a:gd name="connsiteY1" fmla="*/ 0 h 4694381"/>
              <a:gd name="connsiteX2" fmla="*/ 4749860 w 4749860"/>
              <a:gd name="connsiteY2" fmla="*/ 1318050 h 4694381"/>
              <a:gd name="connsiteX3" fmla="*/ 4749860 w 4749860"/>
              <a:gd name="connsiteY3" fmla="*/ 4685566 h 4694381"/>
              <a:gd name="connsiteX4" fmla="*/ 1682885 w 4749860"/>
              <a:gd name="connsiteY4" fmla="*/ 4694381 h 4694381"/>
              <a:gd name="connsiteX5" fmla="*/ 455425 w 4749860"/>
              <a:gd name="connsiteY5" fmla="*/ 4403465 h 4694381"/>
              <a:gd name="connsiteX6" fmla="*/ 0 w 4749860"/>
              <a:gd name="connsiteY6" fmla="*/ 2778032 h 4694381"/>
              <a:gd name="connsiteX7" fmla="*/ 17680 w 4749860"/>
              <a:gd name="connsiteY7" fmla="*/ 0 h 4694381"/>
              <a:gd name="connsiteX0" fmla="*/ 17680 w 4749860"/>
              <a:gd name="connsiteY0" fmla="*/ 0 h 4694381"/>
              <a:gd name="connsiteX1" fmla="*/ 3431810 w 4749860"/>
              <a:gd name="connsiteY1" fmla="*/ 0 h 4694381"/>
              <a:gd name="connsiteX2" fmla="*/ 4749860 w 4749860"/>
              <a:gd name="connsiteY2" fmla="*/ 1318050 h 4694381"/>
              <a:gd name="connsiteX3" fmla="*/ 4749860 w 4749860"/>
              <a:gd name="connsiteY3" fmla="*/ 4685566 h 4694381"/>
              <a:gd name="connsiteX4" fmla="*/ 1682885 w 4749860"/>
              <a:gd name="connsiteY4" fmla="*/ 4694381 h 4694381"/>
              <a:gd name="connsiteX5" fmla="*/ 455425 w 4749860"/>
              <a:gd name="connsiteY5" fmla="*/ 4403465 h 4694381"/>
              <a:gd name="connsiteX6" fmla="*/ 0 w 4749860"/>
              <a:gd name="connsiteY6" fmla="*/ 2778032 h 4694381"/>
              <a:gd name="connsiteX7" fmla="*/ 17680 w 4749860"/>
              <a:gd name="connsiteY7" fmla="*/ 0 h 4694381"/>
              <a:gd name="connsiteX0" fmla="*/ 17680 w 4749860"/>
              <a:gd name="connsiteY0" fmla="*/ 0 h 4694381"/>
              <a:gd name="connsiteX1" fmla="*/ 3431810 w 4749860"/>
              <a:gd name="connsiteY1" fmla="*/ 0 h 4694381"/>
              <a:gd name="connsiteX2" fmla="*/ 4749860 w 4749860"/>
              <a:gd name="connsiteY2" fmla="*/ 1318050 h 4694381"/>
              <a:gd name="connsiteX3" fmla="*/ 4749860 w 4749860"/>
              <a:gd name="connsiteY3" fmla="*/ 4685566 h 4694381"/>
              <a:gd name="connsiteX4" fmla="*/ 1682885 w 4749860"/>
              <a:gd name="connsiteY4" fmla="*/ 4694381 h 4694381"/>
              <a:gd name="connsiteX5" fmla="*/ 455425 w 4749860"/>
              <a:gd name="connsiteY5" fmla="*/ 4403465 h 4694381"/>
              <a:gd name="connsiteX6" fmla="*/ 0 w 4749860"/>
              <a:gd name="connsiteY6" fmla="*/ 2778032 h 4694381"/>
              <a:gd name="connsiteX7" fmla="*/ 17680 w 4749860"/>
              <a:gd name="connsiteY7" fmla="*/ 0 h 4694381"/>
              <a:gd name="connsiteX0" fmla="*/ 17680 w 4749860"/>
              <a:gd name="connsiteY0" fmla="*/ 0 h 4694381"/>
              <a:gd name="connsiteX1" fmla="*/ 3431810 w 4749860"/>
              <a:gd name="connsiteY1" fmla="*/ 0 h 4694381"/>
              <a:gd name="connsiteX2" fmla="*/ 4749860 w 4749860"/>
              <a:gd name="connsiteY2" fmla="*/ 1318050 h 4694381"/>
              <a:gd name="connsiteX3" fmla="*/ 4749860 w 4749860"/>
              <a:gd name="connsiteY3" fmla="*/ 4685566 h 4694381"/>
              <a:gd name="connsiteX4" fmla="*/ 1682885 w 4749860"/>
              <a:gd name="connsiteY4" fmla="*/ 4694381 h 4694381"/>
              <a:gd name="connsiteX5" fmla="*/ 484608 w 4749860"/>
              <a:gd name="connsiteY5" fmla="*/ 4374282 h 4694381"/>
              <a:gd name="connsiteX6" fmla="*/ 0 w 4749860"/>
              <a:gd name="connsiteY6" fmla="*/ 2778032 h 4694381"/>
              <a:gd name="connsiteX7" fmla="*/ 17680 w 4749860"/>
              <a:gd name="connsiteY7" fmla="*/ 0 h 4694381"/>
              <a:gd name="connsiteX0" fmla="*/ 17680 w 4749860"/>
              <a:gd name="connsiteY0" fmla="*/ 0 h 4698684"/>
              <a:gd name="connsiteX1" fmla="*/ 3431810 w 4749860"/>
              <a:gd name="connsiteY1" fmla="*/ 0 h 4698684"/>
              <a:gd name="connsiteX2" fmla="*/ 4749860 w 4749860"/>
              <a:gd name="connsiteY2" fmla="*/ 1318050 h 4698684"/>
              <a:gd name="connsiteX3" fmla="*/ 4749860 w 4749860"/>
              <a:gd name="connsiteY3" fmla="*/ 4685566 h 4698684"/>
              <a:gd name="connsiteX4" fmla="*/ 1682885 w 4749860"/>
              <a:gd name="connsiteY4" fmla="*/ 4694381 h 4698684"/>
              <a:gd name="connsiteX5" fmla="*/ 484608 w 4749860"/>
              <a:gd name="connsiteY5" fmla="*/ 4374282 h 4698684"/>
              <a:gd name="connsiteX6" fmla="*/ 0 w 4749860"/>
              <a:gd name="connsiteY6" fmla="*/ 2778032 h 4698684"/>
              <a:gd name="connsiteX7" fmla="*/ 17680 w 4749860"/>
              <a:gd name="connsiteY7" fmla="*/ 0 h 4698684"/>
              <a:gd name="connsiteX0" fmla="*/ 17680 w 4749860"/>
              <a:gd name="connsiteY0" fmla="*/ 0 h 4698684"/>
              <a:gd name="connsiteX1" fmla="*/ 3431810 w 4749860"/>
              <a:gd name="connsiteY1" fmla="*/ 0 h 4698684"/>
              <a:gd name="connsiteX2" fmla="*/ 4396901 w 4749860"/>
              <a:gd name="connsiteY2" fmla="*/ 423939 h 4698684"/>
              <a:gd name="connsiteX3" fmla="*/ 4749860 w 4749860"/>
              <a:gd name="connsiteY3" fmla="*/ 1318050 h 4698684"/>
              <a:gd name="connsiteX4" fmla="*/ 4749860 w 4749860"/>
              <a:gd name="connsiteY4" fmla="*/ 4685566 h 4698684"/>
              <a:gd name="connsiteX5" fmla="*/ 1682885 w 4749860"/>
              <a:gd name="connsiteY5" fmla="*/ 4694381 h 4698684"/>
              <a:gd name="connsiteX6" fmla="*/ 484608 w 4749860"/>
              <a:gd name="connsiteY6" fmla="*/ 4374282 h 4698684"/>
              <a:gd name="connsiteX7" fmla="*/ 0 w 4749860"/>
              <a:gd name="connsiteY7" fmla="*/ 2778032 h 4698684"/>
              <a:gd name="connsiteX8" fmla="*/ 17680 w 4749860"/>
              <a:gd name="connsiteY8" fmla="*/ 0 h 4698684"/>
              <a:gd name="connsiteX0" fmla="*/ 17680 w 4803555"/>
              <a:gd name="connsiteY0" fmla="*/ 71472 h 4770156"/>
              <a:gd name="connsiteX1" fmla="*/ 3431810 w 4803555"/>
              <a:gd name="connsiteY1" fmla="*/ 71472 h 4770156"/>
              <a:gd name="connsiteX2" fmla="*/ 4708186 w 4803555"/>
              <a:gd name="connsiteY2" fmla="*/ 86850 h 4770156"/>
              <a:gd name="connsiteX3" fmla="*/ 4749860 w 4803555"/>
              <a:gd name="connsiteY3" fmla="*/ 1389522 h 4770156"/>
              <a:gd name="connsiteX4" fmla="*/ 4749860 w 4803555"/>
              <a:gd name="connsiteY4" fmla="*/ 4757038 h 4770156"/>
              <a:gd name="connsiteX5" fmla="*/ 1682885 w 4803555"/>
              <a:gd name="connsiteY5" fmla="*/ 4765853 h 4770156"/>
              <a:gd name="connsiteX6" fmla="*/ 484608 w 4803555"/>
              <a:gd name="connsiteY6" fmla="*/ 4445754 h 4770156"/>
              <a:gd name="connsiteX7" fmla="*/ 0 w 4803555"/>
              <a:gd name="connsiteY7" fmla="*/ 2849504 h 4770156"/>
              <a:gd name="connsiteX8" fmla="*/ 17680 w 4803555"/>
              <a:gd name="connsiteY8" fmla="*/ 71472 h 4770156"/>
              <a:gd name="connsiteX0" fmla="*/ 17680 w 4749860"/>
              <a:gd name="connsiteY0" fmla="*/ 71472 h 4770156"/>
              <a:gd name="connsiteX1" fmla="*/ 3431810 w 4749860"/>
              <a:gd name="connsiteY1" fmla="*/ 71472 h 4770156"/>
              <a:gd name="connsiteX2" fmla="*/ 4708186 w 4749860"/>
              <a:gd name="connsiteY2" fmla="*/ 86850 h 4770156"/>
              <a:gd name="connsiteX3" fmla="*/ 4749860 w 4749860"/>
              <a:gd name="connsiteY3" fmla="*/ 1389522 h 4770156"/>
              <a:gd name="connsiteX4" fmla="*/ 4749860 w 4749860"/>
              <a:gd name="connsiteY4" fmla="*/ 4757038 h 4770156"/>
              <a:gd name="connsiteX5" fmla="*/ 1682885 w 4749860"/>
              <a:gd name="connsiteY5" fmla="*/ 4765853 h 4770156"/>
              <a:gd name="connsiteX6" fmla="*/ 484608 w 4749860"/>
              <a:gd name="connsiteY6" fmla="*/ 4445754 h 4770156"/>
              <a:gd name="connsiteX7" fmla="*/ 0 w 4749860"/>
              <a:gd name="connsiteY7" fmla="*/ 2849504 h 4770156"/>
              <a:gd name="connsiteX8" fmla="*/ 17680 w 4749860"/>
              <a:gd name="connsiteY8" fmla="*/ 71472 h 4770156"/>
              <a:gd name="connsiteX0" fmla="*/ 17680 w 4749860"/>
              <a:gd name="connsiteY0" fmla="*/ 63862 h 4762546"/>
              <a:gd name="connsiteX1" fmla="*/ 3431810 w 4749860"/>
              <a:gd name="connsiteY1" fmla="*/ 63862 h 4762546"/>
              <a:gd name="connsiteX2" fmla="*/ 4727641 w 4749860"/>
              <a:gd name="connsiteY2" fmla="*/ 88967 h 4762546"/>
              <a:gd name="connsiteX3" fmla="*/ 4749860 w 4749860"/>
              <a:gd name="connsiteY3" fmla="*/ 1381912 h 4762546"/>
              <a:gd name="connsiteX4" fmla="*/ 4749860 w 4749860"/>
              <a:gd name="connsiteY4" fmla="*/ 4749428 h 4762546"/>
              <a:gd name="connsiteX5" fmla="*/ 1682885 w 4749860"/>
              <a:gd name="connsiteY5" fmla="*/ 4758243 h 4762546"/>
              <a:gd name="connsiteX6" fmla="*/ 484608 w 4749860"/>
              <a:gd name="connsiteY6" fmla="*/ 4438144 h 4762546"/>
              <a:gd name="connsiteX7" fmla="*/ 0 w 4749860"/>
              <a:gd name="connsiteY7" fmla="*/ 2841894 h 4762546"/>
              <a:gd name="connsiteX8" fmla="*/ 17680 w 4749860"/>
              <a:gd name="connsiteY8" fmla="*/ 63862 h 4762546"/>
              <a:gd name="connsiteX0" fmla="*/ 17680 w 4754072"/>
              <a:gd name="connsiteY0" fmla="*/ 63862 h 4762546"/>
              <a:gd name="connsiteX1" fmla="*/ 3431810 w 4754072"/>
              <a:gd name="connsiteY1" fmla="*/ 63862 h 4762546"/>
              <a:gd name="connsiteX2" fmla="*/ 4727641 w 4754072"/>
              <a:gd name="connsiteY2" fmla="*/ 88967 h 4762546"/>
              <a:gd name="connsiteX3" fmla="*/ 4749860 w 4754072"/>
              <a:gd name="connsiteY3" fmla="*/ 1381912 h 4762546"/>
              <a:gd name="connsiteX4" fmla="*/ 4749860 w 4754072"/>
              <a:gd name="connsiteY4" fmla="*/ 4749428 h 4762546"/>
              <a:gd name="connsiteX5" fmla="*/ 1682885 w 4754072"/>
              <a:gd name="connsiteY5" fmla="*/ 4758243 h 4762546"/>
              <a:gd name="connsiteX6" fmla="*/ 484608 w 4754072"/>
              <a:gd name="connsiteY6" fmla="*/ 4438144 h 4762546"/>
              <a:gd name="connsiteX7" fmla="*/ 0 w 4754072"/>
              <a:gd name="connsiteY7" fmla="*/ 2841894 h 4762546"/>
              <a:gd name="connsiteX8" fmla="*/ 17680 w 4754072"/>
              <a:gd name="connsiteY8" fmla="*/ 63862 h 4762546"/>
              <a:gd name="connsiteX0" fmla="*/ 17680 w 4754072"/>
              <a:gd name="connsiteY0" fmla="*/ 0 h 4698684"/>
              <a:gd name="connsiteX1" fmla="*/ 3431810 w 4754072"/>
              <a:gd name="connsiteY1" fmla="*/ 0 h 4698684"/>
              <a:gd name="connsiteX2" fmla="*/ 4727641 w 4754072"/>
              <a:gd name="connsiteY2" fmla="*/ 25105 h 4698684"/>
              <a:gd name="connsiteX3" fmla="*/ 4749860 w 4754072"/>
              <a:gd name="connsiteY3" fmla="*/ 1318050 h 4698684"/>
              <a:gd name="connsiteX4" fmla="*/ 4749860 w 4754072"/>
              <a:gd name="connsiteY4" fmla="*/ 4685566 h 4698684"/>
              <a:gd name="connsiteX5" fmla="*/ 1682885 w 4754072"/>
              <a:gd name="connsiteY5" fmla="*/ 4694381 h 4698684"/>
              <a:gd name="connsiteX6" fmla="*/ 484608 w 4754072"/>
              <a:gd name="connsiteY6" fmla="*/ 4374282 h 4698684"/>
              <a:gd name="connsiteX7" fmla="*/ 0 w 4754072"/>
              <a:gd name="connsiteY7" fmla="*/ 2778032 h 4698684"/>
              <a:gd name="connsiteX8" fmla="*/ 17680 w 4754072"/>
              <a:gd name="connsiteY8" fmla="*/ 0 h 4698684"/>
              <a:gd name="connsiteX0" fmla="*/ 17680 w 4754072"/>
              <a:gd name="connsiteY0" fmla="*/ 0 h 4698684"/>
              <a:gd name="connsiteX1" fmla="*/ 3431810 w 4754072"/>
              <a:gd name="connsiteY1" fmla="*/ 0 h 4698684"/>
              <a:gd name="connsiteX2" fmla="*/ 4727641 w 4754072"/>
              <a:gd name="connsiteY2" fmla="*/ 25105 h 4698684"/>
              <a:gd name="connsiteX3" fmla="*/ 4749860 w 4754072"/>
              <a:gd name="connsiteY3" fmla="*/ 1318050 h 4698684"/>
              <a:gd name="connsiteX4" fmla="*/ 4749860 w 4754072"/>
              <a:gd name="connsiteY4" fmla="*/ 4685566 h 4698684"/>
              <a:gd name="connsiteX5" fmla="*/ 1682885 w 4754072"/>
              <a:gd name="connsiteY5" fmla="*/ 4694381 h 4698684"/>
              <a:gd name="connsiteX6" fmla="*/ 484608 w 4754072"/>
              <a:gd name="connsiteY6" fmla="*/ 4374282 h 4698684"/>
              <a:gd name="connsiteX7" fmla="*/ 0 w 4754072"/>
              <a:gd name="connsiteY7" fmla="*/ 2778032 h 4698684"/>
              <a:gd name="connsiteX8" fmla="*/ 17680 w 4754072"/>
              <a:gd name="connsiteY8" fmla="*/ 0 h 4698684"/>
              <a:gd name="connsiteX0" fmla="*/ 17680 w 4754072"/>
              <a:gd name="connsiteY0" fmla="*/ 0 h 4698684"/>
              <a:gd name="connsiteX1" fmla="*/ 3431810 w 4754072"/>
              <a:gd name="connsiteY1" fmla="*/ 0 h 4698684"/>
              <a:gd name="connsiteX2" fmla="*/ 4727641 w 4754072"/>
              <a:gd name="connsiteY2" fmla="*/ 25105 h 4698684"/>
              <a:gd name="connsiteX3" fmla="*/ 4749860 w 4754072"/>
              <a:gd name="connsiteY3" fmla="*/ 1318050 h 4698684"/>
              <a:gd name="connsiteX4" fmla="*/ 4749860 w 4754072"/>
              <a:gd name="connsiteY4" fmla="*/ 4685566 h 4698684"/>
              <a:gd name="connsiteX5" fmla="*/ 1682885 w 4754072"/>
              <a:gd name="connsiteY5" fmla="*/ 4694381 h 4698684"/>
              <a:gd name="connsiteX6" fmla="*/ 484608 w 4754072"/>
              <a:gd name="connsiteY6" fmla="*/ 4374282 h 4698684"/>
              <a:gd name="connsiteX7" fmla="*/ 0 w 4754072"/>
              <a:gd name="connsiteY7" fmla="*/ 2778032 h 4698684"/>
              <a:gd name="connsiteX8" fmla="*/ 17680 w 4754072"/>
              <a:gd name="connsiteY8" fmla="*/ 0 h 4698684"/>
              <a:gd name="connsiteX0" fmla="*/ 17680 w 4754072"/>
              <a:gd name="connsiteY0" fmla="*/ 0 h 4698684"/>
              <a:gd name="connsiteX1" fmla="*/ 3451265 w 4754072"/>
              <a:gd name="connsiteY1" fmla="*/ 29183 h 4698684"/>
              <a:gd name="connsiteX2" fmla="*/ 4727641 w 4754072"/>
              <a:gd name="connsiteY2" fmla="*/ 25105 h 4698684"/>
              <a:gd name="connsiteX3" fmla="*/ 4749860 w 4754072"/>
              <a:gd name="connsiteY3" fmla="*/ 1318050 h 4698684"/>
              <a:gd name="connsiteX4" fmla="*/ 4749860 w 4754072"/>
              <a:gd name="connsiteY4" fmla="*/ 4685566 h 4698684"/>
              <a:gd name="connsiteX5" fmla="*/ 1682885 w 4754072"/>
              <a:gd name="connsiteY5" fmla="*/ 4694381 h 4698684"/>
              <a:gd name="connsiteX6" fmla="*/ 484608 w 4754072"/>
              <a:gd name="connsiteY6" fmla="*/ 4374282 h 4698684"/>
              <a:gd name="connsiteX7" fmla="*/ 0 w 4754072"/>
              <a:gd name="connsiteY7" fmla="*/ 2778032 h 4698684"/>
              <a:gd name="connsiteX8" fmla="*/ 17680 w 4754072"/>
              <a:gd name="connsiteY8" fmla="*/ 0 h 4698684"/>
              <a:gd name="connsiteX0" fmla="*/ 7953 w 4754072"/>
              <a:gd name="connsiteY0" fmla="*/ 4367 h 4673868"/>
              <a:gd name="connsiteX1" fmla="*/ 3451265 w 4754072"/>
              <a:gd name="connsiteY1" fmla="*/ 4367 h 4673868"/>
              <a:gd name="connsiteX2" fmla="*/ 4727641 w 4754072"/>
              <a:gd name="connsiteY2" fmla="*/ 289 h 4673868"/>
              <a:gd name="connsiteX3" fmla="*/ 4749860 w 4754072"/>
              <a:gd name="connsiteY3" fmla="*/ 1293234 h 4673868"/>
              <a:gd name="connsiteX4" fmla="*/ 4749860 w 4754072"/>
              <a:gd name="connsiteY4" fmla="*/ 4660750 h 4673868"/>
              <a:gd name="connsiteX5" fmla="*/ 1682885 w 4754072"/>
              <a:gd name="connsiteY5" fmla="*/ 4669565 h 4673868"/>
              <a:gd name="connsiteX6" fmla="*/ 484608 w 4754072"/>
              <a:gd name="connsiteY6" fmla="*/ 4349466 h 4673868"/>
              <a:gd name="connsiteX7" fmla="*/ 0 w 4754072"/>
              <a:gd name="connsiteY7" fmla="*/ 2753216 h 4673868"/>
              <a:gd name="connsiteX8" fmla="*/ 7953 w 4754072"/>
              <a:gd name="connsiteY8" fmla="*/ 4367 h 4673868"/>
              <a:gd name="connsiteX0" fmla="*/ 7953 w 4754072"/>
              <a:gd name="connsiteY0" fmla="*/ 5586 h 4675087"/>
              <a:gd name="connsiteX1" fmla="*/ 3451265 w 4754072"/>
              <a:gd name="connsiteY1" fmla="*/ 5586 h 4675087"/>
              <a:gd name="connsiteX2" fmla="*/ 4727641 w 4754072"/>
              <a:gd name="connsiteY2" fmla="*/ 1508 h 4675087"/>
              <a:gd name="connsiteX3" fmla="*/ 4749860 w 4754072"/>
              <a:gd name="connsiteY3" fmla="*/ 1294453 h 4675087"/>
              <a:gd name="connsiteX4" fmla="*/ 4749860 w 4754072"/>
              <a:gd name="connsiteY4" fmla="*/ 4661969 h 4675087"/>
              <a:gd name="connsiteX5" fmla="*/ 1682885 w 4754072"/>
              <a:gd name="connsiteY5" fmla="*/ 4670784 h 4675087"/>
              <a:gd name="connsiteX6" fmla="*/ 484608 w 4754072"/>
              <a:gd name="connsiteY6" fmla="*/ 4350685 h 4675087"/>
              <a:gd name="connsiteX7" fmla="*/ 0 w 4754072"/>
              <a:gd name="connsiteY7" fmla="*/ 2754435 h 4675087"/>
              <a:gd name="connsiteX8" fmla="*/ 7953 w 4754072"/>
              <a:gd name="connsiteY8" fmla="*/ 5586 h 4675087"/>
              <a:gd name="connsiteX0" fmla="*/ 7953 w 4749860"/>
              <a:gd name="connsiteY0" fmla="*/ 5586 h 4675087"/>
              <a:gd name="connsiteX1" fmla="*/ 3451265 w 4749860"/>
              <a:gd name="connsiteY1" fmla="*/ 5586 h 4675087"/>
              <a:gd name="connsiteX2" fmla="*/ 4727641 w 4749860"/>
              <a:gd name="connsiteY2" fmla="*/ 1508 h 4675087"/>
              <a:gd name="connsiteX3" fmla="*/ 4749860 w 4749860"/>
              <a:gd name="connsiteY3" fmla="*/ 1294453 h 4675087"/>
              <a:gd name="connsiteX4" fmla="*/ 4749860 w 4749860"/>
              <a:gd name="connsiteY4" fmla="*/ 4661969 h 4675087"/>
              <a:gd name="connsiteX5" fmla="*/ 1682885 w 4749860"/>
              <a:gd name="connsiteY5" fmla="*/ 4670784 h 4675087"/>
              <a:gd name="connsiteX6" fmla="*/ 484608 w 4749860"/>
              <a:gd name="connsiteY6" fmla="*/ 4350685 h 4675087"/>
              <a:gd name="connsiteX7" fmla="*/ 0 w 4749860"/>
              <a:gd name="connsiteY7" fmla="*/ 2754435 h 4675087"/>
              <a:gd name="connsiteX8" fmla="*/ 7953 w 4749860"/>
              <a:gd name="connsiteY8" fmla="*/ 5586 h 4675087"/>
              <a:gd name="connsiteX0" fmla="*/ 7953 w 4756824"/>
              <a:gd name="connsiteY0" fmla="*/ 0 h 4669501"/>
              <a:gd name="connsiteX1" fmla="*/ 3451265 w 4756824"/>
              <a:gd name="connsiteY1" fmla="*/ 0 h 4669501"/>
              <a:gd name="connsiteX2" fmla="*/ 4756824 w 4756824"/>
              <a:gd name="connsiteY2" fmla="*/ 5649 h 4669501"/>
              <a:gd name="connsiteX3" fmla="*/ 4749860 w 4756824"/>
              <a:gd name="connsiteY3" fmla="*/ 1288867 h 4669501"/>
              <a:gd name="connsiteX4" fmla="*/ 4749860 w 4756824"/>
              <a:gd name="connsiteY4" fmla="*/ 4656383 h 4669501"/>
              <a:gd name="connsiteX5" fmla="*/ 1682885 w 4756824"/>
              <a:gd name="connsiteY5" fmla="*/ 4665198 h 4669501"/>
              <a:gd name="connsiteX6" fmla="*/ 484608 w 4756824"/>
              <a:gd name="connsiteY6" fmla="*/ 4345099 h 4669501"/>
              <a:gd name="connsiteX7" fmla="*/ 0 w 4756824"/>
              <a:gd name="connsiteY7" fmla="*/ 2748849 h 4669501"/>
              <a:gd name="connsiteX8" fmla="*/ 7953 w 4756824"/>
              <a:gd name="connsiteY8" fmla="*/ 0 h 4669501"/>
              <a:gd name="connsiteX0" fmla="*/ 7953 w 4756824"/>
              <a:gd name="connsiteY0" fmla="*/ 0 h 4669501"/>
              <a:gd name="connsiteX1" fmla="*/ 3451265 w 4756824"/>
              <a:gd name="connsiteY1" fmla="*/ 0 h 4669501"/>
              <a:gd name="connsiteX2" fmla="*/ 4756824 w 4756824"/>
              <a:gd name="connsiteY2" fmla="*/ 5649 h 4669501"/>
              <a:gd name="connsiteX3" fmla="*/ 4749860 w 4756824"/>
              <a:gd name="connsiteY3" fmla="*/ 1288867 h 4669501"/>
              <a:gd name="connsiteX4" fmla="*/ 4749860 w 4756824"/>
              <a:gd name="connsiteY4" fmla="*/ 4656383 h 4669501"/>
              <a:gd name="connsiteX5" fmla="*/ 1682885 w 4756824"/>
              <a:gd name="connsiteY5" fmla="*/ 4665198 h 4669501"/>
              <a:gd name="connsiteX6" fmla="*/ 484608 w 4756824"/>
              <a:gd name="connsiteY6" fmla="*/ 4345099 h 4669501"/>
              <a:gd name="connsiteX7" fmla="*/ 0 w 4756824"/>
              <a:gd name="connsiteY7" fmla="*/ 2748849 h 4669501"/>
              <a:gd name="connsiteX8" fmla="*/ 7953 w 4756824"/>
              <a:gd name="connsiteY8" fmla="*/ 0 h 466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6824" h="4669501">
                <a:moveTo>
                  <a:pt x="7953" y="0"/>
                </a:moveTo>
                <a:lnTo>
                  <a:pt x="3451265" y="0"/>
                </a:lnTo>
                <a:lnTo>
                  <a:pt x="4756824" y="5649"/>
                </a:lnTo>
                <a:cubicBezTo>
                  <a:pt x="4743035" y="458787"/>
                  <a:pt x="4749400" y="568868"/>
                  <a:pt x="4749860" y="1288867"/>
                </a:cubicBezTo>
                <a:lnTo>
                  <a:pt x="4749860" y="4656383"/>
                </a:lnTo>
                <a:lnTo>
                  <a:pt x="1682885" y="4665198"/>
                </a:lnTo>
                <a:cubicBezTo>
                  <a:pt x="1199152" y="4678472"/>
                  <a:pt x="978067" y="4682021"/>
                  <a:pt x="484608" y="4345099"/>
                </a:cubicBezTo>
                <a:cubicBezTo>
                  <a:pt x="76046" y="3998146"/>
                  <a:pt x="0" y="3531398"/>
                  <a:pt x="0" y="2748849"/>
                </a:cubicBezTo>
                <a:cubicBezTo>
                  <a:pt x="0" y="1966300"/>
                  <a:pt x="18022" y="610541"/>
                  <a:pt x="7953" y="0"/>
                </a:cubicBezTo>
                <a:close/>
              </a:path>
            </a:pathLst>
          </a:custGeom>
          <a:solidFill>
            <a:schemeClr val="bg2">
              <a:lumMod val="85000"/>
              <a:alpha val="54000"/>
            </a:schemeClr>
          </a:solidFill>
        </p:spPr>
        <p:txBody>
          <a:bodyPr vert="horz" wrap="square" anchor="t" anchorCtr="0">
            <a:normAutofit/>
          </a:body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lang="en-US"/>
              <a:t>Click icon to add picture. Add alt text to the image or mark it as decorative by using the tools in the Accessibility ribbon.</a:t>
            </a:r>
          </a:p>
          <a:p>
            <a:endParaRPr lang="en-US"/>
          </a:p>
        </p:txBody>
      </p:sp>
    </p:spTree>
    <p:extLst>
      <p:ext uri="{BB962C8B-B14F-4D97-AF65-F5344CB8AC3E}">
        <p14:creationId xmlns:p14="http://schemas.microsoft.com/office/powerpoint/2010/main" val="30458803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eatured quo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F3831-C4F9-726E-F57C-B270C3F526DE}"/>
              </a:ext>
            </a:extLst>
          </p:cNvPr>
          <p:cNvSpPr>
            <a:spLocks noGrp="1"/>
          </p:cNvSpPr>
          <p:nvPr>
            <p:ph type="title" hasCustomPrompt="1"/>
          </p:nvPr>
        </p:nvSpPr>
        <p:spPr>
          <a:xfrm>
            <a:off x="731838" y="697133"/>
            <a:ext cx="5364162" cy="392771"/>
          </a:xfrm>
        </p:spPr>
        <p:txBody>
          <a:bodyPr>
            <a:noAutofit/>
          </a:bodyPr>
          <a:lstStyle>
            <a:lvl1pPr>
              <a:defRPr sz="3000"/>
            </a:lvl1pPr>
          </a:lstStyle>
          <a:p>
            <a:r>
              <a:rPr lang="en-GB"/>
              <a:t>Heading placeholder</a:t>
            </a:r>
          </a:p>
        </p:txBody>
      </p:sp>
      <p:cxnSp>
        <p:nvCxnSpPr>
          <p:cNvPr id="3" name="Straight Connector 2">
            <a:extLst>
              <a:ext uri="{FF2B5EF4-FFF2-40B4-BE49-F238E27FC236}">
                <a16:creationId xmlns:a16="http://schemas.microsoft.com/office/drawing/2014/main" id="{927C84F6-7AF3-ECDF-5523-B22815D0F2C9}"/>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16B55D5-7FA4-B53A-A950-ED55EB2F40C0}"/>
              </a:ext>
              <a:ext uri="{C183D7F6-B498-43B3-948B-1728B52AA6E4}">
                <adec:decorative xmlns:adec="http://schemas.microsoft.com/office/drawing/2017/decorative" val="1"/>
              </a:ext>
            </a:extLst>
          </p:cNvPr>
          <p:cNvCxnSpPr>
            <a:cxnSpLocks/>
          </p:cNvCxnSpPr>
          <p:nvPr userDrawn="1"/>
        </p:nvCxnSpPr>
        <p:spPr>
          <a:xfrm>
            <a:off x="784388" y="2386664"/>
            <a:ext cx="193915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8224C3D-955A-120C-9C7A-169E2023BB51}"/>
              </a:ext>
              <a:ext uri="{C183D7F6-B498-43B3-948B-1728B52AA6E4}">
                <adec:decorative xmlns:adec="http://schemas.microsoft.com/office/drawing/2017/decorative" val="1"/>
              </a:ext>
            </a:extLst>
          </p:cNvPr>
          <p:cNvCxnSpPr>
            <a:cxnSpLocks/>
          </p:cNvCxnSpPr>
          <p:nvPr userDrawn="1"/>
        </p:nvCxnSpPr>
        <p:spPr>
          <a:xfrm>
            <a:off x="3354166" y="2386664"/>
            <a:ext cx="2191384"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C666749-2294-C8CA-97A4-6CB3D50B0FE1}"/>
              </a:ext>
            </a:extLst>
          </p:cNvPr>
          <p:cNvSpPr txBox="1"/>
          <p:nvPr userDrawn="1"/>
        </p:nvSpPr>
        <p:spPr>
          <a:xfrm>
            <a:off x="2680131" y="1671522"/>
            <a:ext cx="567559" cy="2092881"/>
          </a:xfrm>
          <a:prstGeom prst="rect">
            <a:avLst/>
          </a:prstGeom>
          <a:noFill/>
        </p:spPr>
        <p:txBody>
          <a:bodyPr wrap="square" rtlCol="0">
            <a:spAutoFit/>
          </a:bodyPr>
          <a:lstStyle/>
          <a:p>
            <a:r>
              <a:rPr lang="en-GB" sz="13000">
                <a:solidFill>
                  <a:schemeClr val="accent2"/>
                </a:solidFill>
              </a:rPr>
              <a:t>“</a:t>
            </a:r>
          </a:p>
        </p:txBody>
      </p:sp>
      <p:cxnSp>
        <p:nvCxnSpPr>
          <p:cNvPr id="13" name="Straight Connector 12">
            <a:extLst>
              <a:ext uri="{FF2B5EF4-FFF2-40B4-BE49-F238E27FC236}">
                <a16:creationId xmlns:a16="http://schemas.microsoft.com/office/drawing/2014/main" id="{409C0E66-2CD7-C3F2-9F31-D840AEF4A145}"/>
              </a:ext>
              <a:ext uri="{C183D7F6-B498-43B3-948B-1728B52AA6E4}">
                <adec:decorative xmlns:adec="http://schemas.microsoft.com/office/drawing/2017/decorative" val="1"/>
              </a:ext>
            </a:extLst>
          </p:cNvPr>
          <p:cNvCxnSpPr>
            <a:cxnSpLocks/>
          </p:cNvCxnSpPr>
          <p:nvPr userDrawn="1"/>
        </p:nvCxnSpPr>
        <p:spPr>
          <a:xfrm>
            <a:off x="784388" y="4802710"/>
            <a:ext cx="193915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730148-AC29-37EC-62DB-00CF88CEC4DB}"/>
              </a:ext>
              <a:ext uri="{C183D7F6-B498-43B3-948B-1728B52AA6E4}">
                <adec:decorative xmlns:adec="http://schemas.microsoft.com/office/drawing/2017/decorative" val="1"/>
              </a:ext>
            </a:extLst>
          </p:cNvPr>
          <p:cNvCxnSpPr>
            <a:cxnSpLocks/>
          </p:cNvCxnSpPr>
          <p:nvPr userDrawn="1"/>
        </p:nvCxnSpPr>
        <p:spPr>
          <a:xfrm>
            <a:off x="3354166" y="4802710"/>
            <a:ext cx="2191384"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78138F0-88B9-A5F9-9D83-D60626505702}"/>
              </a:ext>
            </a:extLst>
          </p:cNvPr>
          <p:cNvSpPr txBox="1"/>
          <p:nvPr userDrawn="1"/>
        </p:nvSpPr>
        <p:spPr>
          <a:xfrm>
            <a:off x="2680131" y="4190949"/>
            <a:ext cx="567559" cy="2092881"/>
          </a:xfrm>
          <a:prstGeom prst="rect">
            <a:avLst/>
          </a:prstGeom>
          <a:noFill/>
        </p:spPr>
        <p:txBody>
          <a:bodyPr wrap="square" rtlCol="0">
            <a:spAutoFit/>
          </a:bodyPr>
          <a:lstStyle/>
          <a:p>
            <a:r>
              <a:rPr lang="en-GB" sz="13000">
                <a:solidFill>
                  <a:schemeClr val="accent2"/>
                </a:solidFill>
              </a:rPr>
              <a:t>”</a:t>
            </a:r>
          </a:p>
        </p:txBody>
      </p:sp>
      <p:sp>
        <p:nvSpPr>
          <p:cNvPr id="19" name="Picture Placeholder 18" descr="A placeholder space to upload a photo onto the slide.">
            <a:extLst>
              <a:ext uri="{FF2B5EF4-FFF2-40B4-BE49-F238E27FC236}">
                <a16:creationId xmlns:a16="http://schemas.microsoft.com/office/drawing/2014/main" id="{986EF67F-E2AC-4777-5C92-F47F3344132E}"/>
              </a:ext>
            </a:extLst>
          </p:cNvPr>
          <p:cNvSpPr>
            <a:spLocks noGrp="1"/>
          </p:cNvSpPr>
          <p:nvPr>
            <p:ph type="pic" sz="quarter" idx="10" hasCustomPrompt="1"/>
          </p:nvPr>
        </p:nvSpPr>
        <p:spPr>
          <a:xfrm>
            <a:off x="6202477" y="0"/>
            <a:ext cx="5989524" cy="6858000"/>
          </a:xfrm>
          <a:solidFill>
            <a:schemeClr val="bg2">
              <a:lumMod val="85000"/>
              <a:alpha val="54000"/>
            </a:schemeClr>
          </a:solidFill>
        </p:spPr>
        <p:txBody>
          <a:body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lang="en-US"/>
              <a:t>Click icon to add picture. Add alt text to the image or mark it as decorative by using the tools in the Accessibility ribbon.</a:t>
            </a:r>
          </a:p>
          <a:p>
            <a:endParaRPr lang="en-GB"/>
          </a:p>
        </p:txBody>
      </p:sp>
      <p:sp>
        <p:nvSpPr>
          <p:cNvPr id="23" name="Text Placeholder 22">
            <a:extLst>
              <a:ext uri="{FF2B5EF4-FFF2-40B4-BE49-F238E27FC236}">
                <a16:creationId xmlns:a16="http://schemas.microsoft.com/office/drawing/2014/main" id="{1E70443C-FA4F-8957-3127-3421C7AE14A3}"/>
              </a:ext>
            </a:extLst>
          </p:cNvPr>
          <p:cNvSpPr>
            <a:spLocks noGrp="1"/>
          </p:cNvSpPr>
          <p:nvPr>
            <p:ph type="body" sz="quarter" idx="12" hasCustomPrompt="1"/>
          </p:nvPr>
        </p:nvSpPr>
        <p:spPr>
          <a:xfrm>
            <a:off x="774961" y="5232399"/>
            <a:ext cx="4494622" cy="536563"/>
          </a:xfrm>
        </p:spPr>
        <p:txBody>
          <a:bodyPr>
            <a:noAutofit/>
          </a:bodyPr>
          <a:lstStyle>
            <a:lvl1pPr algn="ctr">
              <a:defRPr/>
            </a:lvl1pPr>
          </a:lstStyle>
          <a:p>
            <a:pPr lvl="0"/>
            <a:r>
              <a:rPr lang="en-GB"/>
              <a:t>Credit</a:t>
            </a:r>
          </a:p>
        </p:txBody>
      </p:sp>
      <p:sp>
        <p:nvSpPr>
          <p:cNvPr id="10" name="Text Placeholder 9">
            <a:extLst>
              <a:ext uri="{FF2B5EF4-FFF2-40B4-BE49-F238E27FC236}">
                <a16:creationId xmlns:a16="http://schemas.microsoft.com/office/drawing/2014/main" id="{7598556E-FFC8-8C25-4BFB-1154A03CADC2}"/>
              </a:ext>
            </a:extLst>
          </p:cNvPr>
          <p:cNvSpPr>
            <a:spLocks noGrp="1"/>
          </p:cNvSpPr>
          <p:nvPr>
            <p:ph type="body" sz="quarter" idx="13" hasCustomPrompt="1"/>
          </p:nvPr>
        </p:nvSpPr>
        <p:spPr>
          <a:xfrm>
            <a:off x="731838" y="2705100"/>
            <a:ext cx="4813300" cy="1717675"/>
          </a:xfrm>
        </p:spPr>
        <p:txBody>
          <a:bodyPr/>
          <a:lstStyle/>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Place quote in this text box and keep the spacing even above and below the quote marks and lines.</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Add the credit below, centralised.</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GB"/>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Place quote in this text box and keep the spacing even above and below the quote marks and lines.</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Add the credit below, centralised.</a:t>
            </a:r>
          </a:p>
        </p:txBody>
      </p:sp>
    </p:spTree>
    <p:extLst>
      <p:ext uri="{BB962C8B-B14F-4D97-AF65-F5344CB8AC3E}">
        <p14:creationId xmlns:p14="http://schemas.microsoft.com/office/powerpoint/2010/main" val="5514999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eatured quotes_multi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F3831-C4F9-726E-F57C-B270C3F526DE}"/>
              </a:ext>
            </a:extLst>
          </p:cNvPr>
          <p:cNvSpPr>
            <a:spLocks noGrp="1"/>
          </p:cNvSpPr>
          <p:nvPr>
            <p:ph type="title" hasCustomPrompt="1"/>
          </p:nvPr>
        </p:nvSpPr>
        <p:spPr>
          <a:xfrm>
            <a:off x="731838" y="697133"/>
            <a:ext cx="5364162" cy="392771"/>
          </a:xfrm>
        </p:spPr>
        <p:txBody>
          <a:bodyPr>
            <a:noAutofit/>
          </a:bodyPr>
          <a:lstStyle>
            <a:lvl1pPr>
              <a:defRPr sz="3000"/>
            </a:lvl1pPr>
          </a:lstStyle>
          <a:p>
            <a:r>
              <a:rPr lang="en-GB"/>
              <a:t>Heading placeholder</a:t>
            </a:r>
          </a:p>
        </p:txBody>
      </p:sp>
      <p:cxnSp>
        <p:nvCxnSpPr>
          <p:cNvPr id="3" name="Straight Connector 2">
            <a:extLst>
              <a:ext uri="{FF2B5EF4-FFF2-40B4-BE49-F238E27FC236}">
                <a16:creationId xmlns:a16="http://schemas.microsoft.com/office/drawing/2014/main" id="{927C84F6-7AF3-ECDF-5523-B22815D0F2C9}"/>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16B55D5-7FA4-B53A-A950-ED55EB2F40C0}"/>
              </a:ext>
              <a:ext uri="{C183D7F6-B498-43B3-948B-1728B52AA6E4}">
                <adec:decorative xmlns:adec="http://schemas.microsoft.com/office/drawing/2017/decorative" val="1"/>
              </a:ext>
            </a:extLst>
          </p:cNvPr>
          <p:cNvCxnSpPr>
            <a:cxnSpLocks/>
          </p:cNvCxnSpPr>
          <p:nvPr userDrawn="1"/>
        </p:nvCxnSpPr>
        <p:spPr>
          <a:xfrm>
            <a:off x="752489" y="2386664"/>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8224C3D-955A-120C-9C7A-169E2023BB51}"/>
              </a:ext>
              <a:ext uri="{C183D7F6-B498-43B3-948B-1728B52AA6E4}">
                <adec:decorative xmlns:adec="http://schemas.microsoft.com/office/drawing/2017/decorative" val="1"/>
              </a:ext>
            </a:extLst>
          </p:cNvPr>
          <p:cNvCxnSpPr>
            <a:cxnSpLocks/>
          </p:cNvCxnSpPr>
          <p:nvPr userDrawn="1"/>
        </p:nvCxnSpPr>
        <p:spPr>
          <a:xfrm>
            <a:off x="2449912" y="2386664"/>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C666749-2294-C8CA-97A4-6CB3D50B0FE1}"/>
              </a:ext>
            </a:extLst>
          </p:cNvPr>
          <p:cNvSpPr txBox="1"/>
          <p:nvPr userDrawn="1"/>
        </p:nvSpPr>
        <p:spPr>
          <a:xfrm>
            <a:off x="1775877" y="1671522"/>
            <a:ext cx="567559" cy="2092881"/>
          </a:xfrm>
          <a:prstGeom prst="rect">
            <a:avLst/>
          </a:prstGeom>
          <a:noFill/>
        </p:spPr>
        <p:txBody>
          <a:bodyPr wrap="square" rtlCol="0">
            <a:spAutoFit/>
          </a:bodyPr>
          <a:lstStyle/>
          <a:p>
            <a:r>
              <a:rPr lang="en-GB" sz="13000">
                <a:solidFill>
                  <a:schemeClr val="accent2"/>
                </a:solidFill>
              </a:rPr>
              <a:t>“</a:t>
            </a:r>
          </a:p>
        </p:txBody>
      </p:sp>
      <p:cxnSp>
        <p:nvCxnSpPr>
          <p:cNvPr id="13" name="Straight Connector 12">
            <a:extLst>
              <a:ext uri="{FF2B5EF4-FFF2-40B4-BE49-F238E27FC236}">
                <a16:creationId xmlns:a16="http://schemas.microsoft.com/office/drawing/2014/main" id="{409C0E66-2CD7-C3F2-9F31-D840AEF4A145}"/>
              </a:ext>
              <a:ext uri="{C183D7F6-B498-43B3-948B-1728B52AA6E4}">
                <adec:decorative xmlns:adec="http://schemas.microsoft.com/office/drawing/2017/decorative" val="1"/>
              </a:ext>
            </a:extLst>
          </p:cNvPr>
          <p:cNvCxnSpPr>
            <a:cxnSpLocks/>
          </p:cNvCxnSpPr>
          <p:nvPr userDrawn="1"/>
        </p:nvCxnSpPr>
        <p:spPr>
          <a:xfrm>
            <a:off x="752489" y="4802710"/>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730148-AC29-37EC-62DB-00CF88CEC4DB}"/>
              </a:ext>
              <a:ext uri="{C183D7F6-B498-43B3-948B-1728B52AA6E4}">
                <adec:decorative xmlns:adec="http://schemas.microsoft.com/office/drawing/2017/decorative" val="1"/>
              </a:ext>
            </a:extLst>
          </p:cNvPr>
          <p:cNvCxnSpPr>
            <a:cxnSpLocks/>
          </p:cNvCxnSpPr>
          <p:nvPr userDrawn="1"/>
        </p:nvCxnSpPr>
        <p:spPr>
          <a:xfrm>
            <a:off x="2449911" y="4802710"/>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78138F0-88B9-A5F9-9D83-D60626505702}"/>
              </a:ext>
            </a:extLst>
          </p:cNvPr>
          <p:cNvSpPr txBox="1"/>
          <p:nvPr userDrawn="1"/>
        </p:nvSpPr>
        <p:spPr>
          <a:xfrm>
            <a:off x="1775877" y="4190949"/>
            <a:ext cx="567559" cy="2092881"/>
          </a:xfrm>
          <a:prstGeom prst="rect">
            <a:avLst/>
          </a:prstGeom>
          <a:noFill/>
        </p:spPr>
        <p:txBody>
          <a:bodyPr wrap="square" rtlCol="0">
            <a:spAutoFit/>
          </a:bodyPr>
          <a:lstStyle/>
          <a:p>
            <a:r>
              <a:rPr lang="en-GB" sz="13000">
                <a:solidFill>
                  <a:schemeClr val="accent2"/>
                </a:solidFill>
              </a:rPr>
              <a:t>”</a:t>
            </a:r>
          </a:p>
        </p:txBody>
      </p:sp>
      <p:cxnSp>
        <p:nvCxnSpPr>
          <p:cNvPr id="9" name="Straight Connector 8">
            <a:extLst>
              <a:ext uri="{FF2B5EF4-FFF2-40B4-BE49-F238E27FC236}">
                <a16:creationId xmlns:a16="http://schemas.microsoft.com/office/drawing/2014/main" id="{563802FD-2A4B-B114-B4C7-C08F1190F4C7}"/>
              </a:ext>
              <a:ext uri="{C183D7F6-B498-43B3-948B-1728B52AA6E4}">
                <adec:decorative xmlns:adec="http://schemas.microsoft.com/office/drawing/2017/decorative" val="1"/>
              </a:ext>
            </a:extLst>
          </p:cNvPr>
          <p:cNvCxnSpPr>
            <a:cxnSpLocks/>
          </p:cNvCxnSpPr>
          <p:nvPr userDrawn="1"/>
        </p:nvCxnSpPr>
        <p:spPr>
          <a:xfrm>
            <a:off x="4733639" y="2381410"/>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B345A6-D1C3-90D3-B579-21CF87D2636F}"/>
              </a:ext>
              <a:ext uri="{C183D7F6-B498-43B3-948B-1728B52AA6E4}">
                <adec:decorative xmlns:adec="http://schemas.microsoft.com/office/drawing/2017/decorative" val="1"/>
              </a:ext>
            </a:extLst>
          </p:cNvPr>
          <p:cNvCxnSpPr>
            <a:cxnSpLocks/>
          </p:cNvCxnSpPr>
          <p:nvPr userDrawn="1"/>
        </p:nvCxnSpPr>
        <p:spPr>
          <a:xfrm>
            <a:off x="6431062" y="2381410"/>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7CC3B1A-2B10-9B6E-FEDB-889E1CBB6E3B}"/>
              </a:ext>
            </a:extLst>
          </p:cNvPr>
          <p:cNvSpPr txBox="1"/>
          <p:nvPr userDrawn="1"/>
        </p:nvSpPr>
        <p:spPr>
          <a:xfrm>
            <a:off x="5757027" y="1666268"/>
            <a:ext cx="567559" cy="2092881"/>
          </a:xfrm>
          <a:prstGeom prst="rect">
            <a:avLst/>
          </a:prstGeom>
          <a:noFill/>
        </p:spPr>
        <p:txBody>
          <a:bodyPr wrap="square" rtlCol="0">
            <a:spAutoFit/>
          </a:bodyPr>
          <a:lstStyle/>
          <a:p>
            <a:r>
              <a:rPr lang="en-GB" sz="13000">
                <a:solidFill>
                  <a:schemeClr val="accent2"/>
                </a:solidFill>
              </a:rPr>
              <a:t>“</a:t>
            </a:r>
          </a:p>
        </p:txBody>
      </p:sp>
      <p:cxnSp>
        <p:nvCxnSpPr>
          <p:cNvPr id="18" name="Straight Connector 17">
            <a:extLst>
              <a:ext uri="{FF2B5EF4-FFF2-40B4-BE49-F238E27FC236}">
                <a16:creationId xmlns:a16="http://schemas.microsoft.com/office/drawing/2014/main" id="{4D8D1518-3C5D-3F03-E8B0-EFEDEC04A75B}"/>
              </a:ext>
              <a:ext uri="{C183D7F6-B498-43B3-948B-1728B52AA6E4}">
                <adec:decorative xmlns:adec="http://schemas.microsoft.com/office/drawing/2017/decorative" val="1"/>
              </a:ext>
            </a:extLst>
          </p:cNvPr>
          <p:cNvCxnSpPr>
            <a:cxnSpLocks/>
          </p:cNvCxnSpPr>
          <p:nvPr userDrawn="1"/>
        </p:nvCxnSpPr>
        <p:spPr>
          <a:xfrm>
            <a:off x="4733639" y="4797456"/>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FFA28AB-A7F2-7D3F-EC09-A91C2DBA4D13}"/>
              </a:ext>
              <a:ext uri="{C183D7F6-B498-43B3-948B-1728B52AA6E4}">
                <adec:decorative xmlns:adec="http://schemas.microsoft.com/office/drawing/2017/decorative" val="1"/>
              </a:ext>
            </a:extLst>
          </p:cNvPr>
          <p:cNvCxnSpPr>
            <a:cxnSpLocks/>
          </p:cNvCxnSpPr>
          <p:nvPr userDrawn="1"/>
        </p:nvCxnSpPr>
        <p:spPr>
          <a:xfrm>
            <a:off x="6431061" y="4797456"/>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02BCB91-276E-BB7C-B33A-2BE288FBA155}"/>
              </a:ext>
            </a:extLst>
          </p:cNvPr>
          <p:cNvSpPr txBox="1"/>
          <p:nvPr userDrawn="1"/>
        </p:nvSpPr>
        <p:spPr>
          <a:xfrm>
            <a:off x="5757027" y="4185695"/>
            <a:ext cx="567559" cy="2092881"/>
          </a:xfrm>
          <a:prstGeom prst="rect">
            <a:avLst/>
          </a:prstGeom>
          <a:noFill/>
        </p:spPr>
        <p:txBody>
          <a:bodyPr wrap="square" rtlCol="0">
            <a:spAutoFit/>
          </a:bodyPr>
          <a:lstStyle/>
          <a:p>
            <a:r>
              <a:rPr lang="en-GB" sz="13000">
                <a:solidFill>
                  <a:schemeClr val="accent2"/>
                </a:solidFill>
              </a:rPr>
              <a:t>”</a:t>
            </a:r>
          </a:p>
        </p:txBody>
      </p:sp>
      <p:cxnSp>
        <p:nvCxnSpPr>
          <p:cNvPr id="23" name="Straight Connector 22">
            <a:extLst>
              <a:ext uri="{FF2B5EF4-FFF2-40B4-BE49-F238E27FC236}">
                <a16:creationId xmlns:a16="http://schemas.microsoft.com/office/drawing/2014/main" id="{9DB21C1F-C646-AB1B-E258-51FBE150CDF5}"/>
              </a:ext>
              <a:ext uri="{C183D7F6-B498-43B3-948B-1728B52AA6E4}">
                <adec:decorative xmlns:adec="http://schemas.microsoft.com/office/drawing/2017/decorative" val="1"/>
              </a:ext>
            </a:extLst>
          </p:cNvPr>
          <p:cNvCxnSpPr>
            <a:cxnSpLocks/>
          </p:cNvCxnSpPr>
          <p:nvPr userDrawn="1"/>
        </p:nvCxnSpPr>
        <p:spPr>
          <a:xfrm>
            <a:off x="8682890" y="2381414"/>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C95ED19-9579-4B66-BE8E-AA0D54EE225D}"/>
              </a:ext>
              <a:ext uri="{C183D7F6-B498-43B3-948B-1728B52AA6E4}">
                <adec:decorative xmlns:adec="http://schemas.microsoft.com/office/drawing/2017/decorative" val="1"/>
              </a:ext>
            </a:extLst>
          </p:cNvPr>
          <p:cNvCxnSpPr>
            <a:cxnSpLocks/>
          </p:cNvCxnSpPr>
          <p:nvPr userDrawn="1"/>
        </p:nvCxnSpPr>
        <p:spPr>
          <a:xfrm>
            <a:off x="10380313" y="2381414"/>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84F1D02-E6BA-713F-80B7-90EA9C5DF9C4}"/>
              </a:ext>
            </a:extLst>
          </p:cNvPr>
          <p:cNvSpPr txBox="1"/>
          <p:nvPr userDrawn="1"/>
        </p:nvSpPr>
        <p:spPr>
          <a:xfrm>
            <a:off x="9706278" y="1666272"/>
            <a:ext cx="567559" cy="2092881"/>
          </a:xfrm>
          <a:prstGeom prst="rect">
            <a:avLst/>
          </a:prstGeom>
          <a:noFill/>
        </p:spPr>
        <p:txBody>
          <a:bodyPr wrap="square" rtlCol="0">
            <a:spAutoFit/>
          </a:bodyPr>
          <a:lstStyle/>
          <a:p>
            <a:r>
              <a:rPr lang="en-GB" sz="13000">
                <a:solidFill>
                  <a:schemeClr val="accent2"/>
                </a:solidFill>
              </a:rPr>
              <a:t>“</a:t>
            </a:r>
          </a:p>
        </p:txBody>
      </p:sp>
      <p:cxnSp>
        <p:nvCxnSpPr>
          <p:cNvPr id="27" name="Straight Connector 26">
            <a:extLst>
              <a:ext uri="{FF2B5EF4-FFF2-40B4-BE49-F238E27FC236}">
                <a16:creationId xmlns:a16="http://schemas.microsoft.com/office/drawing/2014/main" id="{D096911B-366E-4FFB-DE42-76BBEC0A3EBF}"/>
              </a:ext>
              <a:ext uri="{C183D7F6-B498-43B3-948B-1728B52AA6E4}">
                <adec:decorative xmlns:adec="http://schemas.microsoft.com/office/drawing/2017/decorative" val="1"/>
              </a:ext>
            </a:extLst>
          </p:cNvPr>
          <p:cNvCxnSpPr>
            <a:cxnSpLocks/>
          </p:cNvCxnSpPr>
          <p:nvPr userDrawn="1"/>
        </p:nvCxnSpPr>
        <p:spPr>
          <a:xfrm>
            <a:off x="8682890" y="4797460"/>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3668DD-A4BC-A502-C764-53E1242213B3}"/>
              </a:ext>
              <a:ext uri="{C183D7F6-B498-43B3-948B-1728B52AA6E4}">
                <adec:decorative xmlns:adec="http://schemas.microsoft.com/office/drawing/2017/decorative" val="1"/>
              </a:ext>
            </a:extLst>
          </p:cNvPr>
          <p:cNvCxnSpPr>
            <a:cxnSpLocks/>
          </p:cNvCxnSpPr>
          <p:nvPr userDrawn="1"/>
        </p:nvCxnSpPr>
        <p:spPr>
          <a:xfrm>
            <a:off x="10380312" y="4797460"/>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A958A18-6616-373F-D50C-EA4560EE40CA}"/>
              </a:ext>
            </a:extLst>
          </p:cNvPr>
          <p:cNvSpPr txBox="1"/>
          <p:nvPr userDrawn="1"/>
        </p:nvSpPr>
        <p:spPr>
          <a:xfrm>
            <a:off x="9706278" y="4185699"/>
            <a:ext cx="567559" cy="2092881"/>
          </a:xfrm>
          <a:prstGeom prst="rect">
            <a:avLst/>
          </a:prstGeom>
          <a:noFill/>
        </p:spPr>
        <p:txBody>
          <a:bodyPr wrap="square" rtlCol="0">
            <a:spAutoFit/>
          </a:bodyPr>
          <a:lstStyle/>
          <a:p>
            <a:r>
              <a:rPr lang="en-GB" sz="13000">
                <a:solidFill>
                  <a:schemeClr val="accent2"/>
                </a:solidFill>
              </a:rPr>
              <a:t>”</a:t>
            </a:r>
          </a:p>
        </p:txBody>
      </p:sp>
      <p:sp>
        <p:nvSpPr>
          <p:cNvPr id="33" name="Text Placeholder 32">
            <a:extLst>
              <a:ext uri="{FF2B5EF4-FFF2-40B4-BE49-F238E27FC236}">
                <a16:creationId xmlns:a16="http://schemas.microsoft.com/office/drawing/2014/main" id="{CD408C41-7A81-57F5-234E-30C0AC0675F1}"/>
              </a:ext>
            </a:extLst>
          </p:cNvPr>
          <p:cNvSpPr>
            <a:spLocks noGrp="1"/>
          </p:cNvSpPr>
          <p:nvPr>
            <p:ph type="body" sz="quarter" idx="10" hasCustomPrompt="1"/>
          </p:nvPr>
        </p:nvSpPr>
        <p:spPr>
          <a:xfrm>
            <a:off x="731838" y="2788452"/>
            <a:ext cx="2829972" cy="1553970"/>
          </a:xfrm>
        </p:spPr>
        <p:txBody>
          <a:bodyPr>
            <a:noAutofit/>
          </a:bodyPr>
          <a:lstStyle>
            <a:lvl1pPr>
              <a:lnSpc>
                <a:spcPct val="100000"/>
              </a:lnSpc>
              <a:spcAft>
                <a:spcPts val="0"/>
              </a:spcAft>
              <a:defRPr b="0" i="0"/>
            </a:lvl1pPr>
            <a:lvl3pPr>
              <a:lnSpc>
                <a:spcPct val="100000"/>
              </a:lnSpc>
              <a:defRPr/>
            </a:lvl3pPr>
            <a:lvl5pPr>
              <a:spcAft>
                <a:spcPts val="0"/>
              </a:spcAft>
              <a:defRPr i="0"/>
            </a:lvl5pPr>
          </a:lstStyle>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Place quote in this text box and keep the spacing even above and below the quote marks and lines.</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GB"/>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Add the credit below, centralised.</a:t>
            </a:r>
          </a:p>
        </p:txBody>
      </p:sp>
      <p:sp>
        <p:nvSpPr>
          <p:cNvPr id="36" name="Text Placeholder 32">
            <a:extLst>
              <a:ext uri="{FF2B5EF4-FFF2-40B4-BE49-F238E27FC236}">
                <a16:creationId xmlns:a16="http://schemas.microsoft.com/office/drawing/2014/main" id="{9295A51F-8E2A-3CBA-5797-D7CCAF195215}"/>
              </a:ext>
            </a:extLst>
          </p:cNvPr>
          <p:cNvSpPr>
            <a:spLocks noGrp="1"/>
          </p:cNvSpPr>
          <p:nvPr>
            <p:ph type="body" sz="quarter" idx="11" hasCustomPrompt="1"/>
          </p:nvPr>
        </p:nvSpPr>
        <p:spPr>
          <a:xfrm>
            <a:off x="4708414" y="2788452"/>
            <a:ext cx="2829972" cy="1553972"/>
          </a:xfrm>
        </p:spPr>
        <p:txBody>
          <a:bodyPr>
            <a:noAutofit/>
          </a:bodyPr>
          <a:lstStyle>
            <a:lvl1pPr>
              <a:lnSpc>
                <a:spcPct val="100000"/>
              </a:lnSpc>
              <a:spcAft>
                <a:spcPts val="0"/>
              </a:spcAft>
              <a:defRPr b="0"/>
            </a:lvl1pPr>
            <a:lvl3pPr>
              <a:lnSpc>
                <a:spcPct val="100000"/>
              </a:lnSpc>
              <a:defRPr i="0"/>
            </a:lvl3pPr>
            <a:lvl5pPr>
              <a:spcAft>
                <a:spcPts val="0"/>
              </a:spcAft>
              <a:defRPr/>
            </a:lvl5pPr>
          </a:lstStyle>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Place quote in this text box and keep the spacing even above and below the quote marks and lines.</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GB"/>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Add the credit below, centralised.</a:t>
            </a:r>
          </a:p>
        </p:txBody>
      </p:sp>
      <p:sp>
        <p:nvSpPr>
          <p:cNvPr id="37" name="Text Placeholder 32">
            <a:extLst>
              <a:ext uri="{FF2B5EF4-FFF2-40B4-BE49-F238E27FC236}">
                <a16:creationId xmlns:a16="http://schemas.microsoft.com/office/drawing/2014/main" id="{18D08ED6-C522-799A-EF03-A4251ECA65FA}"/>
              </a:ext>
            </a:extLst>
          </p:cNvPr>
          <p:cNvSpPr>
            <a:spLocks noGrp="1"/>
          </p:cNvSpPr>
          <p:nvPr>
            <p:ph type="body" sz="quarter" idx="12" hasCustomPrompt="1"/>
          </p:nvPr>
        </p:nvSpPr>
        <p:spPr>
          <a:xfrm>
            <a:off x="8642461" y="2788452"/>
            <a:ext cx="2829972" cy="1553972"/>
          </a:xfrm>
        </p:spPr>
        <p:txBody>
          <a:bodyPr>
            <a:noAutofit/>
          </a:bodyPr>
          <a:lstStyle>
            <a:lvl1pPr>
              <a:lnSpc>
                <a:spcPct val="100000"/>
              </a:lnSpc>
              <a:spcAft>
                <a:spcPts val="0"/>
              </a:spcAft>
              <a:defRPr b="0"/>
            </a:lvl1pPr>
            <a:lvl5pPr>
              <a:spcAft>
                <a:spcPts val="0"/>
              </a:spcAft>
              <a:defRPr/>
            </a:lvl5pPr>
          </a:lstStyle>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Place quote in this text box and keep the spacing even above and below the quote marks and lines.</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GB"/>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Add the credit below, centralised.</a:t>
            </a:r>
          </a:p>
        </p:txBody>
      </p:sp>
      <p:sp>
        <p:nvSpPr>
          <p:cNvPr id="38" name="Text Placeholder 22">
            <a:extLst>
              <a:ext uri="{FF2B5EF4-FFF2-40B4-BE49-F238E27FC236}">
                <a16:creationId xmlns:a16="http://schemas.microsoft.com/office/drawing/2014/main" id="{A0155B49-503F-9182-8CEC-C6AA3A6157F8}"/>
              </a:ext>
            </a:extLst>
          </p:cNvPr>
          <p:cNvSpPr>
            <a:spLocks noGrp="1"/>
          </p:cNvSpPr>
          <p:nvPr>
            <p:ph type="body" sz="quarter" idx="13" hasCustomPrompt="1"/>
          </p:nvPr>
        </p:nvSpPr>
        <p:spPr>
          <a:xfrm>
            <a:off x="699939" y="5232399"/>
            <a:ext cx="2829972" cy="536563"/>
          </a:xfrm>
        </p:spPr>
        <p:txBody>
          <a:bodyPr>
            <a:noAutofit/>
          </a:bodyPr>
          <a:lstStyle>
            <a:lvl1pPr algn="ctr">
              <a:defRPr/>
            </a:lvl1pPr>
          </a:lstStyle>
          <a:p>
            <a:pPr lvl="0"/>
            <a:r>
              <a:rPr lang="en-GB"/>
              <a:t>Credit</a:t>
            </a:r>
          </a:p>
        </p:txBody>
      </p:sp>
      <p:sp>
        <p:nvSpPr>
          <p:cNvPr id="39" name="Text Placeholder 22">
            <a:extLst>
              <a:ext uri="{FF2B5EF4-FFF2-40B4-BE49-F238E27FC236}">
                <a16:creationId xmlns:a16="http://schemas.microsoft.com/office/drawing/2014/main" id="{98BB6163-C478-547F-C9D1-DDE839249A3E}"/>
              </a:ext>
            </a:extLst>
          </p:cNvPr>
          <p:cNvSpPr>
            <a:spLocks noGrp="1"/>
          </p:cNvSpPr>
          <p:nvPr>
            <p:ph type="body" sz="quarter" idx="14" hasCustomPrompt="1"/>
          </p:nvPr>
        </p:nvSpPr>
        <p:spPr>
          <a:xfrm>
            <a:off x="4687148" y="5232399"/>
            <a:ext cx="2829972" cy="536563"/>
          </a:xfrm>
        </p:spPr>
        <p:txBody>
          <a:bodyPr>
            <a:noAutofit/>
          </a:bodyPr>
          <a:lstStyle>
            <a:lvl1pPr algn="ctr">
              <a:defRPr/>
            </a:lvl1pPr>
          </a:lstStyle>
          <a:p>
            <a:pPr lvl="0"/>
            <a:r>
              <a:rPr lang="en-GB"/>
              <a:t>Credit</a:t>
            </a:r>
          </a:p>
        </p:txBody>
      </p:sp>
      <p:sp>
        <p:nvSpPr>
          <p:cNvPr id="40" name="Text Placeholder 22">
            <a:extLst>
              <a:ext uri="{FF2B5EF4-FFF2-40B4-BE49-F238E27FC236}">
                <a16:creationId xmlns:a16="http://schemas.microsoft.com/office/drawing/2014/main" id="{A08DFCEA-69CE-9BC1-68EA-7747F109339E}"/>
              </a:ext>
            </a:extLst>
          </p:cNvPr>
          <p:cNvSpPr>
            <a:spLocks noGrp="1"/>
          </p:cNvSpPr>
          <p:nvPr>
            <p:ph type="body" sz="quarter" idx="15" hasCustomPrompt="1"/>
          </p:nvPr>
        </p:nvSpPr>
        <p:spPr>
          <a:xfrm>
            <a:off x="8631826" y="5232399"/>
            <a:ext cx="2829972" cy="536563"/>
          </a:xfrm>
        </p:spPr>
        <p:txBody>
          <a:bodyPr>
            <a:noAutofit/>
          </a:bodyPr>
          <a:lstStyle>
            <a:lvl1pPr algn="ctr">
              <a:defRPr/>
            </a:lvl1pPr>
          </a:lstStyle>
          <a:p>
            <a:pPr lvl="0"/>
            <a:r>
              <a:rPr lang="en-GB"/>
              <a:t>Credit</a:t>
            </a:r>
          </a:p>
        </p:txBody>
      </p:sp>
    </p:spTree>
    <p:extLst>
      <p:ext uri="{BB962C8B-B14F-4D97-AF65-F5344CB8AC3E}">
        <p14:creationId xmlns:p14="http://schemas.microsoft.com/office/powerpoint/2010/main" val="3945124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1239" y="1268713"/>
            <a:ext cx="7200840" cy="2873714"/>
          </a:xfrm>
        </p:spPr>
        <p:txBody>
          <a:bodyPr anchor="b"/>
          <a:lstStyle>
            <a:lvl1pPr>
              <a:defRPr sz="6000"/>
            </a:lvl1pPr>
          </a:lstStyle>
          <a:p>
            <a:r>
              <a:rPr lang="en-US"/>
              <a:t>Click to edit </a:t>
            </a:r>
            <a:br>
              <a:rPr lang="en-US"/>
            </a:br>
            <a:r>
              <a:rPr lang="en-US"/>
              <a:t>Master title style</a:t>
            </a:r>
          </a:p>
        </p:txBody>
      </p:sp>
      <p:sp>
        <p:nvSpPr>
          <p:cNvPr id="3" name="Text Placeholder 2"/>
          <p:cNvSpPr>
            <a:spLocks noGrp="1"/>
          </p:cNvSpPr>
          <p:nvPr>
            <p:ph type="body" idx="1"/>
          </p:nvPr>
        </p:nvSpPr>
        <p:spPr>
          <a:xfrm>
            <a:off x="348691" y="4869169"/>
            <a:ext cx="7213388" cy="144016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457537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Image Banner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DDFD-505A-01DE-EBF6-6243E50C1B11}"/>
              </a:ext>
            </a:extLst>
          </p:cNvPr>
          <p:cNvSpPr>
            <a:spLocks noGrp="1"/>
          </p:cNvSpPr>
          <p:nvPr>
            <p:ph type="title" hasCustomPrompt="1"/>
          </p:nvPr>
        </p:nvSpPr>
        <p:spPr>
          <a:xfrm>
            <a:off x="716640" y="641111"/>
            <a:ext cx="7787599" cy="522514"/>
          </a:xfrm>
        </p:spPr>
        <p:txBody>
          <a:bodyPr/>
          <a:lstStyle>
            <a:lvl1pPr>
              <a:defRPr sz="3000"/>
            </a:lvl1pPr>
          </a:lstStyle>
          <a:p>
            <a:r>
              <a:rPr lang="en-GB"/>
              <a:t>Heading placeholder should be Arial Bold</a:t>
            </a:r>
            <a:endParaRPr lang="en-US"/>
          </a:p>
        </p:txBody>
      </p:sp>
      <p:cxnSp>
        <p:nvCxnSpPr>
          <p:cNvPr id="4" name="Straight Connector 3">
            <a:extLst>
              <a:ext uri="{FF2B5EF4-FFF2-40B4-BE49-F238E27FC236}">
                <a16:creationId xmlns:a16="http://schemas.microsoft.com/office/drawing/2014/main" id="{BDF7E685-0FD4-0D5C-8BA0-6CF35135F437}"/>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86F0B457-B678-E0C8-B125-03F7BD98AB7D}"/>
              </a:ext>
            </a:extLst>
          </p:cNvPr>
          <p:cNvSpPr>
            <a:spLocks noGrp="1"/>
          </p:cNvSpPr>
          <p:nvPr>
            <p:ph type="body" sz="quarter" idx="11" hasCustomPrompt="1"/>
          </p:nvPr>
        </p:nvSpPr>
        <p:spPr>
          <a:xfrm>
            <a:off x="735419" y="1501200"/>
            <a:ext cx="7787599" cy="4628135"/>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
        <p:nvSpPr>
          <p:cNvPr id="6" name="Picture Placeholder 5" descr="A placeholder space to upload a photo onto the slide.">
            <a:extLst>
              <a:ext uri="{FF2B5EF4-FFF2-40B4-BE49-F238E27FC236}">
                <a16:creationId xmlns:a16="http://schemas.microsoft.com/office/drawing/2014/main" id="{6D7B8A11-64AE-7A03-C96E-D1C6A1B7F0C6}"/>
              </a:ext>
            </a:extLst>
          </p:cNvPr>
          <p:cNvSpPr>
            <a:spLocks noGrp="1"/>
          </p:cNvSpPr>
          <p:nvPr>
            <p:ph type="pic" sz="quarter" idx="10" hasCustomPrompt="1"/>
          </p:nvPr>
        </p:nvSpPr>
        <p:spPr>
          <a:xfrm>
            <a:off x="9018589" y="0"/>
            <a:ext cx="3173411" cy="6858000"/>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Tree>
    <p:extLst>
      <p:ext uri="{BB962C8B-B14F-4D97-AF65-F5344CB8AC3E}">
        <p14:creationId xmlns:p14="http://schemas.microsoft.com/office/powerpoint/2010/main" val="30191657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nd Image Banner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DDFD-505A-01DE-EBF6-6243E50C1B11}"/>
              </a:ext>
            </a:extLst>
          </p:cNvPr>
          <p:cNvSpPr>
            <a:spLocks noGrp="1"/>
          </p:cNvSpPr>
          <p:nvPr>
            <p:ph type="title" hasCustomPrompt="1"/>
          </p:nvPr>
        </p:nvSpPr>
        <p:spPr>
          <a:xfrm>
            <a:off x="716640" y="641111"/>
            <a:ext cx="10728324" cy="522514"/>
          </a:xfrm>
        </p:spPr>
        <p:txBody>
          <a:bodyPr/>
          <a:lstStyle>
            <a:lvl1pPr>
              <a:defRPr sz="3000"/>
            </a:lvl1pPr>
          </a:lstStyle>
          <a:p>
            <a:r>
              <a:rPr lang="en-GB"/>
              <a:t>Heading placeholder should be Arial Bold 30</a:t>
            </a:r>
            <a:endParaRPr lang="en-US"/>
          </a:p>
        </p:txBody>
      </p:sp>
      <p:cxnSp>
        <p:nvCxnSpPr>
          <p:cNvPr id="4" name="Straight Connector 3">
            <a:extLst>
              <a:ext uri="{FF2B5EF4-FFF2-40B4-BE49-F238E27FC236}">
                <a16:creationId xmlns:a16="http://schemas.microsoft.com/office/drawing/2014/main" id="{BDF7E685-0FD4-0D5C-8BA0-6CF35135F437}"/>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B5BF169D-495D-5CE7-CAD4-BF534F80C37B}"/>
              </a:ext>
            </a:extLst>
          </p:cNvPr>
          <p:cNvSpPr>
            <a:spLocks noGrp="1"/>
          </p:cNvSpPr>
          <p:nvPr>
            <p:ph idx="1" hasCustomPrompt="1"/>
          </p:nvPr>
        </p:nvSpPr>
        <p:spPr>
          <a:xfrm>
            <a:off x="731839" y="1501200"/>
            <a:ext cx="10728324" cy="2481304"/>
          </a:xfrm>
          <a:prstGeom prst="rect">
            <a:avLst/>
          </a:prstGeom>
        </p:spPr>
        <p:txBody>
          <a:bodyPr vert="horz" lIns="0" tIns="0" rIns="0" bIns="0" rtlCol="0">
            <a:noAutofit/>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a:p>
            <a:pPr lvl="2"/>
            <a:endParaRPr lang="en-GB"/>
          </a:p>
        </p:txBody>
      </p:sp>
      <p:sp>
        <p:nvSpPr>
          <p:cNvPr id="6" name="Picture Placeholder 5" descr="A placeholder space to upload a photo onto the slide.">
            <a:extLst>
              <a:ext uri="{FF2B5EF4-FFF2-40B4-BE49-F238E27FC236}">
                <a16:creationId xmlns:a16="http://schemas.microsoft.com/office/drawing/2014/main" id="{6D7B8A11-64AE-7A03-C96E-D1C6A1B7F0C6}"/>
              </a:ext>
            </a:extLst>
          </p:cNvPr>
          <p:cNvSpPr>
            <a:spLocks noGrp="1"/>
          </p:cNvSpPr>
          <p:nvPr>
            <p:ph type="pic" sz="quarter" idx="10" hasCustomPrompt="1"/>
          </p:nvPr>
        </p:nvSpPr>
        <p:spPr>
          <a:xfrm>
            <a:off x="0" y="4503910"/>
            <a:ext cx="12192000" cy="2340000"/>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Tree>
    <p:extLst>
      <p:ext uri="{BB962C8B-B14F-4D97-AF65-F5344CB8AC3E}">
        <p14:creationId xmlns:p14="http://schemas.microsoft.com/office/powerpoint/2010/main" val="17869187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Image Grid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DDFD-505A-01DE-EBF6-6243E50C1B11}"/>
              </a:ext>
            </a:extLst>
          </p:cNvPr>
          <p:cNvSpPr>
            <a:spLocks noGrp="1"/>
          </p:cNvSpPr>
          <p:nvPr>
            <p:ph type="title" hasCustomPrompt="1"/>
          </p:nvPr>
        </p:nvSpPr>
        <p:spPr>
          <a:xfrm>
            <a:off x="716640" y="641111"/>
            <a:ext cx="8651100" cy="522514"/>
          </a:xfrm>
        </p:spPr>
        <p:txBody>
          <a:bodyPr/>
          <a:lstStyle>
            <a:lvl1pPr>
              <a:defRPr sz="3000"/>
            </a:lvl1pPr>
          </a:lstStyle>
          <a:p>
            <a:r>
              <a:rPr lang="en-GB"/>
              <a:t>Heading placeholder should be Arial Bold 30pt</a:t>
            </a:r>
            <a:endParaRPr lang="en-US"/>
          </a:p>
        </p:txBody>
      </p:sp>
      <p:cxnSp>
        <p:nvCxnSpPr>
          <p:cNvPr id="4" name="Straight Connector 3">
            <a:extLst>
              <a:ext uri="{FF2B5EF4-FFF2-40B4-BE49-F238E27FC236}">
                <a16:creationId xmlns:a16="http://schemas.microsoft.com/office/drawing/2014/main" id="{BDF7E685-0FD4-0D5C-8BA0-6CF35135F437}"/>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B5BF169D-495D-5CE7-CAD4-BF534F80C37B}"/>
              </a:ext>
            </a:extLst>
          </p:cNvPr>
          <p:cNvSpPr>
            <a:spLocks noGrp="1"/>
          </p:cNvSpPr>
          <p:nvPr>
            <p:ph idx="1" hasCustomPrompt="1"/>
          </p:nvPr>
        </p:nvSpPr>
        <p:spPr>
          <a:xfrm>
            <a:off x="731839" y="1501200"/>
            <a:ext cx="5364162" cy="4628138"/>
          </a:xfrm>
          <a:prstGeom prst="rect">
            <a:avLst/>
          </a:prstGeom>
        </p:spPr>
        <p:txBody>
          <a:bodyPr vert="horz" lIns="0" tIns="0" rIns="0" bIns="0" rtlCol="0">
            <a:noAutofit/>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a:p>
            <a:pPr lvl="2"/>
            <a:endParaRPr lang="en-GB"/>
          </a:p>
        </p:txBody>
      </p:sp>
      <p:sp>
        <p:nvSpPr>
          <p:cNvPr id="6" name="Picture Placeholder 5" descr="A placeholder space to upload a photo onto the slide.">
            <a:extLst>
              <a:ext uri="{FF2B5EF4-FFF2-40B4-BE49-F238E27FC236}">
                <a16:creationId xmlns:a16="http://schemas.microsoft.com/office/drawing/2014/main" id="{6D7B8A11-64AE-7A03-C96E-D1C6A1B7F0C6}"/>
              </a:ext>
            </a:extLst>
          </p:cNvPr>
          <p:cNvSpPr>
            <a:spLocks noGrp="1"/>
          </p:cNvSpPr>
          <p:nvPr>
            <p:ph type="pic" sz="quarter" idx="10" hasCustomPrompt="1"/>
          </p:nvPr>
        </p:nvSpPr>
        <p:spPr>
          <a:xfrm>
            <a:off x="6660041" y="1501200"/>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14" name="Picture Placeholder 5" descr="A placeholder space to upload a photo onto the slide.">
            <a:extLst>
              <a:ext uri="{FF2B5EF4-FFF2-40B4-BE49-F238E27FC236}">
                <a16:creationId xmlns:a16="http://schemas.microsoft.com/office/drawing/2014/main" id="{C579CF38-F65E-A27A-67CF-CA34AABA5A37}"/>
              </a:ext>
            </a:extLst>
          </p:cNvPr>
          <p:cNvSpPr>
            <a:spLocks noGrp="1"/>
          </p:cNvSpPr>
          <p:nvPr>
            <p:ph type="pic" sz="quarter" idx="15" hasCustomPrompt="1"/>
          </p:nvPr>
        </p:nvSpPr>
        <p:spPr>
          <a:xfrm>
            <a:off x="9130866" y="1501200"/>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19" name="Picture Placeholder 5" descr="A placeholder space to upload a photo onto the slide.">
            <a:extLst>
              <a:ext uri="{FF2B5EF4-FFF2-40B4-BE49-F238E27FC236}">
                <a16:creationId xmlns:a16="http://schemas.microsoft.com/office/drawing/2014/main" id="{8E3C00E3-F9F1-F7B8-B9DC-FF7661684B9E}"/>
              </a:ext>
            </a:extLst>
          </p:cNvPr>
          <p:cNvSpPr>
            <a:spLocks noGrp="1"/>
          </p:cNvSpPr>
          <p:nvPr>
            <p:ph type="pic" sz="quarter" idx="16" hasCustomPrompt="1"/>
          </p:nvPr>
        </p:nvSpPr>
        <p:spPr>
          <a:xfrm>
            <a:off x="6660041" y="3096535"/>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20" name="Picture Placeholder 5" descr="A placeholder space to upload a photo onto the slide.">
            <a:extLst>
              <a:ext uri="{FF2B5EF4-FFF2-40B4-BE49-F238E27FC236}">
                <a16:creationId xmlns:a16="http://schemas.microsoft.com/office/drawing/2014/main" id="{F78A4BBE-37C0-9725-97BD-12341CBF9A0E}"/>
              </a:ext>
            </a:extLst>
          </p:cNvPr>
          <p:cNvSpPr>
            <a:spLocks noGrp="1"/>
          </p:cNvSpPr>
          <p:nvPr>
            <p:ph type="pic" sz="quarter" idx="17" hasCustomPrompt="1"/>
          </p:nvPr>
        </p:nvSpPr>
        <p:spPr>
          <a:xfrm>
            <a:off x="9130866" y="3096535"/>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21" name="Picture Placeholder 5" descr="A placeholder space to upload a photo onto the slide.">
            <a:extLst>
              <a:ext uri="{FF2B5EF4-FFF2-40B4-BE49-F238E27FC236}">
                <a16:creationId xmlns:a16="http://schemas.microsoft.com/office/drawing/2014/main" id="{71F72CEB-B921-8AF5-4D7A-F598D285DBB9}"/>
              </a:ext>
            </a:extLst>
          </p:cNvPr>
          <p:cNvSpPr>
            <a:spLocks noGrp="1"/>
          </p:cNvSpPr>
          <p:nvPr>
            <p:ph type="pic" sz="quarter" idx="18" hasCustomPrompt="1"/>
          </p:nvPr>
        </p:nvSpPr>
        <p:spPr>
          <a:xfrm>
            <a:off x="6660041" y="4672416"/>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22" name="Picture Placeholder 5" descr="A placeholder space to upload a photo onto the slide.">
            <a:extLst>
              <a:ext uri="{FF2B5EF4-FFF2-40B4-BE49-F238E27FC236}">
                <a16:creationId xmlns:a16="http://schemas.microsoft.com/office/drawing/2014/main" id="{6BD48B47-8EFF-E25A-14EC-549613A4BE84}"/>
              </a:ext>
            </a:extLst>
          </p:cNvPr>
          <p:cNvSpPr>
            <a:spLocks noGrp="1"/>
          </p:cNvSpPr>
          <p:nvPr>
            <p:ph type="pic" sz="quarter" idx="19" hasCustomPrompt="1"/>
          </p:nvPr>
        </p:nvSpPr>
        <p:spPr>
          <a:xfrm>
            <a:off x="9130866" y="4672416"/>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Tree>
    <p:extLst>
      <p:ext uri="{BB962C8B-B14F-4D97-AF65-F5344CB8AC3E}">
        <p14:creationId xmlns:p14="http://schemas.microsoft.com/office/powerpoint/2010/main" val="12339397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and Image Gri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DDFD-505A-01DE-EBF6-6243E50C1B11}"/>
              </a:ext>
            </a:extLst>
          </p:cNvPr>
          <p:cNvSpPr>
            <a:spLocks noGrp="1"/>
          </p:cNvSpPr>
          <p:nvPr>
            <p:ph type="title" hasCustomPrompt="1"/>
          </p:nvPr>
        </p:nvSpPr>
        <p:spPr>
          <a:xfrm>
            <a:off x="716640" y="641111"/>
            <a:ext cx="8651100" cy="522514"/>
          </a:xfrm>
        </p:spPr>
        <p:txBody>
          <a:bodyPr/>
          <a:lstStyle>
            <a:lvl1pPr>
              <a:defRPr sz="3000"/>
            </a:lvl1pPr>
          </a:lstStyle>
          <a:p>
            <a:r>
              <a:rPr lang="en-GB"/>
              <a:t>Heading placeholder should be Arial Bold 30pt</a:t>
            </a:r>
            <a:endParaRPr lang="en-US"/>
          </a:p>
        </p:txBody>
      </p:sp>
      <p:cxnSp>
        <p:nvCxnSpPr>
          <p:cNvPr id="4" name="Straight Connector 3">
            <a:extLst>
              <a:ext uri="{FF2B5EF4-FFF2-40B4-BE49-F238E27FC236}">
                <a16:creationId xmlns:a16="http://schemas.microsoft.com/office/drawing/2014/main" id="{BDF7E685-0FD4-0D5C-8BA0-6CF35135F437}"/>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B5BF169D-495D-5CE7-CAD4-BF534F80C37B}"/>
              </a:ext>
            </a:extLst>
          </p:cNvPr>
          <p:cNvSpPr>
            <a:spLocks noGrp="1"/>
          </p:cNvSpPr>
          <p:nvPr>
            <p:ph idx="1" hasCustomPrompt="1"/>
          </p:nvPr>
        </p:nvSpPr>
        <p:spPr>
          <a:xfrm>
            <a:off x="6096001" y="1501200"/>
            <a:ext cx="5364162" cy="4628138"/>
          </a:xfrm>
          <a:prstGeom prst="rect">
            <a:avLst/>
          </a:prstGeom>
        </p:spPr>
        <p:txBody>
          <a:bodyPr vert="horz" lIns="0" tIns="0" rIns="0" bIns="0" rtlCol="0">
            <a:noAutofit/>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a:p>
            <a:pPr lvl="2"/>
            <a:endParaRPr lang="en-GB"/>
          </a:p>
        </p:txBody>
      </p:sp>
      <p:sp>
        <p:nvSpPr>
          <p:cNvPr id="6" name="Picture Placeholder 5" descr="A placeholder space to upload a photo onto the slide.">
            <a:extLst>
              <a:ext uri="{FF2B5EF4-FFF2-40B4-BE49-F238E27FC236}">
                <a16:creationId xmlns:a16="http://schemas.microsoft.com/office/drawing/2014/main" id="{6D7B8A11-64AE-7A03-C96E-D1C6A1B7F0C6}"/>
              </a:ext>
            </a:extLst>
          </p:cNvPr>
          <p:cNvSpPr>
            <a:spLocks noGrp="1"/>
          </p:cNvSpPr>
          <p:nvPr>
            <p:ph type="pic" sz="quarter" idx="10" hasCustomPrompt="1"/>
          </p:nvPr>
        </p:nvSpPr>
        <p:spPr>
          <a:xfrm>
            <a:off x="741566" y="1501200"/>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14" name="Picture Placeholder 5" descr="A placeholder space to upload a photo onto the slide.">
            <a:extLst>
              <a:ext uri="{FF2B5EF4-FFF2-40B4-BE49-F238E27FC236}">
                <a16:creationId xmlns:a16="http://schemas.microsoft.com/office/drawing/2014/main" id="{C579CF38-F65E-A27A-67CF-CA34AABA5A37}"/>
              </a:ext>
            </a:extLst>
          </p:cNvPr>
          <p:cNvSpPr>
            <a:spLocks noGrp="1"/>
          </p:cNvSpPr>
          <p:nvPr>
            <p:ph type="pic" sz="quarter" idx="15" hasCustomPrompt="1"/>
          </p:nvPr>
        </p:nvSpPr>
        <p:spPr>
          <a:xfrm>
            <a:off x="3212391" y="1501200"/>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19" name="Picture Placeholder 5" descr="A placeholder space to upload a photo onto the slide.">
            <a:extLst>
              <a:ext uri="{FF2B5EF4-FFF2-40B4-BE49-F238E27FC236}">
                <a16:creationId xmlns:a16="http://schemas.microsoft.com/office/drawing/2014/main" id="{8E3C00E3-F9F1-F7B8-B9DC-FF7661684B9E}"/>
              </a:ext>
            </a:extLst>
          </p:cNvPr>
          <p:cNvSpPr>
            <a:spLocks noGrp="1"/>
          </p:cNvSpPr>
          <p:nvPr>
            <p:ph type="pic" sz="quarter" idx="16" hasCustomPrompt="1"/>
          </p:nvPr>
        </p:nvSpPr>
        <p:spPr>
          <a:xfrm>
            <a:off x="741566" y="3096535"/>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20" name="Picture Placeholder 5" descr="A placeholder space to upload a photo onto the slide.">
            <a:extLst>
              <a:ext uri="{FF2B5EF4-FFF2-40B4-BE49-F238E27FC236}">
                <a16:creationId xmlns:a16="http://schemas.microsoft.com/office/drawing/2014/main" id="{F78A4BBE-37C0-9725-97BD-12341CBF9A0E}"/>
              </a:ext>
            </a:extLst>
          </p:cNvPr>
          <p:cNvSpPr>
            <a:spLocks noGrp="1"/>
          </p:cNvSpPr>
          <p:nvPr>
            <p:ph type="pic" sz="quarter" idx="17" hasCustomPrompt="1"/>
          </p:nvPr>
        </p:nvSpPr>
        <p:spPr>
          <a:xfrm>
            <a:off x="3212391" y="3096535"/>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21" name="Picture Placeholder 5" descr="A placeholder space to upload a photo onto the slide.">
            <a:extLst>
              <a:ext uri="{FF2B5EF4-FFF2-40B4-BE49-F238E27FC236}">
                <a16:creationId xmlns:a16="http://schemas.microsoft.com/office/drawing/2014/main" id="{71F72CEB-B921-8AF5-4D7A-F598D285DBB9}"/>
              </a:ext>
            </a:extLst>
          </p:cNvPr>
          <p:cNvSpPr>
            <a:spLocks noGrp="1"/>
          </p:cNvSpPr>
          <p:nvPr>
            <p:ph type="pic" sz="quarter" idx="18" hasCustomPrompt="1"/>
          </p:nvPr>
        </p:nvSpPr>
        <p:spPr>
          <a:xfrm>
            <a:off x="741566" y="4672416"/>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22" name="Picture Placeholder 5" descr="A placeholder space to upload a photo onto the slide.">
            <a:extLst>
              <a:ext uri="{FF2B5EF4-FFF2-40B4-BE49-F238E27FC236}">
                <a16:creationId xmlns:a16="http://schemas.microsoft.com/office/drawing/2014/main" id="{6BD48B47-8EFF-E25A-14EC-549613A4BE84}"/>
              </a:ext>
            </a:extLst>
          </p:cNvPr>
          <p:cNvSpPr>
            <a:spLocks noGrp="1"/>
          </p:cNvSpPr>
          <p:nvPr>
            <p:ph type="pic" sz="quarter" idx="19" hasCustomPrompt="1"/>
          </p:nvPr>
        </p:nvSpPr>
        <p:spPr>
          <a:xfrm>
            <a:off x="3212391" y="4672416"/>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Tree>
    <p:extLst>
      <p:ext uri="{BB962C8B-B14F-4D97-AF65-F5344CB8AC3E}">
        <p14:creationId xmlns:p14="http://schemas.microsoft.com/office/powerpoint/2010/main" val="38341548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or Diagram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A070EE-3B85-AE3B-2B6E-AB036838F263}"/>
              </a:ext>
            </a:extLst>
          </p:cNvPr>
          <p:cNvSpPr>
            <a:spLocks noGrp="1"/>
          </p:cNvSpPr>
          <p:nvPr>
            <p:ph type="title" hasCustomPrompt="1"/>
          </p:nvPr>
        </p:nvSpPr>
        <p:spPr>
          <a:xfrm>
            <a:off x="716640" y="641111"/>
            <a:ext cx="10728324" cy="522514"/>
          </a:xfrm>
        </p:spPr>
        <p:txBody>
          <a:bodyPr/>
          <a:lstStyle>
            <a:lvl1pPr>
              <a:defRPr sz="3000"/>
            </a:lvl1pPr>
          </a:lstStyle>
          <a:p>
            <a:r>
              <a:rPr lang="en-GB"/>
              <a:t>Heading placeholder should be Arial Bold 30</a:t>
            </a:r>
            <a:endParaRPr lang="en-US"/>
          </a:p>
        </p:txBody>
      </p:sp>
      <p:cxnSp>
        <p:nvCxnSpPr>
          <p:cNvPr id="4" name="Straight Connector 3">
            <a:extLst>
              <a:ext uri="{FF2B5EF4-FFF2-40B4-BE49-F238E27FC236}">
                <a16:creationId xmlns:a16="http://schemas.microsoft.com/office/drawing/2014/main" id="{052DACB0-0A4A-2042-08B3-60DB1992CE84}"/>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ontent Placeholder 9" descr="A placeholder space to upload a photo, diagram or other media file onto the slide.">
            <a:extLst>
              <a:ext uri="{FF2B5EF4-FFF2-40B4-BE49-F238E27FC236}">
                <a16:creationId xmlns:a16="http://schemas.microsoft.com/office/drawing/2014/main" id="{494D792E-B57C-D2A7-48B8-8C19AB95D0E6}"/>
              </a:ext>
            </a:extLst>
          </p:cNvPr>
          <p:cNvSpPr>
            <a:spLocks noGrp="1"/>
          </p:cNvSpPr>
          <p:nvPr>
            <p:ph sz="quarter" idx="10" hasCustomPrompt="1"/>
          </p:nvPr>
        </p:nvSpPr>
        <p:spPr>
          <a:xfrm>
            <a:off x="731838" y="1501200"/>
            <a:ext cx="10712450" cy="4628134"/>
          </a:xfrm>
          <a:solidFill>
            <a:schemeClr val="bg2">
              <a:lumMod val="85000"/>
              <a:alpha val="54000"/>
            </a:schemeClr>
          </a:solidFill>
        </p:spPr>
        <p:txBody>
          <a:body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lang="en-US"/>
              <a:t>Click icon to add picture, diagram or other media. Add alt text to the image or mark it as decorative by using the tools in the Accessibility ribbon. If it is a complex diagram, get rid of the background image and just have plain white background.</a:t>
            </a:r>
          </a:p>
          <a:p>
            <a:pPr lvl="0"/>
            <a:endParaRPr lang="en-US"/>
          </a:p>
        </p:txBody>
      </p:sp>
    </p:spTree>
    <p:extLst>
      <p:ext uri="{BB962C8B-B14F-4D97-AF65-F5344CB8AC3E}">
        <p14:creationId xmlns:p14="http://schemas.microsoft.com/office/powerpoint/2010/main" val="9942777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Picture or Diagram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A070EE-3B85-AE3B-2B6E-AB036838F263}"/>
              </a:ext>
            </a:extLst>
          </p:cNvPr>
          <p:cNvSpPr>
            <a:spLocks noGrp="1"/>
          </p:cNvSpPr>
          <p:nvPr>
            <p:ph type="title" hasCustomPrompt="1"/>
          </p:nvPr>
        </p:nvSpPr>
        <p:spPr>
          <a:xfrm>
            <a:off x="716640" y="641111"/>
            <a:ext cx="10728324" cy="522514"/>
          </a:xfrm>
        </p:spPr>
        <p:txBody>
          <a:bodyPr/>
          <a:lstStyle>
            <a:lvl1pPr>
              <a:defRPr sz="3000"/>
            </a:lvl1pPr>
          </a:lstStyle>
          <a:p>
            <a:r>
              <a:rPr lang="en-GB"/>
              <a:t>Heading placeholder should be Arial Bold 30</a:t>
            </a:r>
            <a:endParaRPr lang="en-US"/>
          </a:p>
        </p:txBody>
      </p:sp>
      <p:cxnSp>
        <p:nvCxnSpPr>
          <p:cNvPr id="4" name="Straight Connector 3">
            <a:extLst>
              <a:ext uri="{FF2B5EF4-FFF2-40B4-BE49-F238E27FC236}">
                <a16:creationId xmlns:a16="http://schemas.microsoft.com/office/drawing/2014/main" id="{052DACB0-0A4A-2042-08B3-60DB1992CE84}"/>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ontent Placeholder 9" descr="A placeholder space to upload a photo, diagram or other media file onto the slide.">
            <a:extLst>
              <a:ext uri="{FF2B5EF4-FFF2-40B4-BE49-F238E27FC236}">
                <a16:creationId xmlns:a16="http://schemas.microsoft.com/office/drawing/2014/main" id="{494D792E-B57C-D2A7-48B8-8C19AB95D0E6}"/>
              </a:ext>
            </a:extLst>
          </p:cNvPr>
          <p:cNvSpPr>
            <a:spLocks noGrp="1"/>
          </p:cNvSpPr>
          <p:nvPr>
            <p:ph sz="quarter" idx="10" hasCustomPrompt="1"/>
          </p:nvPr>
        </p:nvSpPr>
        <p:spPr>
          <a:xfrm>
            <a:off x="731838" y="1501200"/>
            <a:ext cx="10712450" cy="4628134"/>
          </a:xfrm>
          <a:solidFill>
            <a:schemeClr val="bg2">
              <a:lumMod val="85000"/>
              <a:alpha val="54000"/>
            </a:schemeClr>
          </a:solidFill>
        </p:spPr>
        <p:txBody>
          <a:body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lang="en-US"/>
              <a:t>Click icon to add picture, diagram or other media. Add alt text to the image or mark it as decorative by using the tools in the Accessibility ribbon. If it is a complex diagram, get rid of the background image and just have plain white background.</a:t>
            </a:r>
          </a:p>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endParaRPr lang="en-US"/>
          </a:p>
          <a:p>
            <a:pPr lvl="0"/>
            <a:endParaRPr lang="en-US"/>
          </a:p>
        </p:txBody>
      </p:sp>
    </p:spTree>
    <p:extLst>
      <p:ext uri="{BB962C8B-B14F-4D97-AF65-F5344CB8AC3E}">
        <p14:creationId xmlns:p14="http://schemas.microsoft.com/office/powerpoint/2010/main" val="11187218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A55DC-98A6-C54B-F127-50EE6A8172A5}"/>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3" name="Footer Placeholder 2">
            <a:extLst>
              <a:ext uri="{FF2B5EF4-FFF2-40B4-BE49-F238E27FC236}">
                <a16:creationId xmlns:a16="http://schemas.microsoft.com/office/drawing/2014/main" id="{854FEE81-D968-22C9-BD6D-668A6C28D3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9954E3-CD81-E388-3CCE-6DD208008988}"/>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3481196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530919-CE1F-B641-7283-BDF94A955675}"/>
              </a:ext>
            </a:extLst>
          </p:cNvPr>
          <p:cNvSpPr/>
          <p:nvPr userDrawn="1"/>
        </p:nvSpPr>
        <p:spPr>
          <a:xfrm>
            <a:off x="0" y="0"/>
            <a:ext cx="12192000" cy="6858000"/>
          </a:xfrm>
          <a:prstGeom prst="rect">
            <a:avLst/>
          </a:prstGeom>
          <a:solidFill>
            <a:schemeClr val="accent1"/>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61239" y="1268713"/>
            <a:ext cx="7200840" cy="2873714"/>
          </a:xfrm>
        </p:spPr>
        <p:txBody>
          <a:bodyPr anchor="b"/>
          <a:lstStyle>
            <a:lvl1pPr>
              <a:defRPr sz="6000"/>
            </a:lvl1pPr>
          </a:lstStyle>
          <a:p>
            <a:r>
              <a:rPr lang="en-US"/>
              <a:t>Click to edit </a:t>
            </a:r>
            <a:br>
              <a:rPr lang="en-US"/>
            </a:br>
            <a:r>
              <a:rPr lang="en-US"/>
              <a:t>Master title style</a:t>
            </a:r>
          </a:p>
        </p:txBody>
      </p:sp>
      <p:sp>
        <p:nvSpPr>
          <p:cNvPr id="3" name="Text Placeholder 2"/>
          <p:cNvSpPr>
            <a:spLocks noGrp="1"/>
          </p:cNvSpPr>
          <p:nvPr>
            <p:ph type="body" idx="1"/>
          </p:nvPr>
        </p:nvSpPr>
        <p:spPr>
          <a:xfrm>
            <a:off x="348691" y="4869169"/>
            <a:ext cx="7213388" cy="144016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Picture Placeholder 2">
            <a:extLst>
              <a:ext uri="{FF2B5EF4-FFF2-40B4-BE49-F238E27FC236}">
                <a16:creationId xmlns:a16="http://schemas.microsoft.com/office/drawing/2014/main" id="{DF22AE70-AA1F-08F4-CC62-521976E12E61}"/>
              </a:ext>
            </a:extLst>
          </p:cNvPr>
          <p:cNvSpPr>
            <a:spLocks noGrp="1"/>
          </p:cNvSpPr>
          <p:nvPr>
            <p:ph type="pic" idx="10"/>
          </p:nvPr>
        </p:nvSpPr>
        <p:spPr>
          <a:xfrm>
            <a:off x="8976384" y="0"/>
            <a:ext cx="3215616"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6" name="Picture 5" descr="A black background with a black square&#10;&#10;Description automatically generated with medium confidence">
            <a:extLst>
              <a:ext uri="{FF2B5EF4-FFF2-40B4-BE49-F238E27FC236}">
                <a16:creationId xmlns:a16="http://schemas.microsoft.com/office/drawing/2014/main" id="{7423CA2A-2BDE-652D-E3DA-90081141F2B0}"/>
              </a:ext>
            </a:extLst>
          </p:cNvPr>
          <p:cNvPicPr>
            <a:picLocks noChangeAspect="1"/>
          </p:cNvPicPr>
          <p:nvPr userDrawn="1"/>
        </p:nvPicPr>
        <p:blipFill>
          <a:blip r:embed="rId2"/>
          <a:stretch>
            <a:fillRect/>
          </a:stretch>
        </p:blipFill>
        <p:spPr>
          <a:xfrm>
            <a:off x="340360" y="247956"/>
            <a:ext cx="1435064" cy="289889"/>
          </a:xfrm>
          <a:prstGeom prst="rect">
            <a:avLst/>
          </a:prstGeom>
        </p:spPr>
      </p:pic>
    </p:spTree>
    <p:extLst>
      <p:ext uri="{BB962C8B-B14F-4D97-AF65-F5344CB8AC3E}">
        <p14:creationId xmlns:p14="http://schemas.microsoft.com/office/powerpoint/2010/main" val="4194512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0360" y="1268263"/>
            <a:ext cx="7919720" cy="709893"/>
          </a:xfrm>
        </p:spPr>
        <p:txBody>
          <a:bodyPr/>
          <a:lstStyle/>
          <a:p>
            <a:r>
              <a:rPr lang="en-US"/>
              <a:t>Click to edit Master title style</a:t>
            </a:r>
          </a:p>
        </p:txBody>
      </p:sp>
      <p:sp>
        <p:nvSpPr>
          <p:cNvPr id="3" name="Content Placeholder 2"/>
          <p:cNvSpPr>
            <a:spLocks noGrp="1"/>
          </p:cNvSpPr>
          <p:nvPr>
            <p:ph sz="half" idx="1"/>
          </p:nvPr>
        </p:nvSpPr>
        <p:spPr>
          <a:xfrm>
            <a:off x="340360" y="2708904"/>
            <a:ext cx="5035556" cy="360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2708904"/>
            <a:ext cx="5035556" cy="360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800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5231" y="2348838"/>
            <a:ext cx="5040589" cy="70389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095903" y="2348838"/>
            <a:ext cx="5040589" cy="7038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1">
            <a:extLst>
              <a:ext uri="{FF2B5EF4-FFF2-40B4-BE49-F238E27FC236}">
                <a16:creationId xmlns:a16="http://schemas.microsoft.com/office/drawing/2014/main" id="{B0BD4AC8-EE86-66E4-3646-DCE7BF033A6A}"/>
              </a:ext>
            </a:extLst>
          </p:cNvPr>
          <p:cNvSpPr>
            <a:spLocks noGrp="1"/>
          </p:cNvSpPr>
          <p:nvPr>
            <p:ph type="title"/>
          </p:nvPr>
        </p:nvSpPr>
        <p:spPr>
          <a:xfrm>
            <a:off x="340360" y="1268263"/>
            <a:ext cx="7919720" cy="70989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7D19E811-96F8-9B5D-034D-6B8019352923}"/>
              </a:ext>
            </a:extLst>
          </p:cNvPr>
          <p:cNvSpPr>
            <a:spLocks noGrp="1"/>
          </p:cNvSpPr>
          <p:nvPr>
            <p:ph sz="half" idx="10"/>
          </p:nvPr>
        </p:nvSpPr>
        <p:spPr>
          <a:xfrm>
            <a:off x="340360" y="3423418"/>
            <a:ext cx="5035556" cy="28859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A82B8EB9-C43A-FE87-AED3-68989D699DBA}"/>
              </a:ext>
            </a:extLst>
          </p:cNvPr>
          <p:cNvSpPr>
            <a:spLocks noGrp="1"/>
          </p:cNvSpPr>
          <p:nvPr>
            <p:ph sz="half" idx="2"/>
          </p:nvPr>
        </p:nvSpPr>
        <p:spPr>
          <a:xfrm>
            <a:off x="6096000" y="3423418"/>
            <a:ext cx="5035556" cy="28859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852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5232" y="1268712"/>
            <a:ext cx="7919720" cy="709893"/>
          </a:xfrm>
        </p:spPr>
        <p:txBody>
          <a:bodyPr/>
          <a:lstStyle/>
          <a:p>
            <a:r>
              <a:rPr lang="en-US"/>
              <a:t>Click to edit Master title style</a:t>
            </a:r>
          </a:p>
        </p:txBody>
      </p:sp>
    </p:spTree>
    <p:extLst>
      <p:ext uri="{BB962C8B-B14F-4D97-AF65-F5344CB8AC3E}">
        <p14:creationId xmlns:p14="http://schemas.microsoft.com/office/powerpoint/2010/main" val="794987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0360" y="908664"/>
            <a:ext cx="7919720" cy="108016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0360" y="2719705"/>
            <a:ext cx="7919720" cy="3600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7913541E-E411-411F-8CC3-6D56FF94E516}"/>
              </a:ext>
            </a:extLst>
          </p:cNvPr>
          <p:cNvPicPr>
            <a:picLocks noChangeAspect="1"/>
          </p:cNvPicPr>
          <p:nvPr userDrawn="1"/>
        </p:nvPicPr>
        <p:blipFill>
          <a:blip r:embed="rId16"/>
          <a:stretch>
            <a:fillRect/>
          </a:stretch>
        </p:blipFill>
        <p:spPr>
          <a:xfrm>
            <a:off x="340360" y="247956"/>
            <a:ext cx="1435064" cy="289889"/>
          </a:xfrm>
          <a:prstGeom prst="rect">
            <a:avLst/>
          </a:prstGeom>
        </p:spPr>
      </p:pic>
    </p:spTree>
    <p:extLst>
      <p:ext uri="{BB962C8B-B14F-4D97-AF65-F5344CB8AC3E}">
        <p14:creationId xmlns:p14="http://schemas.microsoft.com/office/powerpoint/2010/main" val="133910049"/>
      </p:ext>
    </p:extLst>
  </p:cSld>
  <p:clrMap bg1="lt1" tx1="dk1" bg2="lt2" tx2="dk2" accent1="accent1" accent2="accent2" accent3="accent3" accent4="accent4" accent5="accent5" accent6="accent6" hlink="hlink" folHlink="folHlink"/>
  <p:sldLayoutIdLst>
    <p:sldLayoutId id="2147483720" r:id="rId1"/>
    <p:sldLayoutId id="2147483661" r:id="rId2"/>
    <p:sldLayoutId id="2147483721" r:id="rId3"/>
    <p:sldLayoutId id="2147483718" r:id="rId4"/>
    <p:sldLayoutId id="2147483711" r:id="rId5"/>
    <p:sldLayoutId id="2147483660" r:id="rId6"/>
    <p:sldLayoutId id="2147483722" r:id="rId7"/>
    <p:sldLayoutId id="2147483712" r:id="rId8"/>
    <p:sldLayoutId id="2147483713" r:id="rId9"/>
    <p:sldLayoutId id="2147483714" r:id="rId10"/>
    <p:sldLayoutId id="2147483715" r:id="rId11"/>
    <p:sldLayoutId id="2147483717" r:id="rId12"/>
    <p:sldLayoutId id="2147483716" r:id="rId13"/>
    <p:sldLayoutId id="2147483662" r:id="rId14"/>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D33014-91F0-44A3-BAA3-6E5587A73D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F10E36A-A08F-A9FA-1621-74BA906123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E99CA4-7989-CE4E-7336-6C72AC594F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006289-14DA-434F-A3E3-9346AE8A0230}" type="datetimeFigureOut">
              <a:rPr lang="en-US" smtClean="0"/>
              <a:t>9/24/2024</a:t>
            </a:fld>
            <a:endParaRPr lang="en-US"/>
          </a:p>
        </p:txBody>
      </p:sp>
      <p:sp>
        <p:nvSpPr>
          <p:cNvPr id="5" name="Footer Placeholder 4">
            <a:extLst>
              <a:ext uri="{FF2B5EF4-FFF2-40B4-BE49-F238E27FC236}">
                <a16:creationId xmlns:a16="http://schemas.microsoft.com/office/drawing/2014/main" id="{83D7086E-7A42-772D-AE92-343F5FD751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555697-1143-F42C-E3A6-B082C5595E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BF0DC-46F5-6948-BF9D-32610F76DF41}" type="slidenum">
              <a:rPr lang="en-US" smtClean="0"/>
              <a:t>‹#›</a:t>
            </a:fld>
            <a:endParaRPr lang="en-US"/>
          </a:p>
        </p:txBody>
      </p:sp>
    </p:spTree>
    <p:extLst>
      <p:ext uri="{BB962C8B-B14F-4D97-AF65-F5344CB8AC3E}">
        <p14:creationId xmlns:p14="http://schemas.microsoft.com/office/powerpoint/2010/main" val="205441332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651" r:id="rId3"/>
    <p:sldLayoutId id="2147483708" r:id="rId4"/>
    <p:sldLayoutId id="2147483653" r:id="rId5"/>
    <p:sldLayoutId id="2147483654" r:id="rId6"/>
    <p:sldLayoutId id="2147483655" r:id="rId7"/>
    <p:sldLayoutId id="2147483656" r:id="rId8"/>
    <p:sldLayoutId id="2147483657" r:id="rId9"/>
    <p:sldLayoutId id="2147483658" r:id="rId10"/>
    <p:sldLayoutId id="2147483659" r:id="rId11"/>
    <p:sldLayoutId id="21474837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E770D-2978-4FFF-AD99-70824EC8FBEF}"/>
              </a:ext>
            </a:extLst>
          </p:cNvPr>
          <p:cNvSpPr>
            <a:spLocks noGrp="1"/>
          </p:cNvSpPr>
          <p:nvPr>
            <p:ph type="title"/>
          </p:nvPr>
        </p:nvSpPr>
        <p:spPr>
          <a:xfrm>
            <a:off x="731837" y="3024000"/>
            <a:ext cx="10728326" cy="623248"/>
          </a:xfrm>
          <a:prstGeom prst="rect">
            <a:avLst/>
          </a:prstGeom>
        </p:spPr>
        <p:txBody>
          <a:bodyPr vert="horz" wrap="square" lIns="0" tIns="0" rIns="0" bIns="0" rtlCol="0" anchor="ctr">
            <a:spAutoFit/>
          </a:bodyPr>
          <a:lstStyle/>
          <a:p>
            <a:r>
              <a:rPr lang="en-GB"/>
              <a:t>Heading 1</a:t>
            </a:r>
            <a:endParaRPr lang="en-US"/>
          </a:p>
        </p:txBody>
      </p:sp>
      <p:sp>
        <p:nvSpPr>
          <p:cNvPr id="4" name="Text Placeholder 2">
            <a:extLst>
              <a:ext uri="{FF2B5EF4-FFF2-40B4-BE49-F238E27FC236}">
                <a16:creationId xmlns:a16="http://schemas.microsoft.com/office/drawing/2014/main" id="{DBC69740-7ECC-5F44-2801-88C1B06949D0}"/>
              </a:ext>
            </a:extLst>
          </p:cNvPr>
          <p:cNvSpPr>
            <a:spLocks noGrp="1"/>
          </p:cNvSpPr>
          <p:nvPr>
            <p:ph type="body" idx="1"/>
          </p:nvPr>
        </p:nvSpPr>
        <p:spPr>
          <a:xfrm>
            <a:off x="731838" y="1501200"/>
            <a:ext cx="10728325" cy="4814089"/>
          </a:xfrm>
          <a:prstGeom prst="rect">
            <a:avLst/>
          </a:prstGeom>
        </p:spPr>
        <p:txBody>
          <a:bodyPr vert="horz" lIns="0" tIns="0" rIns="0" bIns="0" rtlCol="0">
            <a:noAutofit/>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a:p>
            <a:pPr lvl="2"/>
            <a:endParaRPr lang="en-GB"/>
          </a:p>
        </p:txBody>
      </p:sp>
    </p:spTree>
    <p:extLst>
      <p:ext uri="{BB962C8B-B14F-4D97-AF65-F5344CB8AC3E}">
        <p14:creationId xmlns:p14="http://schemas.microsoft.com/office/powerpoint/2010/main" val="210243179"/>
      </p:ext>
    </p:extLst>
  </p:cSld>
  <p:clrMap bg1="lt1" tx1="dk1" bg2="lt2" tx2="dk2" accent1="accent1" accent2="accent2" accent3="accent3" accent4="accent4" accent5="accent5" accent6="accent6" hlink="hlink" folHlink="folHlink"/>
  <p:sldLayoutIdLst>
    <p:sldLayoutId id="2147483704" r:id="rId1"/>
    <p:sldLayoutId id="2147483703" r:id="rId2"/>
    <p:sldLayoutId id="2147483698" r:id="rId3"/>
    <p:sldLayoutId id="2147483649" r:id="rId4"/>
    <p:sldLayoutId id="2147483700" r:id="rId5"/>
    <p:sldLayoutId id="2147483684" r:id="rId6"/>
    <p:sldLayoutId id="2147483685" r:id="rId7"/>
    <p:sldLayoutId id="2147483686" r:id="rId8"/>
    <p:sldLayoutId id="2147483687" r:id="rId9"/>
    <p:sldLayoutId id="2147483688" r:id="rId10"/>
    <p:sldLayoutId id="2147483689" r:id="rId11"/>
    <p:sldLayoutId id="2147483690" r:id="rId12"/>
    <p:sldLayoutId id="2147483650" r:id="rId13"/>
    <p:sldLayoutId id="2147483693" r:id="rId14"/>
    <p:sldLayoutId id="2147483694" r:id="rId15"/>
    <p:sldLayoutId id="2147483695" r:id="rId16"/>
    <p:sldLayoutId id="2147483696" r:id="rId17"/>
    <p:sldLayoutId id="2147483697" r:id="rId18"/>
    <p:sldLayoutId id="2147483652" r:id="rId19"/>
    <p:sldLayoutId id="2147483699" r:id="rId20"/>
    <p:sldLayoutId id="2147483677" r:id="rId21"/>
    <p:sldLayoutId id="2147483691" r:id="rId22"/>
    <p:sldLayoutId id="2147483692" r:id="rId23"/>
    <p:sldLayoutId id="2147483678" r:id="rId24"/>
    <p:sldLayoutId id="2147483680" r:id="rId25"/>
    <p:sldLayoutId id="2147483679" r:id="rId26"/>
    <p:sldLayoutId id="2147483681" r:id="rId27"/>
    <p:sldLayoutId id="2147483682" r:id="rId28"/>
    <p:sldLayoutId id="2147483683" r:id="rId29"/>
    <p:sldLayoutId id="2147483709" r:id="rId30"/>
  </p:sldLayoutIdLst>
  <p:txStyles>
    <p:titleStyle>
      <a:lvl1pPr algn="l" defTabSz="914400" rtl="0" eaLnBrk="1" latinLnBrk="0" hangingPunct="1">
        <a:lnSpc>
          <a:spcPct val="90000"/>
        </a:lnSpc>
        <a:spcBef>
          <a:spcPct val="0"/>
        </a:spcBef>
        <a:buNone/>
        <a:defRPr sz="4500" b="1" i="0"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600" b="1" kern="120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spcAft>
          <a:spcPts val="2400"/>
        </a:spcAft>
        <a:buFont typeface="Arial" panose="020B0604020202020204" pitchFamily="34" charset="0"/>
        <a:buNone/>
        <a:defRPr sz="3000" b="1" kern="1200" baseline="0">
          <a:solidFill>
            <a:srgbClr val="0E2F0F"/>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0"/>
        </a:spcAft>
        <a:buFont typeface="Arial" panose="020B0604020202020204" pitchFamily="34" charset="0"/>
        <a:buNone/>
        <a:defRPr sz="1600" b="0" i="0"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600"/>
        </a:spcBef>
        <a:buFont typeface="Arial" panose="020B0604020202020204" pitchFamily="34" charset="0"/>
        <a:buNone/>
        <a:defRPr sz="1800" kern="1200" baseline="0">
          <a:solidFill>
            <a:schemeClr val="tx2"/>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1800" kern="1200" baseline="0">
          <a:solidFill>
            <a:schemeClr val="accent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822" userDrawn="1">
          <p15:clr>
            <a:srgbClr val="F26B43"/>
          </p15:clr>
        </p15:guide>
        <p15:guide id="7" pos="461" userDrawn="1">
          <p15:clr>
            <a:srgbClr val="F26B43"/>
          </p15:clr>
        </p15:guide>
        <p15:guide id="8" orient="horz" pos="459" userDrawn="1">
          <p15:clr>
            <a:srgbClr val="F26B43"/>
          </p15:clr>
        </p15:guide>
        <p15:guide id="9" orient="horz" pos="3861" userDrawn="1">
          <p15:clr>
            <a:srgbClr val="F26B43"/>
          </p15:clr>
        </p15:guide>
        <p15:guide id="10" pos="721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17.sv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17.sv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17.sv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reportandsupport.leeds.ac.uk/" TargetMode="External"/><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hyperlink" Target="https://students.leeds.ac.uk/info/1000101/harassment_and_misconduct" TargetMode="External"/><Relationship Id="rId4" Type="http://schemas.openxmlformats.org/officeDocument/2006/relationships/hyperlink" Target="mailto:reportandsupport@leeds.ac.uk" TargetMode="External"/><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students.leeds.ac.uk/askingforhel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Cloud 10">
            <a:extLst>
              <a:ext uri="{FF2B5EF4-FFF2-40B4-BE49-F238E27FC236}">
                <a16:creationId xmlns:a16="http://schemas.microsoft.com/office/drawing/2014/main" id="{AFD11105-252C-74B5-A88E-CE31C0DF3C74}"/>
              </a:ext>
            </a:extLst>
          </p:cNvPr>
          <p:cNvSpPr/>
          <p:nvPr/>
        </p:nvSpPr>
        <p:spPr>
          <a:xfrm>
            <a:off x="171173" y="1954695"/>
            <a:ext cx="5151782" cy="2749825"/>
          </a:xfrm>
          <a:prstGeom prst="cloud">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yellow quote marks on a black background&#10;&#10;Description automatically generated">
            <a:extLst>
              <a:ext uri="{FF2B5EF4-FFF2-40B4-BE49-F238E27FC236}">
                <a16:creationId xmlns:a16="http://schemas.microsoft.com/office/drawing/2014/main" id="{7BD1EDFB-180C-8C6A-AD5F-198416A18BC6}"/>
              </a:ext>
            </a:extLst>
          </p:cNvPr>
          <p:cNvPicPr>
            <a:picLocks noChangeAspect="1"/>
          </p:cNvPicPr>
          <p:nvPr/>
        </p:nvPicPr>
        <p:blipFill>
          <a:blip r:embed="rId3"/>
          <a:stretch>
            <a:fillRect/>
          </a:stretch>
        </p:blipFill>
        <p:spPr>
          <a:xfrm rot="10800000">
            <a:off x="10269258" y="5027388"/>
            <a:ext cx="1831810" cy="1831810"/>
          </a:xfrm>
          <a:prstGeom prst="rect">
            <a:avLst/>
          </a:prstGeom>
        </p:spPr>
      </p:pic>
      <p:pic>
        <p:nvPicPr>
          <p:cNvPr id="5" name="Picture 4" descr="A yellow quote marks on a black background&#10;&#10;Description automatically generated">
            <a:extLst>
              <a:ext uri="{FF2B5EF4-FFF2-40B4-BE49-F238E27FC236}">
                <a16:creationId xmlns:a16="http://schemas.microsoft.com/office/drawing/2014/main" id="{572EDE12-560B-348A-7BDF-295EBE129B51}"/>
              </a:ext>
            </a:extLst>
          </p:cNvPr>
          <p:cNvPicPr>
            <a:picLocks noChangeAspect="1"/>
          </p:cNvPicPr>
          <p:nvPr/>
        </p:nvPicPr>
        <p:blipFill>
          <a:blip r:embed="rId3"/>
          <a:stretch>
            <a:fillRect/>
          </a:stretch>
        </p:blipFill>
        <p:spPr>
          <a:xfrm>
            <a:off x="167132" y="-7130"/>
            <a:ext cx="1831810" cy="1831810"/>
          </a:xfrm>
          <a:prstGeom prst="rect">
            <a:avLst/>
          </a:prstGeom>
        </p:spPr>
      </p:pic>
      <p:sp>
        <p:nvSpPr>
          <p:cNvPr id="2" name="Title 13">
            <a:extLst>
              <a:ext uri="{FF2B5EF4-FFF2-40B4-BE49-F238E27FC236}">
                <a16:creationId xmlns:a16="http://schemas.microsoft.com/office/drawing/2014/main" id="{8AC2D3A5-5731-78D4-D51C-80CD00340D4F}"/>
              </a:ext>
            </a:extLst>
          </p:cNvPr>
          <p:cNvSpPr txBox="1">
            <a:spLocks/>
          </p:cNvSpPr>
          <p:nvPr/>
        </p:nvSpPr>
        <p:spPr>
          <a:xfrm>
            <a:off x="946053" y="759196"/>
            <a:ext cx="10591933" cy="651166"/>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1432"/>
                </a:solidFill>
                <a:latin typeface="Arial"/>
                <a:cs typeface="Arial"/>
              </a:rPr>
              <a:t>Misconceptions about reporting or getting support (1)</a:t>
            </a:r>
            <a:endParaRPr lang="en-US" sz="4000" dirty="0">
              <a:ea typeface="Calibri" panose="020F0502020204030204"/>
              <a:cs typeface="Calibri" panose="020F0502020204030204"/>
            </a:endParaRPr>
          </a:p>
        </p:txBody>
      </p:sp>
      <p:sp>
        <p:nvSpPr>
          <p:cNvPr id="3" name="Subtitle 14">
            <a:extLst>
              <a:ext uri="{FF2B5EF4-FFF2-40B4-BE49-F238E27FC236}">
                <a16:creationId xmlns:a16="http://schemas.microsoft.com/office/drawing/2014/main" id="{34EEE6AF-70E1-C092-B678-5C788947196E}"/>
              </a:ext>
            </a:extLst>
          </p:cNvPr>
          <p:cNvSpPr txBox="1">
            <a:spLocks/>
          </p:cNvSpPr>
          <p:nvPr/>
        </p:nvSpPr>
        <p:spPr>
          <a:xfrm>
            <a:off x="1262514" y="2895198"/>
            <a:ext cx="2967316" cy="59631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latin typeface="Arial"/>
                <a:cs typeface="Arial"/>
              </a:rPr>
              <a:t>I won't be believed or taken seriously...</a:t>
            </a:r>
            <a:endParaRPr lang="en-US" sz="2000">
              <a:ea typeface="Calibri"/>
              <a:cs typeface="Calibri"/>
            </a:endParaRPr>
          </a:p>
          <a:p>
            <a:pPr marL="342900" indent="-342900">
              <a:lnSpc>
                <a:spcPct val="100000"/>
              </a:lnSpc>
              <a:spcBef>
                <a:spcPts val="0"/>
              </a:spcBef>
              <a:buFont typeface="Arial,Sans-Serif" panose="020B0604020202020204" pitchFamily="34" charset="0"/>
              <a:buChar char="•"/>
            </a:pPr>
            <a:endParaRPr lang="en-US" sz="2000">
              <a:solidFill>
                <a:srgbClr val="000000"/>
              </a:solidFill>
              <a:latin typeface="Arial"/>
              <a:cs typeface="Arial"/>
            </a:endParaRPr>
          </a:p>
          <a:p>
            <a:endParaRPr lang="en-US" sz="2000">
              <a:solidFill>
                <a:srgbClr val="231432"/>
              </a:solidFill>
              <a:latin typeface="Arial" panose="020B0604020202020204" pitchFamily="34" charset="0"/>
              <a:cs typeface="Arial" panose="020B0604020202020204" pitchFamily="34" charset="0"/>
            </a:endParaRPr>
          </a:p>
          <a:p>
            <a:endParaRPr lang="en-US" sz="2000" b="1">
              <a:solidFill>
                <a:srgbClr val="231432"/>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1C26342-8E5A-EF4D-DDC7-90F2E83F2EA0}"/>
              </a:ext>
            </a:extLst>
          </p:cNvPr>
          <p:cNvSpPr txBox="1"/>
          <p:nvPr/>
        </p:nvSpPr>
        <p:spPr>
          <a:xfrm>
            <a:off x="6089593" y="2341941"/>
            <a:ext cx="533225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b="1">
                <a:latin typeface="Arial"/>
                <a:cs typeface="Arial"/>
              </a:rPr>
              <a:t>It is serious enough</a:t>
            </a:r>
            <a:r>
              <a:rPr lang="en-US" sz="2400">
                <a:latin typeface="Arial"/>
                <a:cs typeface="Arial"/>
              </a:rPr>
              <a:t> to book an appointment with us  </a:t>
            </a:r>
          </a:p>
          <a:p>
            <a:pPr marL="342900" indent="-342900">
              <a:buFont typeface="Arial"/>
              <a:buChar char="•"/>
            </a:pPr>
            <a:endParaRPr lang="en-US" sz="2400">
              <a:latin typeface="Arial"/>
              <a:ea typeface="Calibri" panose="020F0502020204030204"/>
              <a:cs typeface="Arial"/>
            </a:endParaRPr>
          </a:p>
          <a:p>
            <a:pPr marL="342900" indent="-342900">
              <a:buFont typeface="Arial"/>
              <a:buChar char="•"/>
            </a:pPr>
            <a:r>
              <a:rPr lang="en-US" sz="2400" b="1">
                <a:latin typeface="Arial"/>
                <a:ea typeface="Calibri" panose="020F0502020204030204"/>
                <a:cs typeface="Arial"/>
              </a:rPr>
              <a:t>We take disclosures very seriously</a:t>
            </a:r>
            <a:r>
              <a:rPr lang="en-US" sz="2400">
                <a:latin typeface="Arial"/>
                <a:ea typeface="Calibri" panose="020F0502020204030204"/>
                <a:cs typeface="Arial"/>
              </a:rPr>
              <a:t> and will support you however feels right to you</a:t>
            </a:r>
          </a:p>
        </p:txBody>
      </p:sp>
      <p:pic>
        <p:nvPicPr>
          <p:cNvPr id="15" name="Graphic 14" descr="User with solid fill">
            <a:extLst>
              <a:ext uri="{FF2B5EF4-FFF2-40B4-BE49-F238E27FC236}">
                <a16:creationId xmlns:a16="http://schemas.microsoft.com/office/drawing/2014/main" id="{00B91624-7B0D-0E9B-6BC5-21406DFA8C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319" y="4304308"/>
            <a:ext cx="2237116" cy="2222739"/>
          </a:xfrm>
          <a:prstGeom prst="rect">
            <a:avLst/>
          </a:prstGeom>
        </p:spPr>
      </p:pic>
    </p:spTree>
    <p:extLst>
      <p:ext uri="{BB962C8B-B14F-4D97-AF65-F5344CB8AC3E}">
        <p14:creationId xmlns:p14="http://schemas.microsoft.com/office/powerpoint/2010/main" val="237780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8B470-618B-4779-A57C-A32CEFBA2B04}"/>
              </a:ext>
            </a:extLst>
          </p:cNvPr>
          <p:cNvSpPr>
            <a:spLocks noGrp="1"/>
          </p:cNvSpPr>
          <p:nvPr>
            <p:ph type="title"/>
          </p:nvPr>
        </p:nvSpPr>
        <p:spPr/>
        <p:txBody>
          <a:bodyPr>
            <a:normAutofit/>
          </a:bodyPr>
          <a:lstStyle/>
          <a:p>
            <a:r>
              <a:rPr lang="en-US">
                <a:latin typeface="Arial"/>
                <a:cs typeface="Arial"/>
              </a:rPr>
              <a:t>Your feedback matters!</a:t>
            </a:r>
            <a:endParaRPr lang="en-US"/>
          </a:p>
        </p:txBody>
      </p:sp>
      <p:sp>
        <p:nvSpPr>
          <p:cNvPr id="6" name="Content Placeholder 5">
            <a:extLst>
              <a:ext uri="{FF2B5EF4-FFF2-40B4-BE49-F238E27FC236}">
                <a16:creationId xmlns:a16="http://schemas.microsoft.com/office/drawing/2014/main" id="{AA5D01FE-DACA-78D8-681C-C9D74DD97812}"/>
              </a:ext>
            </a:extLst>
          </p:cNvPr>
          <p:cNvSpPr>
            <a:spLocks noGrp="1"/>
          </p:cNvSpPr>
          <p:nvPr>
            <p:ph idx="1"/>
          </p:nvPr>
        </p:nvSpPr>
        <p:spPr>
          <a:xfrm>
            <a:off x="342063" y="2292937"/>
            <a:ext cx="8060088" cy="3600450"/>
          </a:xfrm>
        </p:spPr>
        <p:txBody>
          <a:bodyPr vert="horz" lIns="91440" tIns="45720" rIns="91440" bIns="45720" rtlCol="0" anchor="t">
            <a:normAutofit/>
          </a:bodyPr>
          <a:lstStyle/>
          <a:p>
            <a:pPr marL="0" indent="0">
              <a:buNone/>
            </a:pPr>
            <a:r>
              <a:rPr lang="en-US" dirty="0">
                <a:latin typeface="Arial"/>
                <a:cs typeface="Arial"/>
              </a:rPr>
              <a:t>Please tell us what you thought about today's talk</a:t>
            </a:r>
          </a:p>
          <a:p>
            <a:pPr marL="0" indent="0">
              <a:buNone/>
            </a:pPr>
            <a:endParaRPr lang="en-US" b="1">
              <a:latin typeface="Arial"/>
              <a:cs typeface="Arial"/>
            </a:endParaRPr>
          </a:p>
          <a:p>
            <a:pPr marL="0" indent="0">
              <a:buNone/>
            </a:pPr>
            <a:r>
              <a:rPr lang="en-US" b="1" dirty="0">
                <a:latin typeface="Arial"/>
                <a:cs typeface="Arial"/>
              </a:rPr>
              <a:t>Prize draw! </a:t>
            </a:r>
            <a:endParaRPr lang="en-US" b="1" dirty="0"/>
          </a:p>
          <a:p>
            <a:pPr marL="0" indent="0">
              <a:buNone/>
            </a:pPr>
            <a:r>
              <a:rPr lang="en-US" dirty="0">
                <a:latin typeface="Arial"/>
                <a:cs typeface="Arial"/>
              </a:rPr>
              <a:t>Win one of four £30 "Love2Shop" vouchers</a:t>
            </a:r>
            <a:endParaRPr lang="en-US" dirty="0"/>
          </a:p>
          <a:p>
            <a:pPr marL="0" indent="0">
              <a:buNone/>
            </a:pPr>
            <a:endParaRPr lang="en-US">
              <a:latin typeface="Arial"/>
              <a:cs typeface="Arial"/>
            </a:endParaRPr>
          </a:p>
          <a:p>
            <a:pPr marL="0" indent="0">
              <a:buNone/>
            </a:pPr>
            <a:r>
              <a:rPr lang="en-US" dirty="0">
                <a:latin typeface="Arial"/>
                <a:cs typeface="Arial"/>
              </a:rPr>
              <a:t>Scan the QR code or visit</a:t>
            </a:r>
          </a:p>
          <a:p>
            <a:pPr marL="0" indent="0">
              <a:buNone/>
            </a:pPr>
            <a:r>
              <a:rPr lang="en-US" b="1" dirty="0">
                <a:latin typeface="Arial"/>
                <a:cs typeface="Arial"/>
              </a:rPr>
              <a:t>tinyurl.com/SSinL24</a:t>
            </a:r>
            <a:endParaRPr lang="en-US" b="1" dirty="0"/>
          </a:p>
        </p:txBody>
      </p:sp>
      <p:pic>
        <p:nvPicPr>
          <p:cNvPr id="3" name="Graphic 2" descr="Money outline">
            <a:extLst>
              <a:ext uri="{FF2B5EF4-FFF2-40B4-BE49-F238E27FC236}">
                <a16:creationId xmlns:a16="http://schemas.microsoft.com/office/drawing/2014/main" id="{E3BACA52-ADC1-27B0-C2DF-691E71EB29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1445" y="2964534"/>
            <a:ext cx="914400" cy="914400"/>
          </a:xfrm>
          <a:prstGeom prst="rect">
            <a:avLst/>
          </a:prstGeom>
        </p:spPr>
      </p:pic>
      <p:pic>
        <p:nvPicPr>
          <p:cNvPr id="4" name="Picture 3" descr="A qr code on a screen&#10;&#10;Description automatically generated">
            <a:extLst>
              <a:ext uri="{FF2B5EF4-FFF2-40B4-BE49-F238E27FC236}">
                <a16:creationId xmlns:a16="http://schemas.microsoft.com/office/drawing/2014/main" id="{1545A2DC-979B-F782-8198-B53E91B5D7E9}"/>
              </a:ext>
            </a:extLst>
          </p:cNvPr>
          <p:cNvPicPr>
            <a:picLocks noChangeAspect="1"/>
          </p:cNvPicPr>
          <p:nvPr/>
        </p:nvPicPr>
        <p:blipFill>
          <a:blip r:embed="rId5"/>
          <a:stretch>
            <a:fillRect/>
          </a:stretch>
        </p:blipFill>
        <p:spPr>
          <a:xfrm>
            <a:off x="8265543" y="2967487"/>
            <a:ext cx="3669102" cy="3683480"/>
          </a:xfrm>
          <a:prstGeom prst="rect">
            <a:avLst/>
          </a:prstGeom>
        </p:spPr>
      </p:pic>
    </p:spTree>
    <p:extLst>
      <p:ext uri="{BB962C8B-B14F-4D97-AF65-F5344CB8AC3E}">
        <p14:creationId xmlns:p14="http://schemas.microsoft.com/office/powerpoint/2010/main" val="3171117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Cloud 10">
            <a:extLst>
              <a:ext uri="{FF2B5EF4-FFF2-40B4-BE49-F238E27FC236}">
                <a16:creationId xmlns:a16="http://schemas.microsoft.com/office/drawing/2014/main" id="{AFD11105-252C-74B5-A88E-CE31C0DF3C74}"/>
              </a:ext>
            </a:extLst>
          </p:cNvPr>
          <p:cNvSpPr/>
          <p:nvPr/>
        </p:nvSpPr>
        <p:spPr>
          <a:xfrm>
            <a:off x="171173" y="1954695"/>
            <a:ext cx="5151782" cy="2749825"/>
          </a:xfrm>
          <a:prstGeom prst="cloud">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yellow quote marks on a black background&#10;&#10;Description automatically generated">
            <a:extLst>
              <a:ext uri="{FF2B5EF4-FFF2-40B4-BE49-F238E27FC236}">
                <a16:creationId xmlns:a16="http://schemas.microsoft.com/office/drawing/2014/main" id="{7BD1EDFB-180C-8C6A-AD5F-198416A18BC6}"/>
              </a:ext>
            </a:extLst>
          </p:cNvPr>
          <p:cNvPicPr>
            <a:picLocks noChangeAspect="1"/>
          </p:cNvPicPr>
          <p:nvPr/>
        </p:nvPicPr>
        <p:blipFill>
          <a:blip r:embed="rId3"/>
          <a:stretch>
            <a:fillRect/>
          </a:stretch>
        </p:blipFill>
        <p:spPr>
          <a:xfrm rot="10800000">
            <a:off x="10269258" y="5027388"/>
            <a:ext cx="1831810" cy="1831810"/>
          </a:xfrm>
          <a:prstGeom prst="rect">
            <a:avLst/>
          </a:prstGeom>
        </p:spPr>
      </p:pic>
      <p:pic>
        <p:nvPicPr>
          <p:cNvPr id="5" name="Picture 4" descr="A yellow quote marks on a black background&#10;&#10;Description automatically generated">
            <a:extLst>
              <a:ext uri="{FF2B5EF4-FFF2-40B4-BE49-F238E27FC236}">
                <a16:creationId xmlns:a16="http://schemas.microsoft.com/office/drawing/2014/main" id="{572EDE12-560B-348A-7BDF-295EBE129B51}"/>
              </a:ext>
            </a:extLst>
          </p:cNvPr>
          <p:cNvPicPr>
            <a:picLocks noChangeAspect="1"/>
          </p:cNvPicPr>
          <p:nvPr/>
        </p:nvPicPr>
        <p:blipFill>
          <a:blip r:embed="rId3"/>
          <a:stretch>
            <a:fillRect/>
          </a:stretch>
        </p:blipFill>
        <p:spPr>
          <a:xfrm>
            <a:off x="167132" y="-7130"/>
            <a:ext cx="1831810" cy="1831810"/>
          </a:xfrm>
          <a:prstGeom prst="rect">
            <a:avLst/>
          </a:prstGeom>
        </p:spPr>
      </p:pic>
      <p:sp>
        <p:nvSpPr>
          <p:cNvPr id="2" name="Title 13">
            <a:extLst>
              <a:ext uri="{FF2B5EF4-FFF2-40B4-BE49-F238E27FC236}">
                <a16:creationId xmlns:a16="http://schemas.microsoft.com/office/drawing/2014/main" id="{8AC2D3A5-5731-78D4-D51C-80CD00340D4F}"/>
              </a:ext>
            </a:extLst>
          </p:cNvPr>
          <p:cNvSpPr txBox="1">
            <a:spLocks/>
          </p:cNvSpPr>
          <p:nvPr/>
        </p:nvSpPr>
        <p:spPr>
          <a:xfrm>
            <a:off x="946053" y="759196"/>
            <a:ext cx="10591933" cy="651166"/>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1432"/>
                </a:solidFill>
                <a:latin typeface="Arial"/>
                <a:cs typeface="Arial"/>
              </a:rPr>
              <a:t>Misconceptions about reporting or getting support (2)</a:t>
            </a:r>
            <a:endParaRPr lang="en-US" sz="4000" dirty="0">
              <a:ea typeface="Calibri" panose="020F0502020204030204"/>
              <a:cs typeface="Calibri" panose="020F0502020204030204"/>
            </a:endParaRPr>
          </a:p>
        </p:txBody>
      </p:sp>
      <p:sp>
        <p:nvSpPr>
          <p:cNvPr id="3" name="Subtitle 14">
            <a:extLst>
              <a:ext uri="{FF2B5EF4-FFF2-40B4-BE49-F238E27FC236}">
                <a16:creationId xmlns:a16="http://schemas.microsoft.com/office/drawing/2014/main" id="{34EEE6AF-70E1-C092-B678-5C788947196E}"/>
              </a:ext>
            </a:extLst>
          </p:cNvPr>
          <p:cNvSpPr txBox="1">
            <a:spLocks/>
          </p:cNvSpPr>
          <p:nvPr/>
        </p:nvSpPr>
        <p:spPr>
          <a:xfrm>
            <a:off x="1262514" y="2895198"/>
            <a:ext cx="2967316" cy="59631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latin typeface="Arial"/>
                <a:cs typeface="Arial"/>
              </a:rPr>
              <a:t>If I make a report, it could impact my studies or Visa...</a:t>
            </a:r>
            <a:endParaRPr lang="en-US" sz="2000">
              <a:latin typeface="Arial"/>
              <a:ea typeface="Calibri"/>
              <a:cs typeface="Arial"/>
            </a:endParaRPr>
          </a:p>
          <a:p>
            <a:pPr marL="342900" indent="-342900">
              <a:lnSpc>
                <a:spcPct val="100000"/>
              </a:lnSpc>
              <a:spcBef>
                <a:spcPts val="0"/>
              </a:spcBef>
              <a:buFont typeface="Arial,Sans-Serif" panose="020B0604020202020204" pitchFamily="34" charset="0"/>
              <a:buChar char="•"/>
            </a:pPr>
            <a:endParaRPr lang="en-US" sz="2000">
              <a:solidFill>
                <a:srgbClr val="000000"/>
              </a:solidFill>
              <a:latin typeface="Arial"/>
              <a:cs typeface="Arial"/>
            </a:endParaRPr>
          </a:p>
          <a:p>
            <a:endParaRPr lang="en-US" sz="2000">
              <a:solidFill>
                <a:srgbClr val="231432"/>
              </a:solidFill>
              <a:latin typeface="Arial" panose="020B0604020202020204" pitchFamily="34" charset="0"/>
              <a:cs typeface="Arial" panose="020B0604020202020204" pitchFamily="34" charset="0"/>
            </a:endParaRPr>
          </a:p>
          <a:p>
            <a:endParaRPr lang="en-US" sz="2000" b="1">
              <a:solidFill>
                <a:srgbClr val="231432"/>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1C26342-8E5A-EF4D-DDC7-90F2E83F2EA0}"/>
              </a:ext>
            </a:extLst>
          </p:cNvPr>
          <p:cNvSpPr txBox="1"/>
          <p:nvPr/>
        </p:nvSpPr>
        <p:spPr>
          <a:xfrm>
            <a:off x="6247744" y="2758885"/>
            <a:ext cx="533225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latin typeface="Arial"/>
                <a:ea typeface="Calibri" panose="020F0502020204030204"/>
                <a:cs typeface="Arial"/>
              </a:rPr>
              <a:t>Seeking support </a:t>
            </a:r>
            <a:r>
              <a:rPr lang="en-GB" sz="2000" b="1">
                <a:latin typeface="Arial"/>
                <a:ea typeface="Calibri" panose="020F0502020204030204"/>
                <a:cs typeface="Arial"/>
              </a:rPr>
              <a:t>won't impact your studies</a:t>
            </a:r>
            <a:endParaRPr lang="en-US"/>
          </a:p>
          <a:p>
            <a:pPr marL="342900" indent="-342900">
              <a:buFont typeface="Arial"/>
              <a:buChar char="•"/>
            </a:pPr>
            <a:endParaRPr lang="en-US" sz="2000">
              <a:latin typeface="Arial"/>
              <a:ea typeface="Calibri" panose="020F0502020204030204"/>
              <a:cs typeface="Arial"/>
            </a:endParaRPr>
          </a:p>
          <a:p>
            <a:pPr marL="342900" indent="-342900">
              <a:buFont typeface="Arial"/>
              <a:buChar char="•"/>
            </a:pPr>
            <a:r>
              <a:rPr lang="en-US" sz="2000" b="1">
                <a:latin typeface="Arial"/>
                <a:ea typeface="Calibri" panose="020F0502020204030204"/>
                <a:cs typeface="Arial"/>
              </a:rPr>
              <a:t>Accessing our service is confidential. </a:t>
            </a:r>
            <a:endParaRPr lang="en-US" b="1">
              <a:ea typeface="Calibri"/>
              <a:cs typeface="Calibri"/>
            </a:endParaRPr>
          </a:p>
          <a:p>
            <a:pPr marL="342900" indent="-342900">
              <a:buFont typeface="Arial"/>
              <a:buChar char="•"/>
            </a:pPr>
            <a:endParaRPr lang="en-US" sz="2000">
              <a:latin typeface="Arial"/>
              <a:ea typeface="Calibri" panose="020F0502020204030204"/>
              <a:cs typeface="Arial"/>
            </a:endParaRPr>
          </a:p>
          <a:p>
            <a:pPr marL="342900" indent="-342900">
              <a:buFont typeface="Arial"/>
              <a:buChar char="•"/>
            </a:pPr>
            <a:r>
              <a:rPr lang="en-US" sz="2000" b="1">
                <a:latin typeface="Arial"/>
                <a:ea typeface="Calibri" panose="020F0502020204030204"/>
                <a:cs typeface="Arial"/>
              </a:rPr>
              <a:t>Making a report to the police does not affect your Visa.</a:t>
            </a:r>
            <a:endParaRPr lang="en-US" sz="2000">
              <a:latin typeface="Arial"/>
              <a:ea typeface="Calibri" panose="020F0502020204030204"/>
              <a:cs typeface="Arial"/>
            </a:endParaRPr>
          </a:p>
        </p:txBody>
      </p:sp>
      <p:pic>
        <p:nvPicPr>
          <p:cNvPr id="15" name="Graphic 14" descr="User with solid fill">
            <a:extLst>
              <a:ext uri="{FF2B5EF4-FFF2-40B4-BE49-F238E27FC236}">
                <a16:creationId xmlns:a16="http://schemas.microsoft.com/office/drawing/2014/main" id="{00B91624-7B0D-0E9B-6BC5-21406DFA8C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319" y="4304308"/>
            <a:ext cx="2237116" cy="2222739"/>
          </a:xfrm>
          <a:prstGeom prst="rect">
            <a:avLst/>
          </a:prstGeom>
        </p:spPr>
      </p:pic>
    </p:spTree>
    <p:extLst>
      <p:ext uri="{BB962C8B-B14F-4D97-AF65-F5344CB8AC3E}">
        <p14:creationId xmlns:p14="http://schemas.microsoft.com/office/powerpoint/2010/main" val="175844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Cloud 13">
            <a:extLst>
              <a:ext uri="{FF2B5EF4-FFF2-40B4-BE49-F238E27FC236}">
                <a16:creationId xmlns:a16="http://schemas.microsoft.com/office/drawing/2014/main" id="{611C1978-89BB-0ADE-B37D-C9C312965489}"/>
              </a:ext>
            </a:extLst>
          </p:cNvPr>
          <p:cNvSpPr/>
          <p:nvPr/>
        </p:nvSpPr>
        <p:spPr>
          <a:xfrm>
            <a:off x="323573" y="2151268"/>
            <a:ext cx="6167782" cy="2451652"/>
          </a:xfrm>
          <a:prstGeom prst="cloud">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yellow quote marks on a black background&#10;&#10;Description automatically generated">
            <a:extLst>
              <a:ext uri="{FF2B5EF4-FFF2-40B4-BE49-F238E27FC236}">
                <a16:creationId xmlns:a16="http://schemas.microsoft.com/office/drawing/2014/main" id="{7BD1EDFB-180C-8C6A-AD5F-198416A18BC6}"/>
              </a:ext>
            </a:extLst>
          </p:cNvPr>
          <p:cNvPicPr>
            <a:picLocks noChangeAspect="1"/>
          </p:cNvPicPr>
          <p:nvPr/>
        </p:nvPicPr>
        <p:blipFill>
          <a:blip r:embed="rId3"/>
          <a:stretch>
            <a:fillRect/>
          </a:stretch>
        </p:blipFill>
        <p:spPr>
          <a:xfrm rot="10800000">
            <a:off x="10269258" y="5027388"/>
            <a:ext cx="1831810" cy="1831810"/>
          </a:xfrm>
          <a:prstGeom prst="rect">
            <a:avLst/>
          </a:prstGeom>
        </p:spPr>
      </p:pic>
      <p:pic>
        <p:nvPicPr>
          <p:cNvPr id="5" name="Picture 4" descr="A yellow quote marks on a black background&#10;&#10;Description automatically generated">
            <a:extLst>
              <a:ext uri="{FF2B5EF4-FFF2-40B4-BE49-F238E27FC236}">
                <a16:creationId xmlns:a16="http://schemas.microsoft.com/office/drawing/2014/main" id="{572EDE12-560B-348A-7BDF-295EBE129B51}"/>
              </a:ext>
            </a:extLst>
          </p:cNvPr>
          <p:cNvPicPr>
            <a:picLocks noChangeAspect="1"/>
          </p:cNvPicPr>
          <p:nvPr/>
        </p:nvPicPr>
        <p:blipFill>
          <a:blip r:embed="rId3"/>
          <a:stretch>
            <a:fillRect/>
          </a:stretch>
        </p:blipFill>
        <p:spPr>
          <a:xfrm>
            <a:off x="167132" y="-7130"/>
            <a:ext cx="1831810" cy="1831810"/>
          </a:xfrm>
          <a:prstGeom prst="rect">
            <a:avLst/>
          </a:prstGeom>
        </p:spPr>
      </p:pic>
      <p:sp>
        <p:nvSpPr>
          <p:cNvPr id="2" name="Title 13">
            <a:extLst>
              <a:ext uri="{FF2B5EF4-FFF2-40B4-BE49-F238E27FC236}">
                <a16:creationId xmlns:a16="http://schemas.microsoft.com/office/drawing/2014/main" id="{8AC2D3A5-5731-78D4-D51C-80CD00340D4F}"/>
              </a:ext>
            </a:extLst>
          </p:cNvPr>
          <p:cNvSpPr txBox="1">
            <a:spLocks/>
          </p:cNvSpPr>
          <p:nvPr/>
        </p:nvSpPr>
        <p:spPr>
          <a:xfrm>
            <a:off x="946053" y="759196"/>
            <a:ext cx="10591933" cy="651166"/>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1432"/>
                </a:solidFill>
                <a:latin typeface="Arial"/>
                <a:cs typeface="Arial"/>
              </a:rPr>
              <a:t>Misconceptions about reporting or getting support (3)</a:t>
            </a:r>
            <a:endParaRPr lang="en-US" sz="4000" dirty="0">
              <a:ea typeface="Calibri" panose="020F0502020204030204"/>
              <a:cs typeface="Calibri" panose="020F0502020204030204"/>
            </a:endParaRPr>
          </a:p>
        </p:txBody>
      </p:sp>
      <p:sp>
        <p:nvSpPr>
          <p:cNvPr id="7" name="TextBox 6">
            <a:extLst>
              <a:ext uri="{FF2B5EF4-FFF2-40B4-BE49-F238E27FC236}">
                <a16:creationId xmlns:a16="http://schemas.microsoft.com/office/drawing/2014/main" id="{FB0F9B3F-D116-3492-F5CD-69DC9074F04E}"/>
              </a:ext>
            </a:extLst>
          </p:cNvPr>
          <p:cNvSpPr txBox="1"/>
          <p:nvPr/>
        </p:nvSpPr>
        <p:spPr>
          <a:xfrm>
            <a:off x="7122171" y="2887655"/>
            <a:ext cx="4977120"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b="1">
                <a:latin typeface="Arial"/>
                <a:ea typeface="Calibri"/>
                <a:cs typeface="Arial"/>
              </a:rPr>
              <a:t>We'll</a:t>
            </a:r>
            <a:r>
              <a:rPr lang="en-GB" sz="2000" b="1">
                <a:latin typeface="Arial"/>
                <a:ea typeface="+mn-lt"/>
                <a:cs typeface="+mn-lt"/>
              </a:rPr>
              <a:t> make the space and our support as inclusive as possible</a:t>
            </a:r>
            <a:endParaRPr lang="en-US" sz="2000">
              <a:latin typeface="Arial"/>
              <a:ea typeface="Calibri"/>
              <a:cs typeface="Arial"/>
            </a:endParaRPr>
          </a:p>
          <a:p>
            <a:pPr algn="l"/>
            <a:endParaRPr lang="en-GB">
              <a:ea typeface="Calibri"/>
              <a:cs typeface="Calibri"/>
            </a:endParaRPr>
          </a:p>
        </p:txBody>
      </p:sp>
      <p:pic>
        <p:nvPicPr>
          <p:cNvPr id="16" name="Graphic 15" descr="User with solid fill">
            <a:extLst>
              <a:ext uri="{FF2B5EF4-FFF2-40B4-BE49-F238E27FC236}">
                <a16:creationId xmlns:a16="http://schemas.microsoft.com/office/drawing/2014/main" id="{F297C97D-15B6-87A4-91E6-43CA491FE4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319" y="4304308"/>
            <a:ext cx="2237116" cy="2222739"/>
          </a:xfrm>
          <a:prstGeom prst="rect">
            <a:avLst/>
          </a:prstGeom>
        </p:spPr>
      </p:pic>
      <p:sp>
        <p:nvSpPr>
          <p:cNvPr id="17" name="TextBox 16">
            <a:extLst>
              <a:ext uri="{FF2B5EF4-FFF2-40B4-BE49-F238E27FC236}">
                <a16:creationId xmlns:a16="http://schemas.microsoft.com/office/drawing/2014/main" id="{338D64E3-DC74-0346-8F54-BF7976F3AA9D}"/>
              </a:ext>
            </a:extLst>
          </p:cNvPr>
          <p:cNvSpPr txBox="1"/>
          <p:nvPr/>
        </p:nvSpPr>
        <p:spPr>
          <a:xfrm>
            <a:off x="1695175" y="2716695"/>
            <a:ext cx="408608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ea typeface="Calibri"/>
                <a:cs typeface="Calibri"/>
              </a:rPr>
              <a:t>What if I want to speak to a specific person or request a translator/require any additional requirements?</a:t>
            </a:r>
            <a:endParaRPr lang="en-US" sz="2000">
              <a:latin typeface="Arial"/>
            </a:endParaRPr>
          </a:p>
        </p:txBody>
      </p:sp>
    </p:spTree>
    <p:extLst>
      <p:ext uri="{BB962C8B-B14F-4D97-AF65-F5344CB8AC3E}">
        <p14:creationId xmlns:p14="http://schemas.microsoft.com/office/powerpoint/2010/main" val="127002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Cloud 13">
            <a:extLst>
              <a:ext uri="{FF2B5EF4-FFF2-40B4-BE49-F238E27FC236}">
                <a16:creationId xmlns:a16="http://schemas.microsoft.com/office/drawing/2014/main" id="{611C1978-89BB-0ADE-B37D-C9C312965489}"/>
              </a:ext>
            </a:extLst>
          </p:cNvPr>
          <p:cNvSpPr/>
          <p:nvPr/>
        </p:nvSpPr>
        <p:spPr>
          <a:xfrm>
            <a:off x="323573" y="2151268"/>
            <a:ext cx="6167782" cy="2451652"/>
          </a:xfrm>
          <a:prstGeom prst="cloud">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yellow quote marks on a black background&#10;&#10;Description automatically generated">
            <a:extLst>
              <a:ext uri="{FF2B5EF4-FFF2-40B4-BE49-F238E27FC236}">
                <a16:creationId xmlns:a16="http://schemas.microsoft.com/office/drawing/2014/main" id="{7BD1EDFB-180C-8C6A-AD5F-198416A18BC6}"/>
              </a:ext>
            </a:extLst>
          </p:cNvPr>
          <p:cNvPicPr>
            <a:picLocks noChangeAspect="1"/>
          </p:cNvPicPr>
          <p:nvPr/>
        </p:nvPicPr>
        <p:blipFill>
          <a:blip r:embed="rId3"/>
          <a:stretch>
            <a:fillRect/>
          </a:stretch>
        </p:blipFill>
        <p:spPr>
          <a:xfrm rot="10800000">
            <a:off x="10269258" y="5027388"/>
            <a:ext cx="1831810" cy="1831810"/>
          </a:xfrm>
          <a:prstGeom prst="rect">
            <a:avLst/>
          </a:prstGeom>
        </p:spPr>
      </p:pic>
      <p:pic>
        <p:nvPicPr>
          <p:cNvPr id="5" name="Picture 4" descr="A yellow quote marks on a black background&#10;&#10;Description automatically generated">
            <a:extLst>
              <a:ext uri="{FF2B5EF4-FFF2-40B4-BE49-F238E27FC236}">
                <a16:creationId xmlns:a16="http://schemas.microsoft.com/office/drawing/2014/main" id="{572EDE12-560B-348A-7BDF-295EBE129B51}"/>
              </a:ext>
            </a:extLst>
          </p:cNvPr>
          <p:cNvPicPr>
            <a:picLocks noChangeAspect="1"/>
          </p:cNvPicPr>
          <p:nvPr/>
        </p:nvPicPr>
        <p:blipFill>
          <a:blip r:embed="rId3"/>
          <a:stretch>
            <a:fillRect/>
          </a:stretch>
        </p:blipFill>
        <p:spPr>
          <a:xfrm>
            <a:off x="167132" y="-7130"/>
            <a:ext cx="1831810" cy="1831810"/>
          </a:xfrm>
          <a:prstGeom prst="rect">
            <a:avLst/>
          </a:prstGeom>
        </p:spPr>
      </p:pic>
      <p:sp>
        <p:nvSpPr>
          <p:cNvPr id="2" name="Title 13">
            <a:extLst>
              <a:ext uri="{FF2B5EF4-FFF2-40B4-BE49-F238E27FC236}">
                <a16:creationId xmlns:a16="http://schemas.microsoft.com/office/drawing/2014/main" id="{8AC2D3A5-5731-78D4-D51C-80CD00340D4F}"/>
              </a:ext>
            </a:extLst>
          </p:cNvPr>
          <p:cNvSpPr txBox="1">
            <a:spLocks/>
          </p:cNvSpPr>
          <p:nvPr/>
        </p:nvSpPr>
        <p:spPr>
          <a:xfrm>
            <a:off x="946053" y="759196"/>
            <a:ext cx="10591933" cy="651166"/>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1432"/>
                </a:solidFill>
                <a:latin typeface="Arial"/>
                <a:cs typeface="Arial"/>
              </a:rPr>
              <a:t>Misconceptions about reporting or getting support (4)</a:t>
            </a:r>
            <a:endParaRPr lang="en-US" sz="4000" dirty="0">
              <a:ea typeface="Calibri" panose="020F0502020204030204"/>
              <a:cs typeface="Calibri" panose="020F0502020204030204"/>
            </a:endParaRPr>
          </a:p>
        </p:txBody>
      </p:sp>
      <p:sp>
        <p:nvSpPr>
          <p:cNvPr id="7" name="TextBox 6">
            <a:extLst>
              <a:ext uri="{FF2B5EF4-FFF2-40B4-BE49-F238E27FC236}">
                <a16:creationId xmlns:a16="http://schemas.microsoft.com/office/drawing/2014/main" id="{FB0F9B3F-D116-3492-F5CD-69DC9074F04E}"/>
              </a:ext>
            </a:extLst>
          </p:cNvPr>
          <p:cNvSpPr txBox="1"/>
          <p:nvPr/>
        </p:nvSpPr>
        <p:spPr>
          <a:xfrm>
            <a:off x="6819622" y="2788472"/>
            <a:ext cx="497712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b="1">
                <a:latin typeface="Arial"/>
                <a:ea typeface="Calibri"/>
                <a:cs typeface="Arial"/>
              </a:rPr>
              <a:t>We'll</a:t>
            </a:r>
            <a:r>
              <a:rPr lang="en-GB" sz="2000" b="1">
                <a:latin typeface="Arial"/>
                <a:ea typeface="+mn-lt"/>
                <a:cs typeface="+mn-lt"/>
              </a:rPr>
              <a:t> always make sure you are in control over what you decide to do next. </a:t>
            </a:r>
            <a:endParaRPr lang="en-GB" sz="2000">
              <a:latin typeface="Arial"/>
              <a:ea typeface="Calibri"/>
              <a:cs typeface="Calibri"/>
            </a:endParaRPr>
          </a:p>
          <a:p>
            <a:pPr algn="l"/>
            <a:endParaRPr lang="en-GB">
              <a:ea typeface="Calibri"/>
              <a:cs typeface="Calibri"/>
            </a:endParaRPr>
          </a:p>
        </p:txBody>
      </p:sp>
      <p:pic>
        <p:nvPicPr>
          <p:cNvPr id="16" name="Graphic 15" descr="User with solid fill">
            <a:extLst>
              <a:ext uri="{FF2B5EF4-FFF2-40B4-BE49-F238E27FC236}">
                <a16:creationId xmlns:a16="http://schemas.microsoft.com/office/drawing/2014/main" id="{F297C97D-15B6-87A4-91E6-43CA491FE4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319" y="4304308"/>
            <a:ext cx="2237116" cy="2222739"/>
          </a:xfrm>
          <a:prstGeom prst="rect">
            <a:avLst/>
          </a:prstGeom>
        </p:spPr>
      </p:pic>
      <p:sp>
        <p:nvSpPr>
          <p:cNvPr id="17" name="TextBox 16">
            <a:extLst>
              <a:ext uri="{FF2B5EF4-FFF2-40B4-BE49-F238E27FC236}">
                <a16:creationId xmlns:a16="http://schemas.microsoft.com/office/drawing/2014/main" id="{338D64E3-DC74-0346-8F54-BF7976F3AA9D}"/>
              </a:ext>
            </a:extLst>
          </p:cNvPr>
          <p:cNvSpPr txBox="1"/>
          <p:nvPr/>
        </p:nvSpPr>
        <p:spPr>
          <a:xfrm>
            <a:off x="1695175" y="2716695"/>
            <a:ext cx="408608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ea typeface="Calibri"/>
                <a:cs typeface="Calibri"/>
              </a:rPr>
              <a:t>If I talk to someone in the team, they will go against my wishes and force me into a reporting service. </a:t>
            </a:r>
          </a:p>
        </p:txBody>
      </p:sp>
    </p:spTree>
    <p:extLst>
      <p:ext uri="{BB962C8B-B14F-4D97-AF65-F5344CB8AC3E}">
        <p14:creationId xmlns:p14="http://schemas.microsoft.com/office/powerpoint/2010/main" val="3058028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206FCE33-8C4D-38D2-8835-0DFB85C7207F}"/>
              </a:ext>
            </a:extLst>
          </p:cNvPr>
          <p:cNvSpPr/>
          <p:nvPr/>
        </p:nvSpPr>
        <p:spPr>
          <a:xfrm>
            <a:off x="1660031" y="143044"/>
            <a:ext cx="4610111" cy="3307793"/>
          </a:xfrm>
          <a:prstGeom prst="wedgeEllipseCallout">
            <a:avLst/>
          </a:prstGeom>
          <a:solidFill>
            <a:srgbClr val="F7E1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Speech Bubble: Oval 4">
            <a:extLst>
              <a:ext uri="{FF2B5EF4-FFF2-40B4-BE49-F238E27FC236}">
                <a16:creationId xmlns:a16="http://schemas.microsoft.com/office/drawing/2014/main" id="{A16292D4-BEDE-5EFF-A3BE-0BA6D4C69EE3}"/>
              </a:ext>
            </a:extLst>
          </p:cNvPr>
          <p:cNvSpPr/>
          <p:nvPr/>
        </p:nvSpPr>
        <p:spPr>
          <a:xfrm>
            <a:off x="6850204" y="340050"/>
            <a:ext cx="5015474" cy="2943100"/>
          </a:xfrm>
          <a:prstGeom prst="wedgeEllipseCallout">
            <a:avLst/>
          </a:prstGeom>
          <a:solidFill>
            <a:srgbClr val="B3DD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extBox 4">
            <a:extLst>
              <a:ext uri="{FF2B5EF4-FFF2-40B4-BE49-F238E27FC236}">
                <a16:creationId xmlns:a16="http://schemas.microsoft.com/office/drawing/2014/main" id="{1CE5DF8D-D1C4-B7A7-7AA9-5BC07A4657DD}"/>
              </a:ext>
            </a:extLst>
          </p:cNvPr>
          <p:cNvSpPr txBox="1"/>
          <p:nvPr/>
        </p:nvSpPr>
        <p:spPr>
          <a:xfrm>
            <a:off x="2253125" y="974264"/>
            <a:ext cx="3438980" cy="175432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Arial"/>
                <a:cs typeface="Arial"/>
              </a:rPr>
              <a:t>“Her support, kindness and going above and beyond gave me the strength and confidence to proceed with my report.” </a:t>
            </a:r>
            <a:endParaRPr lang="en-US">
              <a:latin typeface="Arial"/>
              <a:cs typeface="Arial"/>
            </a:endParaRPr>
          </a:p>
          <a:p>
            <a:r>
              <a:rPr lang="en-GB" b="1">
                <a:latin typeface="Arial"/>
                <a:cs typeface="Arial"/>
              </a:rPr>
              <a:t>3rd year undergraduate student</a:t>
            </a:r>
          </a:p>
        </p:txBody>
      </p:sp>
      <p:sp>
        <p:nvSpPr>
          <p:cNvPr id="8" name="TextBox 5">
            <a:extLst>
              <a:ext uri="{FF2B5EF4-FFF2-40B4-BE49-F238E27FC236}">
                <a16:creationId xmlns:a16="http://schemas.microsoft.com/office/drawing/2014/main" id="{E82D463D-C696-AA1C-513B-FE17BDC3133C}"/>
              </a:ext>
            </a:extLst>
          </p:cNvPr>
          <p:cNvSpPr txBox="1"/>
          <p:nvPr/>
        </p:nvSpPr>
        <p:spPr>
          <a:xfrm>
            <a:off x="7142837" y="969400"/>
            <a:ext cx="4725935" cy="20313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atin typeface="Arial"/>
                <a:cs typeface="Arial"/>
              </a:rPr>
              <a:t>''All your advice and concern have helped me as a student in a foreign country, you made me feel supported and not alone.  Without your help, I probably would not have known how to work through this at all.''</a:t>
            </a:r>
            <a:endParaRPr lang="en-GB">
              <a:latin typeface="Arial"/>
              <a:ea typeface="Calibri"/>
              <a:cs typeface="Arial"/>
            </a:endParaRPr>
          </a:p>
          <a:p>
            <a:r>
              <a:rPr lang="en-GB" b="1">
                <a:latin typeface="Arial"/>
                <a:cs typeface="Arial"/>
              </a:rPr>
              <a:t>        1st year international student </a:t>
            </a:r>
            <a:endParaRPr lang="en-GB" b="1">
              <a:latin typeface="Arial"/>
              <a:ea typeface="Calibri"/>
              <a:cs typeface="Arial"/>
            </a:endParaRPr>
          </a:p>
        </p:txBody>
      </p:sp>
      <p:pic>
        <p:nvPicPr>
          <p:cNvPr id="10" name="Graphic 9" descr="User with solid fill">
            <a:extLst>
              <a:ext uri="{FF2B5EF4-FFF2-40B4-BE49-F238E27FC236}">
                <a16:creationId xmlns:a16="http://schemas.microsoft.com/office/drawing/2014/main" id="{80725503-3B0D-3403-951C-D3DB8C17DA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6784" y="3283933"/>
            <a:ext cx="2237116" cy="2222739"/>
          </a:xfrm>
          <a:prstGeom prst="rect">
            <a:avLst/>
          </a:prstGeom>
        </p:spPr>
      </p:pic>
      <p:pic>
        <p:nvPicPr>
          <p:cNvPr id="11" name="Graphic 10" descr="User with solid fill">
            <a:extLst>
              <a:ext uri="{FF2B5EF4-FFF2-40B4-BE49-F238E27FC236}">
                <a16:creationId xmlns:a16="http://schemas.microsoft.com/office/drawing/2014/main" id="{3564BDD2-252F-449A-1A73-495FBED0DAD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77797" y="3288308"/>
            <a:ext cx="2237116" cy="2222739"/>
          </a:xfrm>
          <a:prstGeom prst="rect">
            <a:avLst/>
          </a:prstGeom>
        </p:spPr>
      </p:pic>
      <p:sp>
        <p:nvSpPr>
          <p:cNvPr id="3" name="TextBox 2">
            <a:extLst>
              <a:ext uri="{FF2B5EF4-FFF2-40B4-BE49-F238E27FC236}">
                <a16:creationId xmlns:a16="http://schemas.microsoft.com/office/drawing/2014/main" id="{E06F5CC2-3231-B5D7-68A8-3A1B489B75C2}"/>
              </a:ext>
            </a:extLst>
          </p:cNvPr>
          <p:cNvSpPr txBox="1"/>
          <p:nvPr/>
        </p:nvSpPr>
        <p:spPr>
          <a:xfrm>
            <a:off x="3786072" y="6323970"/>
            <a:ext cx="497719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latin typeface="Arial"/>
                <a:ea typeface="Calibri"/>
                <a:cs typeface="Calibri"/>
              </a:rPr>
              <a:t>reportandsupport@leeds.ac.uk</a:t>
            </a:r>
          </a:p>
        </p:txBody>
      </p:sp>
      <p:sp>
        <p:nvSpPr>
          <p:cNvPr id="15" name="TextBox 14">
            <a:extLst>
              <a:ext uri="{FF2B5EF4-FFF2-40B4-BE49-F238E27FC236}">
                <a16:creationId xmlns:a16="http://schemas.microsoft.com/office/drawing/2014/main" id="{83AB0F78-C054-D5E2-BBC6-1AA7530C387E}"/>
              </a:ext>
            </a:extLst>
          </p:cNvPr>
          <p:cNvSpPr txBox="1"/>
          <p:nvPr/>
        </p:nvSpPr>
        <p:spPr>
          <a:xfrm>
            <a:off x="1794564" y="5864086"/>
            <a:ext cx="126447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Arial"/>
                <a:cs typeface="Calibri"/>
              </a:rPr>
              <a:t>No question is too big or too small – please email us at:</a:t>
            </a:r>
            <a:endParaRPr lang="en-US" sz="2400" dirty="0">
              <a:latin typeface="Arial"/>
            </a:endParaRPr>
          </a:p>
        </p:txBody>
      </p:sp>
    </p:spTree>
    <p:extLst>
      <p:ext uri="{BB962C8B-B14F-4D97-AF65-F5344CB8AC3E}">
        <p14:creationId xmlns:p14="http://schemas.microsoft.com/office/powerpoint/2010/main" val="3318039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4">
            <a:extLst>
              <a:ext uri="{FF2B5EF4-FFF2-40B4-BE49-F238E27FC236}">
                <a16:creationId xmlns:a16="http://schemas.microsoft.com/office/drawing/2014/main" id="{BDE6EEE6-5528-5418-1A4D-993B4AA4E277}"/>
              </a:ext>
            </a:extLst>
          </p:cNvPr>
          <p:cNvSpPr txBox="1">
            <a:spLocks/>
          </p:cNvSpPr>
          <p:nvPr/>
        </p:nvSpPr>
        <p:spPr>
          <a:xfrm>
            <a:off x="418935" y="1942871"/>
            <a:ext cx="6147446" cy="43748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1200"/>
              </a:spcAft>
            </a:pPr>
            <a:r>
              <a:rPr lang="en-GB" sz="2000" b="1">
                <a:latin typeface="Arial"/>
                <a:cs typeface="Arial"/>
                <a:hlinkClick r:id="rId3"/>
              </a:rPr>
              <a:t>Report and Support webpage</a:t>
            </a:r>
            <a:r>
              <a:rPr lang="en-GB" sz="2000">
                <a:latin typeface="Arial"/>
                <a:cs typeface="Arial"/>
              </a:rPr>
              <a:t>: </a:t>
            </a:r>
            <a:endParaRPr lang="en-GB" sz="2000">
              <a:latin typeface="Arial"/>
              <a:ea typeface="Calibri" panose="020F0502020204030204"/>
              <a:cs typeface="Calibri" panose="020F0502020204030204"/>
            </a:endParaRPr>
          </a:p>
          <a:p>
            <a:pPr marL="800100" lvl="1" indent="-342900">
              <a:lnSpc>
                <a:spcPct val="100000"/>
              </a:lnSpc>
              <a:spcBef>
                <a:spcPts val="0"/>
              </a:spcBef>
              <a:spcAft>
                <a:spcPts val="1200"/>
              </a:spcAft>
              <a:buFont typeface="Courier New"/>
              <a:buChar char="o"/>
            </a:pPr>
            <a:r>
              <a:rPr lang="en-GB" sz="2000">
                <a:latin typeface="Arial"/>
                <a:cs typeface="Arial"/>
              </a:rPr>
              <a:t>Tell us anonymously</a:t>
            </a:r>
          </a:p>
          <a:p>
            <a:pPr marL="800100" lvl="1" indent="-342900">
              <a:lnSpc>
                <a:spcPct val="100000"/>
              </a:lnSpc>
              <a:spcBef>
                <a:spcPts val="0"/>
              </a:spcBef>
              <a:spcAft>
                <a:spcPts val="1200"/>
              </a:spcAft>
              <a:buFont typeface="Courier New"/>
              <a:buChar char="o"/>
            </a:pPr>
            <a:r>
              <a:rPr lang="en-GB" sz="2000">
                <a:latin typeface="Arial"/>
                <a:cs typeface="Arial"/>
              </a:rPr>
              <a:t>Complete the 'Speak to An Advisor' form</a:t>
            </a:r>
            <a:endParaRPr lang="en-GB" sz="2000">
              <a:latin typeface="Arial"/>
              <a:ea typeface="Calibri" panose="020F0502020204030204"/>
              <a:cs typeface="Calibri" panose="020F0502020204030204"/>
            </a:endParaRPr>
          </a:p>
          <a:p>
            <a:pPr marL="342900" indent="-342900">
              <a:lnSpc>
                <a:spcPct val="100000"/>
              </a:lnSpc>
              <a:spcBef>
                <a:spcPts val="0"/>
              </a:spcBef>
              <a:spcAft>
                <a:spcPts val="1200"/>
              </a:spcAft>
              <a:buFont typeface="Arial"/>
              <a:buChar char="•"/>
            </a:pPr>
            <a:r>
              <a:rPr lang="en-GB" sz="2000">
                <a:latin typeface="Arial"/>
                <a:cs typeface="Segoe UI"/>
              </a:rPr>
              <a:t>Email the team directly on </a:t>
            </a:r>
            <a:r>
              <a:rPr lang="en-GB" sz="2000">
                <a:latin typeface="Arial"/>
                <a:cs typeface="Segoe UI"/>
                <a:hlinkClick r:id="rId4">
                  <a:extLst>
                    <a:ext uri="{A12FA001-AC4F-418D-AE19-62706E023703}">
                      <ahyp:hlinkClr xmlns:ahyp="http://schemas.microsoft.com/office/drawing/2018/hyperlinkcolor" val="tx"/>
                    </a:ext>
                  </a:extLst>
                </a:hlinkClick>
              </a:rPr>
              <a:t>reportandsupport@leeds.ac.uk</a:t>
            </a:r>
            <a:r>
              <a:rPr lang="en-GB" sz="2000">
                <a:latin typeface="Arial"/>
                <a:cs typeface="Segoe UI"/>
              </a:rPr>
              <a:t> </a:t>
            </a:r>
            <a:endParaRPr lang="en-GB" sz="2000">
              <a:latin typeface="Arial"/>
              <a:ea typeface="Calibri" panose="020F0502020204030204"/>
              <a:cs typeface="Calibri" panose="020F0502020204030204"/>
            </a:endParaRPr>
          </a:p>
          <a:p>
            <a:pPr marL="0" indent="0">
              <a:lnSpc>
                <a:spcPct val="100000"/>
              </a:lnSpc>
              <a:spcBef>
                <a:spcPts val="0"/>
              </a:spcBef>
              <a:spcAft>
                <a:spcPts val="1200"/>
              </a:spcAft>
              <a:buNone/>
            </a:pPr>
            <a:endParaRPr lang="en-US" sz="2000">
              <a:latin typeface="Arial"/>
              <a:cs typeface="Arial"/>
            </a:endParaRPr>
          </a:p>
          <a:p>
            <a:pPr marL="285750" indent="-285750">
              <a:lnSpc>
                <a:spcPct val="100000"/>
              </a:lnSpc>
              <a:spcBef>
                <a:spcPts val="0"/>
              </a:spcBef>
              <a:spcAft>
                <a:spcPts val="1200"/>
              </a:spcAft>
            </a:pPr>
            <a:r>
              <a:rPr lang="en-US" sz="2000" b="1">
                <a:latin typeface="Arial"/>
                <a:cs typeface="Arial"/>
                <a:hlinkClick r:id="rId5">
                  <a:extLst>
                    <a:ext uri="{A12FA001-AC4F-418D-AE19-62706E023703}">
                      <ahyp:hlinkClr xmlns:ahyp="http://schemas.microsoft.com/office/drawing/2018/hyperlinkcolor" val="tx"/>
                    </a:ext>
                  </a:extLst>
                </a:hlinkClick>
              </a:rPr>
              <a:t>For Students Webpages</a:t>
            </a:r>
            <a:r>
              <a:rPr lang="en-US" sz="2000">
                <a:latin typeface="Arial"/>
                <a:cs typeface="Arial"/>
              </a:rPr>
              <a:t>: information about how what support is available, how to give support and what you can do to be part of the solution to change the culture</a:t>
            </a:r>
            <a:r>
              <a:rPr lang="en-US" sz="1800">
                <a:latin typeface="Arial"/>
                <a:cs typeface="Arial"/>
              </a:rPr>
              <a:t>. </a:t>
            </a:r>
            <a:endParaRPr lang="en-US" sz="1800">
              <a:ea typeface="Calibri"/>
              <a:cs typeface="Calibri"/>
            </a:endParaRPr>
          </a:p>
          <a:p>
            <a:pPr>
              <a:buFont typeface="Arial"/>
              <a:buChar char="•"/>
            </a:pPr>
            <a:endParaRPr lang="en-GB" sz="1500">
              <a:solidFill>
                <a:srgbClr val="000000"/>
              </a:solidFill>
              <a:latin typeface="Arial" panose="020B0604020202020204" pitchFamily="34" charset="0"/>
              <a:cs typeface="Arial" panose="020B0604020202020204" pitchFamily="34" charset="0"/>
            </a:endParaRPr>
          </a:p>
          <a:p>
            <a:pPr marL="0" indent="0">
              <a:buNone/>
            </a:pPr>
            <a:endParaRPr lang="en-US" sz="2400" b="1">
              <a:solidFill>
                <a:srgbClr val="231432"/>
              </a:solidFill>
              <a:latin typeface="Arial" panose="020B0604020202020204" pitchFamily="34" charset="0"/>
              <a:cs typeface="Arial" panose="020B0604020202020204" pitchFamily="34" charset="0"/>
            </a:endParaRPr>
          </a:p>
        </p:txBody>
      </p:sp>
      <p:pic>
        <p:nvPicPr>
          <p:cNvPr id="14" name="Picture 13" descr="A black and purple quote marks&#10;&#10;Description automatically generated">
            <a:extLst>
              <a:ext uri="{FF2B5EF4-FFF2-40B4-BE49-F238E27FC236}">
                <a16:creationId xmlns:a16="http://schemas.microsoft.com/office/drawing/2014/main" id="{5424CF17-598C-4F63-2018-05F9AC35F825}"/>
              </a:ext>
            </a:extLst>
          </p:cNvPr>
          <p:cNvPicPr>
            <a:picLocks noChangeAspect="1"/>
          </p:cNvPicPr>
          <p:nvPr/>
        </p:nvPicPr>
        <p:blipFill>
          <a:blip r:embed="rId6">
            <a:alphaModFix amt="20000"/>
          </a:blip>
          <a:stretch>
            <a:fillRect/>
          </a:stretch>
        </p:blipFill>
        <p:spPr>
          <a:xfrm>
            <a:off x="7389156" y="5025245"/>
            <a:ext cx="1832755" cy="1832755"/>
          </a:xfrm>
          <a:prstGeom prst="rect">
            <a:avLst/>
          </a:prstGeom>
        </p:spPr>
      </p:pic>
      <p:pic>
        <p:nvPicPr>
          <p:cNvPr id="13" name="Picture 12" descr="A quote marks on a black background&#10;&#10;Description automatically generated">
            <a:extLst>
              <a:ext uri="{FF2B5EF4-FFF2-40B4-BE49-F238E27FC236}">
                <a16:creationId xmlns:a16="http://schemas.microsoft.com/office/drawing/2014/main" id="{B9B3ED4F-A7FF-4492-8CAB-0831554ECAAA}"/>
              </a:ext>
            </a:extLst>
          </p:cNvPr>
          <p:cNvPicPr>
            <a:picLocks noChangeAspect="1"/>
          </p:cNvPicPr>
          <p:nvPr/>
        </p:nvPicPr>
        <p:blipFill>
          <a:blip r:embed="rId7">
            <a:alphaModFix amt="20000"/>
          </a:blip>
          <a:stretch>
            <a:fillRect/>
          </a:stretch>
        </p:blipFill>
        <p:spPr>
          <a:xfrm>
            <a:off x="166187" y="-7130"/>
            <a:ext cx="1832755" cy="1832755"/>
          </a:xfrm>
          <a:prstGeom prst="rect">
            <a:avLst/>
          </a:prstGeom>
        </p:spPr>
      </p:pic>
      <p:sp>
        <p:nvSpPr>
          <p:cNvPr id="2" name="Title 13">
            <a:extLst>
              <a:ext uri="{FF2B5EF4-FFF2-40B4-BE49-F238E27FC236}">
                <a16:creationId xmlns:a16="http://schemas.microsoft.com/office/drawing/2014/main" id="{63FE99DF-1C53-77A4-67CE-B70A11EDF652}"/>
              </a:ext>
            </a:extLst>
          </p:cNvPr>
          <p:cNvSpPr txBox="1">
            <a:spLocks/>
          </p:cNvSpPr>
          <p:nvPr/>
        </p:nvSpPr>
        <p:spPr>
          <a:xfrm>
            <a:off x="728339" y="948156"/>
            <a:ext cx="8487547" cy="751806"/>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231432"/>
                </a:solidFill>
                <a:latin typeface="Arial"/>
                <a:cs typeface="Arial"/>
              </a:rPr>
              <a:t>How to contact our service</a:t>
            </a:r>
            <a:endParaRPr lang="en-US"/>
          </a:p>
          <a:p>
            <a:endParaRPr lang="en-US" sz="4000" b="1">
              <a:solidFill>
                <a:srgbClr val="231432"/>
              </a:solidFill>
              <a:latin typeface="Arial" panose="020B0604020202020204" pitchFamily="34" charset="0"/>
              <a:cs typeface="Arial" panose="020B0604020202020204" pitchFamily="34" charset="0"/>
            </a:endParaRPr>
          </a:p>
        </p:txBody>
      </p:sp>
      <p:pic>
        <p:nvPicPr>
          <p:cNvPr id="5" name="Picture 4" descr="A qr code on a white background&#10;&#10;Description automatically generated">
            <a:extLst>
              <a:ext uri="{FF2B5EF4-FFF2-40B4-BE49-F238E27FC236}">
                <a16:creationId xmlns:a16="http://schemas.microsoft.com/office/drawing/2014/main" id="{41A56F5C-5B07-2626-3C82-BCC52465DC83}"/>
              </a:ext>
            </a:extLst>
          </p:cNvPr>
          <p:cNvPicPr>
            <a:picLocks noChangeAspect="1"/>
          </p:cNvPicPr>
          <p:nvPr/>
        </p:nvPicPr>
        <p:blipFill>
          <a:blip r:embed="rId8"/>
          <a:stretch>
            <a:fillRect/>
          </a:stretch>
        </p:blipFill>
        <p:spPr>
          <a:xfrm>
            <a:off x="9516477" y="598545"/>
            <a:ext cx="2238375" cy="2234754"/>
          </a:xfrm>
          <a:prstGeom prst="rect">
            <a:avLst/>
          </a:prstGeom>
        </p:spPr>
      </p:pic>
      <p:pic>
        <p:nvPicPr>
          <p:cNvPr id="7" name="Picture 6" descr="A computer screen with text on it&#10;&#10;Description automatically generated">
            <a:extLst>
              <a:ext uri="{FF2B5EF4-FFF2-40B4-BE49-F238E27FC236}">
                <a16:creationId xmlns:a16="http://schemas.microsoft.com/office/drawing/2014/main" id="{93319BB6-F94A-3D7D-567F-72B3B880C57C}"/>
              </a:ext>
            </a:extLst>
          </p:cNvPr>
          <p:cNvPicPr>
            <a:picLocks noChangeAspect="1"/>
          </p:cNvPicPr>
          <p:nvPr/>
        </p:nvPicPr>
        <p:blipFill>
          <a:blip r:embed="rId9"/>
          <a:stretch>
            <a:fillRect/>
          </a:stretch>
        </p:blipFill>
        <p:spPr>
          <a:xfrm>
            <a:off x="6331722" y="3710494"/>
            <a:ext cx="2751759" cy="2908433"/>
          </a:xfrm>
          <a:prstGeom prst="rect">
            <a:avLst/>
          </a:prstGeom>
        </p:spPr>
      </p:pic>
      <p:sp>
        <p:nvSpPr>
          <p:cNvPr id="4" name="TextBox 5">
            <a:extLst>
              <a:ext uri="{FF2B5EF4-FFF2-40B4-BE49-F238E27FC236}">
                <a16:creationId xmlns:a16="http://schemas.microsoft.com/office/drawing/2014/main" id="{07D094A7-77F8-E9FD-AA07-2194A47C09E4}"/>
              </a:ext>
            </a:extLst>
          </p:cNvPr>
          <p:cNvSpPr txBox="1"/>
          <p:nvPr/>
        </p:nvSpPr>
        <p:spPr>
          <a:xfrm>
            <a:off x="9158688" y="3025966"/>
            <a:ext cx="2945175"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rgbClr val="231432"/>
                </a:solidFill>
                <a:latin typeface="Arial"/>
              </a:rPr>
              <a:t>"You are not alone."</a:t>
            </a:r>
            <a:endParaRPr lang="en-US" sz="3600" b="1" dirty="0">
              <a:solidFill>
                <a:srgbClr val="231432"/>
              </a:solidFill>
              <a:latin typeface="Arial"/>
              <a:cs typeface="Arial"/>
            </a:endParaRPr>
          </a:p>
        </p:txBody>
      </p:sp>
    </p:spTree>
    <p:extLst>
      <p:ext uri="{BB962C8B-B14F-4D97-AF65-F5344CB8AC3E}">
        <p14:creationId xmlns:p14="http://schemas.microsoft.com/office/powerpoint/2010/main" val="40461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4">
            <a:extLst>
              <a:ext uri="{FF2B5EF4-FFF2-40B4-BE49-F238E27FC236}">
                <a16:creationId xmlns:a16="http://schemas.microsoft.com/office/drawing/2014/main" id="{BDE6EEE6-5528-5418-1A4D-993B4AA4E277}"/>
              </a:ext>
            </a:extLst>
          </p:cNvPr>
          <p:cNvSpPr txBox="1">
            <a:spLocks/>
          </p:cNvSpPr>
          <p:nvPr/>
        </p:nvSpPr>
        <p:spPr>
          <a:xfrm>
            <a:off x="246406" y="1870984"/>
            <a:ext cx="8836012" cy="4331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1200"/>
              </a:spcAft>
              <a:buAutoNum type="arabicPeriod"/>
            </a:pPr>
            <a:r>
              <a:rPr lang="en-GB" sz="1800" b="1">
                <a:solidFill>
                  <a:srgbClr val="112041"/>
                </a:solidFill>
                <a:latin typeface="Arial"/>
                <a:cs typeface="Arial"/>
              </a:rPr>
              <a:t>Reassurance </a:t>
            </a:r>
            <a:r>
              <a:rPr lang="en-GB" sz="1800">
                <a:solidFill>
                  <a:srgbClr val="112041"/>
                </a:solidFill>
                <a:latin typeface="Arial"/>
                <a:cs typeface="Arial"/>
              </a:rPr>
              <a:t>–</a:t>
            </a:r>
            <a:r>
              <a:rPr lang="en-GB" sz="1800" b="1">
                <a:solidFill>
                  <a:srgbClr val="112041"/>
                </a:solidFill>
                <a:latin typeface="Arial"/>
                <a:cs typeface="Arial"/>
              </a:rPr>
              <a:t> </a:t>
            </a:r>
            <a:r>
              <a:rPr lang="en-GB" sz="1800">
                <a:solidFill>
                  <a:srgbClr val="333333"/>
                </a:solidFill>
                <a:latin typeface="Arial"/>
                <a:cs typeface="Segoe UI"/>
              </a:rPr>
              <a:t>you can contact our team for confidential, judgement-free support.  </a:t>
            </a:r>
            <a:endParaRPr lang="en-GB" sz="1800" b="1">
              <a:solidFill>
                <a:srgbClr val="112041"/>
              </a:solidFill>
              <a:latin typeface="Arial"/>
              <a:cs typeface="Arial"/>
            </a:endParaRPr>
          </a:p>
          <a:p>
            <a:pPr marL="342900" indent="-342900">
              <a:lnSpc>
                <a:spcPct val="100000"/>
              </a:lnSpc>
              <a:spcBef>
                <a:spcPts val="0"/>
              </a:spcBef>
              <a:spcAft>
                <a:spcPts val="1200"/>
              </a:spcAft>
              <a:buAutoNum type="arabicPeriod"/>
            </a:pPr>
            <a:r>
              <a:rPr lang="en-GB" sz="1800" b="1">
                <a:solidFill>
                  <a:srgbClr val="112041"/>
                </a:solidFill>
                <a:latin typeface="Arial"/>
                <a:cs typeface="Arial"/>
              </a:rPr>
              <a:t>You take the lead </a:t>
            </a:r>
            <a:r>
              <a:rPr lang="en-GB" sz="1800">
                <a:solidFill>
                  <a:srgbClr val="112041"/>
                </a:solidFill>
                <a:latin typeface="Arial"/>
                <a:cs typeface="Arial"/>
              </a:rPr>
              <a:t>– w</a:t>
            </a:r>
            <a:r>
              <a:rPr lang="en-GB" sz="1800">
                <a:solidFill>
                  <a:srgbClr val="333333"/>
                </a:solidFill>
                <a:latin typeface="Arial"/>
                <a:cs typeface="Segoe UI"/>
              </a:rPr>
              <a:t>e will not tell you what to do.</a:t>
            </a:r>
            <a:endParaRPr lang="en-GB" sz="1800">
              <a:solidFill>
                <a:srgbClr val="112041"/>
              </a:solidFill>
              <a:latin typeface="Arial"/>
              <a:cs typeface="Arial"/>
            </a:endParaRPr>
          </a:p>
          <a:p>
            <a:pPr marL="342900" indent="-342900">
              <a:lnSpc>
                <a:spcPct val="100000"/>
              </a:lnSpc>
              <a:spcBef>
                <a:spcPts val="0"/>
              </a:spcBef>
              <a:spcAft>
                <a:spcPts val="1200"/>
              </a:spcAft>
              <a:buAutoNum type="arabicPeriod"/>
            </a:pPr>
            <a:r>
              <a:rPr lang="en-GB" sz="1800" b="1">
                <a:solidFill>
                  <a:srgbClr val="112041"/>
                </a:solidFill>
                <a:latin typeface="Arial"/>
                <a:cs typeface="Arial"/>
              </a:rPr>
              <a:t>Nothing too big or too small </a:t>
            </a:r>
          </a:p>
          <a:p>
            <a:pPr marL="0" indent="0">
              <a:lnSpc>
                <a:spcPct val="100000"/>
              </a:lnSpc>
              <a:spcBef>
                <a:spcPts val="0"/>
              </a:spcBef>
              <a:spcAft>
                <a:spcPts val="1200"/>
              </a:spcAft>
              <a:buNone/>
            </a:pPr>
            <a:r>
              <a:rPr lang="en-GB" sz="1800">
                <a:solidFill>
                  <a:srgbClr val="333333"/>
                </a:solidFill>
                <a:latin typeface="Arial"/>
                <a:cs typeface="Segoe UI"/>
              </a:rPr>
              <a:t>  </a:t>
            </a:r>
            <a:endParaRPr lang="en-GB">
              <a:ea typeface="Calibri" panose="020F0502020204030204"/>
              <a:cs typeface="Calibri" panose="020F0502020204030204"/>
            </a:endParaRPr>
          </a:p>
          <a:p>
            <a:pPr marL="0" indent="0">
              <a:lnSpc>
                <a:spcPct val="100000"/>
              </a:lnSpc>
              <a:spcBef>
                <a:spcPts val="0"/>
              </a:spcBef>
              <a:spcAft>
                <a:spcPts val="1200"/>
              </a:spcAft>
              <a:buNone/>
            </a:pPr>
            <a:r>
              <a:rPr lang="en-GB" sz="2000" b="1">
                <a:solidFill>
                  <a:srgbClr val="112041"/>
                </a:solidFill>
                <a:latin typeface="Arial"/>
                <a:cs typeface="Arial"/>
              </a:rPr>
              <a:t>You are not alone; let's take the next steps together. </a:t>
            </a:r>
            <a:endParaRPr lang="en-GB" sz="2000" b="1">
              <a:solidFill>
                <a:srgbClr val="112041"/>
              </a:solidFill>
              <a:cs typeface="Calibri" panose="020F0502020204030204"/>
            </a:endParaRPr>
          </a:p>
          <a:p>
            <a:pPr>
              <a:buFont typeface="Arial"/>
              <a:buChar char="•"/>
            </a:pPr>
            <a:endParaRPr lang="en-GB" sz="1500">
              <a:solidFill>
                <a:srgbClr val="000000"/>
              </a:solidFill>
              <a:latin typeface="Arial" panose="020B0604020202020204" pitchFamily="34" charset="0"/>
              <a:cs typeface="Arial" panose="020B0604020202020204" pitchFamily="34" charset="0"/>
            </a:endParaRPr>
          </a:p>
          <a:p>
            <a:pPr marL="0" indent="0">
              <a:buNone/>
            </a:pPr>
            <a:endParaRPr lang="en-US" sz="2400" b="1">
              <a:solidFill>
                <a:srgbClr val="231432"/>
              </a:solidFill>
              <a:latin typeface="Arial" panose="020B0604020202020204" pitchFamily="34" charset="0"/>
              <a:cs typeface="Arial" panose="020B0604020202020204" pitchFamily="34" charset="0"/>
            </a:endParaRPr>
          </a:p>
        </p:txBody>
      </p:sp>
      <p:pic>
        <p:nvPicPr>
          <p:cNvPr id="14" name="Picture 13" descr="A black and purple quote marks&#10;&#10;Description automatically generated">
            <a:extLst>
              <a:ext uri="{FF2B5EF4-FFF2-40B4-BE49-F238E27FC236}">
                <a16:creationId xmlns:a16="http://schemas.microsoft.com/office/drawing/2014/main" id="{5424CF17-598C-4F63-2018-05F9AC35F825}"/>
              </a:ext>
            </a:extLst>
          </p:cNvPr>
          <p:cNvPicPr>
            <a:picLocks noChangeAspect="1"/>
          </p:cNvPicPr>
          <p:nvPr/>
        </p:nvPicPr>
        <p:blipFill>
          <a:blip r:embed="rId3">
            <a:alphaModFix amt="20000"/>
          </a:blip>
          <a:stretch>
            <a:fillRect/>
          </a:stretch>
        </p:blipFill>
        <p:spPr>
          <a:xfrm>
            <a:off x="7389156" y="5025245"/>
            <a:ext cx="1832755" cy="1832755"/>
          </a:xfrm>
          <a:prstGeom prst="rect">
            <a:avLst/>
          </a:prstGeom>
        </p:spPr>
      </p:pic>
      <p:pic>
        <p:nvPicPr>
          <p:cNvPr id="13" name="Picture 12" descr="A quote marks on a black background&#10;&#10;Description automatically generated">
            <a:extLst>
              <a:ext uri="{FF2B5EF4-FFF2-40B4-BE49-F238E27FC236}">
                <a16:creationId xmlns:a16="http://schemas.microsoft.com/office/drawing/2014/main" id="{B9B3ED4F-A7FF-4492-8CAB-0831554ECAAA}"/>
              </a:ext>
            </a:extLst>
          </p:cNvPr>
          <p:cNvPicPr>
            <a:picLocks noChangeAspect="1"/>
          </p:cNvPicPr>
          <p:nvPr/>
        </p:nvPicPr>
        <p:blipFill>
          <a:blip r:embed="rId4">
            <a:alphaModFix amt="20000"/>
          </a:blip>
          <a:stretch>
            <a:fillRect/>
          </a:stretch>
        </p:blipFill>
        <p:spPr>
          <a:xfrm>
            <a:off x="166187" y="-7130"/>
            <a:ext cx="1832755" cy="1832755"/>
          </a:xfrm>
          <a:prstGeom prst="rect">
            <a:avLst/>
          </a:prstGeom>
        </p:spPr>
      </p:pic>
      <p:sp>
        <p:nvSpPr>
          <p:cNvPr id="2" name="Title 13">
            <a:extLst>
              <a:ext uri="{FF2B5EF4-FFF2-40B4-BE49-F238E27FC236}">
                <a16:creationId xmlns:a16="http://schemas.microsoft.com/office/drawing/2014/main" id="{63FE99DF-1C53-77A4-67CE-B70A11EDF652}"/>
              </a:ext>
            </a:extLst>
          </p:cNvPr>
          <p:cNvSpPr txBox="1">
            <a:spLocks/>
          </p:cNvSpPr>
          <p:nvPr/>
        </p:nvSpPr>
        <p:spPr>
          <a:xfrm>
            <a:off x="728339" y="948156"/>
            <a:ext cx="8487547" cy="751806"/>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231432"/>
                </a:solidFill>
                <a:latin typeface="Arial"/>
                <a:cs typeface="Arial"/>
              </a:rPr>
              <a:t>Three takeaways</a:t>
            </a:r>
            <a:endParaRPr lang="en-US"/>
          </a:p>
          <a:p>
            <a:endParaRPr lang="en-US" sz="4000" b="1">
              <a:solidFill>
                <a:srgbClr val="231432"/>
              </a:solidFill>
              <a:latin typeface="Arial" panose="020B0604020202020204" pitchFamily="34" charset="0"/>
              <a:cs typeface="Arial" panose="020B0604020202020204" pitchFamily="34" charset="0"/>
            </a:endParaRPr>
          </a:p>
        </p:txBody>
      </p:sp>
      <p:pic>
        <p:nvPicPr>
          <p:cNvPr id="5" name="Picture 4" descr="A qr code on a white background&#10;&#10;Description automatically generated">
            <a:extLst>
              <a:ext uri="{FF2B5EF4-FFF2-40B4-BE49-F238E27FC236}">
                <a16:creationId xmlns:a16="http://schemas.microsoft.com/office/drawing/2014/main" id="{41A56F5C-5B07-2626-3C82-BCC52465DC83}"/>
              </a:ext>
            </a:extLst>
          </p:cNvPr>
          <p:cNvPicPr>
            <a:picLocks noChangeAspect="1"/>
          </p:cNvPicPr>
          <p:nvPr/>
        </p:nvPicPr>
        <p:blipFill>
          <a:blip r:embed="rId5"/>
          <a:stretch>
            <a:fillRect/>
          </a:stretch>
        </p:blipFill>
        <p:spPr>
          <a:xfrm>
            <a:off x="9562381" y="3710810"/>
            <a:ext cx="2238375" cy="2234754"/>
          </a:xfrm>
          <a:prstGeom prst="rect">
            <a:avLst/>
          </a:prstGeom>
        </p:spPr>
      </p:pic>
      <p:sp>
        <p:nvSpPr>
          <p:cNvPr id="4" name="TextBox 5">
            <a:extLst>
              <a:ext uri="{FF2B5EF4-FFF2-40B4-BE49-F238E27FC236}">
                <a16:creationId xmlns:a16="http://schemas.microsoft.com/office/drawing/2014/main" id="{07D094A7-77F8-E9FD-AA07-2194A47C09E4}"/>
              </a:ext>
            </a:extLst>
          </p:cNvPr>
          <p:cNvSpPr txBox="1"/>
          <p:nvPr/>
        </p:nvSpPr>
        <p:spPr>
          <a:xfrm>
            <a:off x="9076062" y="2337412"/>
            <a:ext cx="2945175"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rgbClr val="231432"/>
                </a:solidFill>
                <a:latin typeface="Arial"/>
              </a:rPr>
              <a:t>"You are not alone."</a:t>
            </a:r>
            <a:endParaRPr lang="en-US" sz="3600" b="1" dirty="0">
              <a:solidFill>
                <a:srgbClr val="231432"/>
              </a:solidFill>
              <a:latin typeface="Arial"/>
              <a:cs typeface="Arial"/>
            </a:endParaRPr>
          </a:p>
        </p:txBody>
      </p:sp>
    </p:spTree>
    <p:extLst>
      <p:ext uri="{BB962C8B-B14F-4D97-AF65-F5344CB8AC3E}">
        <p14:creationId xmlns:p14="http://schemas.microsoft.com/office/powerpoint/2010/main" val="2820288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3">
            <a:extLst>
              <a:ext uri="{FF2B5EF4-FFF2-40B4-BE49-F238E27FC236}">
                <a16:creationId xmlns:a16="http://schemas.microsoft.com/office/drawing/2014/main" id="{610B75DC-A25D-E1A0-7EEE-95648B195258}"/>
              </a:ext>
            </a:extLst>
          </p:cNvPr>
          <p:cNvSpPr>
            <a:spLocks noGrp="1"/>
          </p:cNvSpPr>
          <p:nvPr/>
        </p:nvSpPr>
        <p:spPr>
          <a:xfrm>
            <a:off x="650420" y="3892955"/>
            <a:ext cx="10612581" cy="1050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br>
              <a:rPr lang="en-GB" sz="4000" b="1" dirty="0">
                <a:latin typeface="Arial"/>
                <a:cs typeface="Arial"/>
              </a:rPr>
            </a:br>
            <a:r>
              <a:rPr lang="en-GB" sz="4000" b="1" dirty="0">
                <a:latin typeface="Arial"/>
                <a:cs typeface="Arial"/>
              </a:rPr>
              <a:t>Questions and feedback</a:t>
            </a:r>
          </a:p>
          <a:p>
            <a:pPr algn="l">
              <a:lnSpc>
                <a:spcPct val="150000"/>
              </a:lnSpc>
            </a:pPr>
            <a:endParaRPr lang="en-GB" sz="2400" b="1">
              <a:solidFill>
                <a:schemeClr val="bg1"/>
              </a:solidFill>
              <a:latin typeface="Arial"/>
              <a:cs typeface="Arial"/>
            </a:endParaRPr>
          </a:p>
        </p:txBody>
      </p:sp>
    </p:spTree>
    <p:extLst>
      <p:ext uri="{BB962C8B-B14F-4D97-AF65-F5344CB8AC3E}">
        <p14:creationId xmlns:p14="http://schemas.microsoft.com/office/powerpoint/2010/main" val="4061306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8B470-618B-4779-A57C-A32CEFBA2B04}"/>
              </a:ext>
            </a:extLst>
          </p:cNvPr>
          <p:cNvSpPr>
            <a:spLocks noGrp="1"/>
          </p:cNvSpPr>
          <p:nvPr>
            <p:ph type="title"/>
          </p:nvPr>
        </p:nvSpPr>
        <p:spPr>
          <a:xfrm>
            <a:off x="8420435" y="1179171"/>
            <a:ext cx="7919720" cy="1080168"/>
          </a:xfrm>
        </p:spPr>
        <p:txBody>
          <a:bodyPr>
            <a:normAutofit/>
          </a:bodyPr>
          <a:lstStyle/>
          <a:p>
            <a:r>
              <a:rPr lang="en-US" dirty="0">
                <a:latin typeface="Arial"/>
                <a:cs typeface="Arial"/>
              </a:rPr>
              <a:t>Questions: </a:t>
            </a:r>
            <a:endParaRPr lang="en-US" dirty="0"/>
          </a:p>
        </p:txBody>
      </p:sp>
      <p:sp>
        <p:nvSpPr>
          <p:cNvPr id="3" name="Content Placeholder 2">
            <a:extLst>
              <a:ext uri="{FF2B5EF4-FFF2-40B4-BE49-F238E27FC236}">
                <a16:creationId xmlns:a16="http://schemas.microsoft.com/office/drawing/2014/main" id="{D68E6028-88A8-CF70-3972-3609AEACE891}"/>
              </a:ext>
            </a:extLst>
          </p:cNvPr>
          <p:cNvSpPr>
            <a:spLocks noGrp="1"/>
          </p:cNvSpPr>
          <p:nvPr>
            <p:ph idx="1"/>
          </p:nvPr>
        </p:nvSpPr>
        <p:spPr>
          <a:xfrm>
            <a:off x="340360" y="2388837"/>
            <a:ext cx="7919720" cy="4011528"/>
          </a:xfrm>
        </p:spPr>
        <p:txBody>
          <a:bodyPr vert="horz" lIns="91440" tIns="45720" rIns="91440" bIns="45720" rtlCol="0" anchor="t">
            <a:normAutofit fontScale="85000" lnSpcReduction="20000"/>
          </a:bodyPr>
          <a:lstStyle/>
          <a:p>
            <a:pPr>
              <a:lnSpc>
                <a:spcPct val="100000"/>
              </a:lnSpc>
            </a:pPr>
            <a:r>
              <a:rPr lang="en-GB" sz="2000">
                <a:latin typeface="Arial"/>
                <a:cs typeface="Arial"/>
              </a:rPr>
              <a:t>Money and Banking</a:t>
            </a:r>
            <a:endParaRPr lang="en-GB" sz="2000"/>
          </a:p>
          <a:p>
            <a:pPr>
              <a:lnSpc>
                <a:spcPct val="100000"/>
              </a:lnSpc>
            </a:pPr>
            <a:r>
              <a:rPr lang="en-GB" sz="2000">
                <a:latin typeface="Arial"/>
                <a:cs typeface="Arial"/>
              </a:rPr>
              <a:t>Healthcare and Wellbeing</a:t>
            </a:r>
          </a:p>
          <a:p>
            <a:pPr>
              <a:lnSpc>
                <a:spcPct val="100000"/>
              </a:lnSpc>
            </a:pPr>
            <a:r>
              <a:rPr lang="en-GB" sz="2000">
                <a:latin typeface="Arial"/>
                <a:cs typeface="Arial"/>
              </a:rPr>
              <a:t>Staying Safe in Leeds</a:t>
            </a:r>
          </a:p>
          <a:p>
            <a:pPr>
              <a:lnSpc>
                <a:spcPct val="100000"/>
              </a:lnSpc>
            </a:pPr>
            <a:r>
              <a:rPr lang="en-GB" sz="2000">
                <a:latin typeface="Arial"/>
                <a:cs typeface="Arial"/>
              </a:rPr>
              <a:t>Working in the UK during and after studies</a:t>
            </a:r>
          </a:p>
          <a:p>
            <a:pPr>
              <a:lnSpc>
                <a:spcPct val="100000"/>
              </a:lnSpc>
            </a:pPr>
            <a:r>
              <a:rPr lang="en-GB" sz="2000">
                <a:latin typeface="Arial"/>
                <a:cs typeface="Arial"/>
              </a:rPr>
              <a:t>Embracing (Culture) Change (interactive workshop)</a:t>
            </a:r>
          </a:p>
          <a:p>
            <a:pPr>
              <a:lnSpc>
                <a:spcPct val="100000"/>
              </a:lnSpc>
            </a:pPr>
            <a:r>
              <a:rPr lang="en-GB" sz="2000">
                <a:latin typeface="Arial"/>
                <a:cs typeface="Arial"/>
              </a:rPr>
              <a:t>Disability Support</a:t>
            </a:r>
          </a:p>
          <a:p>
            <a:pPr>
              <a:lnSpc>
                <a:spcPct val="100000"/>
              </a:lnSpc>
            </a:pPr>
            <a:r>
              <a:rPr lang="en-GB" sz="2000">
                <a:latin typeface="Arial"/>
                <a:cs typeface="Arial"/>
              </a:rPr>
              <a:t>Preparing to Study; Bridging Academic Expectations</a:t>
            </a:r>
          </a:p>
          <a:p>
            <a:pPr>
              <a:lnSpc>
                <a:spcPct val="100000"/>
              </a:lnSpc>
            </a:pPr>
            <a:r>
              <a:rPr lang="en-GB" sz="2000">
                <a:latin typeface="Arial"/>
                <a:cs typeface="Arial"/>
              </a:rPr>
              <a:t>House Hunting in Leeds (finding private accommodation)</a:t>
            </a:r>
          </a:p>
          <a:p>
            <a:pPr>
              <a:lnSpc>
                <a:spcPct val="100000"/>
              </a:lnSpc>
            </a:pPr>
            <a:endParaRPr lang="en-GB" sz="2000">
              <a:latin typeface="Arial"/>
              <a:cs typeface="Arial"/>
            </a:endParaRPr>
          </a:p>
          <a:p>
            <a:pPr marL="0" indent="0">
              <a:lnSpc>
                <a:spcPct val="100000"/>
              </a:lnSpc>
              <a:buNone/>
            </a:pPr>
            <a:r>
              <a:rPr lang="en-GB" sz="2000" b="1">
                <a:latin typeface="Arial"/>
                <a:cs typeface="Arial"/>
              </a:rPr>
              <a:t>Sign up for live sessions this week and next week</a:t>
            </a:r>
          </a:p>
          <a:p>
            <a:pPr marL="0" indent="0">
              <a:lnSpc>
                <a:spcPct val="100000"/>
              </a:lnSpc>
              <a:buNone/>
            </a:pPr>
            <a:r>
              <a:rPr lang="en-GB" sz="2000" b="1">
                <a:latin typeface="Arial"/>
                <a:cs typeface="Arial"/>
              </a:rPr>
              <a:t>Recordings and slides also available to catch up</a:t>
            </a:r>
            <a:endParaRPr lang="en-GB"/>
          </a:p>
          <a:p>
            <a:pPr marL="0" indent="0">
              <a:lnSpc>
                <a:spcPct val="100000"/>
              </a:lnSpc>
              <a:buNone/>
            </a:pPr>
            <a:r>
              <a:rPr lang="en-GB" sz="2000" b="1">
                <a:latin typeface="Arial"/>
                <a:cs typeface="Arial"/>
              </a:rPr>
              <a:t>students.leeds.ac.uk/orientation</a:t>
            </a:r>
          </a:p>
        </p:txBody>
      </p:sp>
      <p:grpSp>
        <p:nvGrpSpPr>
          <p:cNvPr id="13" name="Group 12">
            <a:extLst>
              <a:ext uri="{FF2B5EF4-FFF2-40B4-BE49-F238E27FC236}">
                <a16:creationId xmlns:a16="http://schemas.microsoft.com/office/drawing/2014/main" id="{3CAA5DCC-35F8-453E-013F-7541EF0AB4C7}"/>
              </a:ext>
            </a:extLst>
          </p:cNvPr>
          <p:cNvGrpSpPr/>
          <p:nvPr/>
        </p:nvGrpSpPr>
        <p:grpSpPr>
          <a:xfrm>
            <a:off x="8258603" y="2195758"/>
            <a:ext cx="3556984" cy="4200027"/>
            <a:chOff x="8632414" y="2569570"/>
            <a:chExt cx="3556984" cy="4200027"/>
          </a:xfrm>
        </p:grpSpPr>
        <p:sp>
          <p:nvSpPr>
            <p:cNvPr id="6" name="TextBox 2">
              <a:extLst>
                <a:ext uri="{FF2B5EF4-FFF2-40B4-BE49-F238E27FC236}">
                  <a16:creationId xmlns:a16="http://schemas.microsoft.com/office/drawing/2014/main" id="{427CF9F2-56F0-8F4A-DD1D-E9DED48EC4EB}"/>
                </a:ext>
              </a:extLst>
            </p:cNvPr>
            <p:cNvSpPr txBox="1"/>
            <p:nvPr/>
          </p:nvSpPr>
          <p:spPr>
            <a:xfrm>
              <a:off x="8632414" y="5267345"/>
              <a:ext cx="3350884"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latin typeface="Arial"/>
                  <a:cs typeface="Arial"/>
                </a:rPr>
                <a:t>Contact the Student Information Service </a:t>
              </a:r>
            </a:p>
          </p:txBody>
        </p:sp>
        <p:pic>
          <p:nvPicPr>
            <p:cNvPr id="10" name="Picture 9" descr="Qr code link to learn more about welcome hub activities">
              <a:extLst>
                <a:ext uri="{FF2B5EF4-FFF2-40B4-BE49-F238E27FC236}">
                  <a16:creationId xmlns:a16="http://schemas.microsoft.com/office/drawing/2014/main" id="{214306BB-BC7D-4C54-3921-CE8510ADB331}"/>
                </a:ext>
              </a:extLst>
            </p:cNvPr>
            <p:cNvPicPr>
              <a:picLocks noChangeAspect="1"/>
            </p:cNvPicPr>
            <p:nvPr/>
          </p:nvPicPr>
          <p:blipFill>
            <a:blip r:embed="rId3"/>
            <a:stretch>
              <a:fillRect/>
            </a:stretch>
          </p:blipFill>
          <p:spPr>
            <a:xfrm>
              <a:off x="8943315" y="2569570"/>
              <a:ext cx="2743200" cy="2728823"/>
            </a:xfrm>
            <a:prstGeom prst="rect">
              <a:avLst/>
            </a:prstGeom>
          </p:spPr>
        </p:pic>
        <p:sp>
          <p:nvSpPr>
            <p:cNvPr id="12" name="TextBox 11">
              <a:extLst>
                <a:ext uri="{FF2B5EF4-FFF2-40B4-BE49-F238E27FC236}">
                  <a16:creationId xmlns:a16="http://schemas.microsoft.com/office/drawing/2014/main" id="{27DEF84C-CCFE-46AA-7B40-D59409B434D3}"/>
                </a:ext>
              </a:extLst>
            </p:cNvPr>
            <p:cNvSpPr txBox="1"/>
            <p:nvPr/>
          </p:nvSpPr>
          <p:spPr>
            <a:xfrm>
              <a:off x="8772747" y="6400265"/>
              <a:ext cx="34166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Arial"/>
                  <a:ea typeface="+mn-lt"/>
                  <a:cs typeface="+mn-lt"/>
                  <a:hlinkClick r:id="rId4"/>
                </a:rPr>
                <a:t>Student Information Service</a:t>
              </a:r>
              <a:endParaRPr lang="en-US" sz="1600" b="1">
                <a:latin typeface="Arial"/>
              </a:endParaRPr>
            </a:p>
          </p:txBody>
        </p:sp>
      </p:grpSp>
      <p:sp>
        <p:nvSpPr>
          <p:cNvPr id="27" name="Title 1">
            <a:extLst>
              <a:ext uri="{FF2B5EF4-FFF2-40B4-BE49-F238E27FC236}">
                <a16:creationId xmlns:a16="http://schemas.microsoft.com/office/drawing/2014/main" id="{19CE9379-CFF2-FD6F-DFC1-AAA5E0F78764}"/>
              </a:ext>
            </a:extLst>
          </p:cNvPr>
          <p:cNvSpPr txBox="1">
            <a:spLocks/>
          </p:cNvSpPr>
          <p:nvPr/>
        </p:nvSpPr>
        <p:spPr>
          <a:xfrm>
            <a:off x="492760" y="1173420"/>
            <a:ext cx="7919720" cy="10801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a:lstStyle>
          <a:p>
            <a:r>
              <a:rPr lang="en-US" dirty="0">
                <a:latin typeface="Arial"/>
                <a:cs typeface="Arial"/>
              </a:rPr>
              <a:t>Webinars and resources:</a:t>
            </a:r>
            <a:endParaRPr lang="en-US" dirty="0"/>
          </a:p>
        </p:txBody>
      </p:sp>
    </p:spTree>
    <p:extLst>
      <p:ext uri="{BB962C8B-B14F-4D97-AF65-F5344CB8AC3E}">
        <p14:creationId xmlns:p14="http://schemas.microsoft.com/office/powerpoint/2010/main" val="3291831744"/>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FEFFFF"/>
      </a:lt2>
      <a:accent1>
        <a:srgbClr val="9CEDFF"/>
      </a:accent1>
      <a:accent2>
        <a:srgbClr val="FFF0E2"/>
      </a:accent2>
      <a:accent3>
        <a:srgbClr val="FF610A"/>
      </a:accent3>
      <a:accent4>
        <a:srgbClr val="EAEAEA"/>
      </a:accent4>
      <a:accent5>
        <a:srgbClr val="D5D5D5"/>
      </a:accent5>
      <a:accent6>
        <a:srgbClr val="C0C0C0"/>
      </a:accent6>
      <a:hlink>
        <a:srgbClr val="0037FB"/>
      </a:hlink>
      <a:folHlink>
        <a:srgbClr val="00223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eading pages">
  <a:themeElements>
    <a:clrScheme name="Andrea's Training">
      <a:dk1>
        <a:srgbClr val="112041"/>
      </a:dk1>
      <a:lt1>
        <a:srgbClr val="FFFFFF"/>
      </a:lt1>
      <a:dk2>
        <a:srgbClr val="7C3038"/>
      </a:dk2>
      <a:lt2>
        <a:srgbClr val="FFFFFF"/>
      </a:lt2>
      <a:accent1>
        <a:srgbClr val="59121A"/>
      </a:accent1>
      <a:accent2>
        <a:srgbClr val="91ADE2"/>
      </a:accent2>
      <a:accent3>
        <a:srgbClr val="D0ACB1"/>
      </a:accent3>
      <a:accent4>
        <a:srgbClr val="C3D2EF"/>
      </a:accent4>
      <a:accent5>
        <a:srgbClr val="ECE1E3"/>
      </a:accent5>
      <a:accent6>
        <a:srgbClr val="E6EBF2"/>
      </a:accent6>
      <a:hlink>
        <a:srgbClr val="7C3037"/>
      </a:hlink>
      <a:folHlink>
        <a:srgbClr val="59121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BMHT_Slide Template" id="{265CE083-F087-874B-9A88-42E133E2AC7B}" vid="{7D47DEE2-FFBA-9042-B8D0-47665B0CDA9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E0A73BF23260498FB956A3F2857341" ma:contentTypeVersion="19" ma:contentTypeDescription="Create a new document." ma:contentTypeScope="" ma:versionID="d60ffb2860ddb007726ea967b5456cb9">
  <xsd:schema xmlns:xsd="http://www.w3.org/2001/XMLSchema" xmlns:xs="http://www.w3.org/2001/XMLSchema" xmlns:p="http://schemas.microsoft.com/office/2006/metadata/properties" xmlns:ns2="26a40760-a18b-4c23-8731-54ad71238559" xmlns:ns3="b207b05a-4463-4a74-aa48-267cd44e53b2" targetNamespace="http://schemas.microsoft.com/office/2006/metadata/properties" ma:root="true" ma:fieldsID="8cc24a98389015a22a42f789ec7a7b78" ns2:_="" ns3:_="">
    <xsd:import namespace="26a40760-a18b-4c23-8731-54ad71238559"/>
    <xsd:import namespace="b207b05a-4463-4a74-aa48-267cd44e53b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a40760-a18b-4c23-8731-54ad712385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3a19cb6-1b10-4512-a12b-f76e45842a2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07b05a-4463-4a74-aa48-267cd44e53b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378a099-9d03-4745-9ef9-ff1f438c7f89}" ma:internalName="TaxCatchAll" ma:showField="CatchAllData" ma:web="b207b05a-4463-4a74-aa48-267cd44e53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6a40760-a18b-4c23-8731-54ad71238559">
      <Terms xmlns="http://schemas.microsoft.com/office/infopath/2007/PartnerControls"/>
    </lcf76f155ced4ddcb4097134ff3c332f>
    <TaxCatchAll xmlns="b207b05a-4463-4a74-aa48-267cd44e53b2" xsi:nil="true"/>
    <_Flow_SignoffStatus xmlns="26a40760-a18b-4c23-8731-54ad71238559" xsi:nil="true"/>
  </documentManagement>
</p:properties>
</file>

<file path=customXml/itemProps1.xml><?xml version="1.0" encoding="utf-8"?>
<ds:datastoreItem xmlns:ds="http://schemas.openxmlformats.org/officeDocument/2006/customXml" ds:itemID="{058EF7C0-5F2B-4A37-A7EA-4F8ED1346894}">
  <ds:schemaRefs>
    <ds:schemaRef ds:uri="26a40760-a18b-4c23-8731-54ad71238559"/>
    <ds:schemaRef ds:uri="b207b05a-4463-4a74-aa48-267cd44e53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642810B-C6A2-4A13-8F40-A1946FA4EFCA}">
  <ds:schemaRefs>
    <ds:schemaRef ds:uri="http://schemas.microsoft.com/sharepoint/v3/contenttype/forms"/>
  </ds:schemaRefs>
</ds:datastoreItem>
</file>

<file path=customXml/itemProps3.xml><?xml version="1.0" encoding="utf-8"?>
<ds:datastoreItem xmlns:ds="http://schemas.openxmlformats.org/officeDocument/2006/customXml" ds:itemID="{F499BAA3-0270-4051-89C9-9F83A8618475}">
  <ds:schemaRefs>
    <ds:schemaRef ds:uri="26a40760-a18b-4c23-8731-54ad71238559"/>
    <ds:schemaRef ds:uri="85eb9613-fdc9-4fd7-b6b2-e06201cfc21d"/>
    <ds:schemaRef ds:uri="b207b05a-4463-4a74-aa48-267cd44e53b2"/>
    <ds:schemaRef ds:uri="fe7e6dd9-c990-463a-87e1-a4f38364322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10</Slides>
  <Notes>10</Notes>
  <HiddenSlides>0</HiddenSlides>
  <ScaleCrop>false</ScaleCrop>
  <HeadingPairs>
    <vt:vector size="4" baseType="variant">
      <vt:variant>
        <vt:lpstr>Theme</vt:lpstr>
      </vt:variant>
      <vt:variant>
        <vt:i4>3</vt:i4>
      </vt:variant>
      <vt:variant>
        <vt:lpstr>Slide Titles</vt:lpstr>
      </vt:variant>
      <vt:variant>
        <vt:i4>10</vt:i4>
      </vt:variant>
    </vt:vector>
  </HeadingPairs>
  <TitlesOfParts>
    <vt:vector size="13" baseType="lpstr">
      <vt:lpstr>Office Theme</vt:lpstr>
      <vt:lpstr>Office Theme</vt:lpstr>
      <vt:lpstr>Heading pages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vt:lpstr>
      <vt:lpstr>Your feedback matters!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Casey Dickinson</dc:creator>
  <cp:revision>641</cp:revision>
  <dcterms:created xsi:type="dcterms:W3CDTF">2017-03-28T10:31:45Z</dcterms:created>
  <dcterms:modified xsi:type="dcterms:W3CDTF">2024-09-24T08:47:21Z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0x010100E6E0A73BF23260498FB956A3F2857341</vt:lpwstr>
  </property>
  <property fmtid="{D5CDD505-2E9C-101B-9397-08002B2CF9AE}" pid="3" name="MediaServiceImageTags">
    <vt:lpwstr/>
  </property>
</Properties>
</file>