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9" r:id="rId4"/>
    <p:sldMasterId id="2147483705" r:id="rId5"/>
    <p:sldMasterId id="2147483648" r:id="rId6"/>
  </p:sldMasterIdLst>
  <p:notesMasterIdLst>
    <p:notesMasterId r:id="rId14"/>
  </p:notesMasterIdLst>
  <p:sldIdLst>
    <p:sldId id="315" r:id="rId7"/>
    <p:sldId id="329" r:id="rId8"/>
    <p:sldId id="330" r:id="rId9"/>
    <p:sldId id="331" r:id="rId10"/>
    <p:sldId id="332" r:id="rId11"/>
    <p:sldId id="333" r:id="rId12"/>
    <p:sldId id="33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E090A04-E76F-2C83-C836-31A81357FF07}" name="Katy Manns" initials="KM" userId="S::extcjm@leeds.ac.uk::7816637b-39f3-483e-8f18-de6010a83e85" providerId="AD"/>
  <p188:author id="{A8A46C2E-59EB-9305-AF67-B0211622D3E2}" name="Charlotte Webster" initials="CW" userId="S::sescwe@leeds.ac.uk::7b162995-5761-4783-8eb0-4950deda36ad" providerId="AD"/>
  <p188:author id="{EA376877-B2C2-1041-61BB-9ECA8C7144DC}" name="Katy Lovelace" initials="KL" userId="S::diskgr1@leeds.ac.uk::c5b66831-b1a1-4978-b15f-c2457efecc21" providerId="AD"/>
  <p188:author id="{3AE329B8-54A3-21EF-6ED3-5CED572487E9}" name="Carys Corkhill" initials="CC" userId="S::sescco@leeds.ac.uk::2f823a7f-2215-4bab-8f23-2aaa02e04771" providerId="AD"/>
  <p188:author id="{EE3887F0-CC0F-CCCE-F936-06F2BF6FCDBA}" name="Lauren Phillips" initials="LP" userId="S::earlph@leeds.ac.uk::d40c6f57-86f8-4f9d-a4c0-2fbca8a21e72" providerId="AD"/>
  <p188:author id="{26AA3FF5-8D7D-0595-D0AE-64893956E44C}" name="Lucia Fiordelmondo" initials="LF" userId="S::seslf@leeds.ac.uk::05f46fbb-0c82-45c5-ac4b-9ace7cf7e073"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0D14F5-9204-BCD0-99ED-FF867F41FACF}" v="10" dt="2024-09-24T08:42:16.629"/>
    <p1510:client id="{E9C9D868-D0AF-0726-3A1F-37940BF6400A}" v="50" dt="2024-09-24T08:41:02.084"/>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4.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88D59F-84DF-0C4A-A564-05F3AC6AA4FC}" type="datetimeFigureOut">
              <a:rPr lang="en-US" smtClean="0"/>
              <a:t>9/24/2024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BC607B-BC83-1C44-A501-8F981FF41469}" type="slidenum">
              <a:rPr lang="en-US" smtClean="0"/>
              <a:t>‹#›</a:t>
            </a:fld>
            <a:endParaRPr lang="en-US"/>
          </a:p>
        </p:txBody>
      </p:sp>
    </p:spTree>
    <p:extLst>
      <p:ext uri="{BB962C8B-B14F-4D97-AF65-F5344CB8AC3E}">
        <p14:creationId xmlns:p14="http://schemas.microsoft.com/office/powerpoint/2010/main" val="2389484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ISO facilitator: </a:t>
            </a:r>
            <a:r>
              <a:rPr lang="en-US"/>
              <a:t>Now we are going to handover to Carys to tell you more about how the Harassment and Misconduct team supports students</a:t>
            </a:r>
          </a:p>
        </p:txBody>
      </p:sp>
      <p:sp>
        <p:nvSpPr>
          <p:cNvPr id="4" name="Slide Number Placeholder 3"/>
          <p:cNvSpPr>
            <a:spLocks noGrp="1"/>
          </p:cNvSpPr>
          <p:nvPr>
            <p:ph type="sldNum" sz="quarter" idx="5"/>
          </p:nvPr>
        </p:nvSpPr>
        <p:spPr/>
        <p:txBody>
          <a:bodyPr/>
          <a:lstStyle/>
          <a:p>
            <a:fld id="{59BC607B-BC83-1C44-A501-8F981FF41469}" type="slidenum">
              <a:rPr lang="en-US" smtClean="0"/>
              <a:t>1</a:t>
            </a:fld>
            <a:endParaRPr lang="en-US"/>
          </a:p>
        </p:txBody>
      </p:sp>
    </p:spTree>
    <p:extLst>
      <p:ext uri="{BB962C8B-B14F-4D97-AF65-F5344CB8AC3E}">
        <p14:creationId xmlns:p14="http://schemas.microsoft.com/office/powerpoint/2010/main" val="3907807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 everyone I am Carys, a specialist adviser from the Harassment and Misconduct team at the University. We offer emotional and practical support to all students and postgraduate researchers if they experience or witness any incidents of concern. Today I will provide some examples of different incidents we have supported students with and show you how to get in contact with our service, and the different ways we can help. I'll also talk through some misconceptions that previous international students have had about contacting our service. I want to reassure you that our team is here to support you. I hope my talk will remove any misconceptions or barriers for you so that you feel comfortable to contact our team, if you need us.  </a:t>
            </a:r>
            <a:endParaRPr lang="en-US">
              <a:ea typeface="Calibri"/>
              <a:cs typeface="Calibri"/>
            </a:endParaRPr>
          </a:p>
          <a:p>
            <a:endParaRPr lang="en-US"/>
          </a:p>
          <a:p>
            <a:r>
              <a:rPr lang="en-US"/>
              <a:t>This presentation is not to worry you, as most of you here today may not need to access our support. However, it is really important that everyone is aware of some of the types of </a:t>
            </a:r>
            <a:r>
              <a:rPr lang="en-US" err="1"/>
              <a:t>behaviour</a:t>
            </a:r>
            <a:r>
              <a:rPr lang="en-US"/>
              <a:t> and incidents that we support with, so you know that you can contact us if you ever experience or witness an incident that makes you feel uncomfortable or unsafe. This could include things happening at the University or in the wider community. Or it may have happened to you before you have even arrived in Leeds but you may still be feeling the impacts and we can help with that. </a:t>
            </a:r>
            <a:br>
              <a:rPr lang="en-US">
                <a:cs typeface="+mn-lt"/>
              </a:rPr>
            </a:br>
            <a:endParaRPr lang="en-US">
              <a:ea typeface="Calibri"/>
              <a:cs typeface="Calibri"/>
            </a:endParaRPr>
          </a:p>
          <a:p>
            <a:r>
              <a:rPr lang="en-US"/>
              <a:t>The University wants to create a community that is free from harassment and discrimination.</a:t>
            </a:r>
            <a:endParaRPr lang="en-US">
              <a:ea typeface="Calibri"/>
              <a:cs typeface="Calibri"/>
            </a:endParaRPr>
          </a:p>
          <a:p>
            <a:endParaRPr lang="en-US"/>
          </a:p>
          <a:p>
            <a:r>
              <a:rPr lang="en-US"/>
              <a:t>Any form of violence, abuse, harassment, bullying or discrimination is never okay, and it is not your fault if it happens to you.</a:t>
            </a:r>
            <a:endParaRPr lang="en-US">
              <a:ea typeface="Calibri"/>
              <a:cs typeface="Calibri"/>
            </a:endParaRPr>
          </a:p>
          <a:p>
            <a:endParaRPr lang="en-US"/>
          </a:p>
          <a:p>
            <a:r>
              <a:rPr lang="en-US"/>
              <a:t>We have a trained, specialist team that support students who have experienced a range of different </a:t>
            </a:r>
            <a:r>
              <a:rPr lang="en-US" err="1"/>
              <a:t>behaviours</a:t>
            </a:r>
            <a:r>
              <a:rPr lang="en-US"/>
              <a:t> and situations. </a:t>
            </a:r>
            <a:endParaRPr lang="en-US">
              <a:ea typeface="Calibri"/>
              <a:cs typeface="Calibri"/>
            </a:endParaRPr>
          </a:p>
          <a:p>
            <a:endParaRPr lang="en-US"/>
          </a:p>
          <a:p>
            <a:r>
              <a:rPr lang="en-US"/>
              <a:t>Here are some examples of the type of situations we can help with. What you experienced may not fall under one of these examples, however you can still contact us. If we aren't the right team to support you, then we will find the team who will support you.</a:t>
            </a:r>
            <a:endParaRPr lang="en-US">
              <a:ea typeface="Calibri"/>
              <a:cs typeface="Calibri"/>
            </a:endParaRPr>
          </a:p>
        </p:txBody>
      </p:sp>
      <p:sp>
        <p:nvSpPr>
          <p:cNvPr id="4" name="Slide Number Placeholder 3"/>
          <p:cNvSpPr>
            <a:spLocks noGrp="1"/>
          </p:cNvSpPr>
          <p:nvPr>
            <p:ph type="sldNum" sz="quarter" idx="5"/>
          </p:nvPr>
        </p:nvSpPr>
        <p:spPr/>
        <p:txBody>
          <a:bodyPr/>
          <a:lstStyle/>
          <a:p>
            <a:fld id="{9FD2A0ED-B4F8-4CEE-831E-64B90560C5D1}" type="slidenum">
              <a:rPr lang="en-US"/>
              <a:t>2</a:t>
            </a:fld>
            <a:endParaRPr lang="en-US"/>
          </a:p>
        </p:txBody>
      </p:sp>
    </p:spTree>
    <p:extLst>
      <p:ext uri="{BB962C8B-B14F-4D97-AF65-F5344CB8AC3E}">
        <p14:creationId xmlns:p14="http://schemas.microsoft.com/office/powerpoint/2010/main" val="1199553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&lt;click&gt; </a:t>
            </a:r>
            <a:endParaRPr lang="en-US"/>
          </a:p>
          <a:p>
            <a:r>
              <a:rPr lang="en-US" b="1"/>
              <a:t>Sexual Harassment: </a:t>
            </a:r>
            <a:r>
              <a:rPr lang="en-US"/>
              <a:t>A student has received multiple messages on WeChat from another student at the university. She has asked him to stop, and he continues to message and ask her out for a coffee. She has blocked his number but now he has started messaging via her university email address.</a:t>
            </a:r>
          </a:p>
          <a:p>
            <a:endParaRPr lang="en-US"/>
          </a:p>
          <a:p>
            <a:r>
              <a:rPr lang="en-US" b="1"/>
              <a:t>&lt;click&gt;</a:t>
            </a:r>
            <a:endParaRPr lang="en-US"/>
          </a:p>
          <a:p>
            <a:r>
              <a:rPr lang="en-US" b="1"/>
              <a:t>Bullying: </a:t>
            </a:r>
            <a:r>
              <a:rPr lang="en-US"/>
              <a:t>A student is feeling left out of the group with their flat mates. They arrange their own nights out and don’t include him. When he goes to cook in the kitchen, the group go silent and ignore him. This doesn't feel okay to the student and it's making his living situation uncomfortable.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9FD2A0ED-B4F8-4CEE-831E-64B90560C5D1}" type="slidenum">
              <a:rPr lang="en-GB"/>
              <a:t>3</a:t>
            </a:fld>
            <a:endParaRPr lang="en-GB"/>
          </a:p>
        </p:txBody>
      </p:sp>
    </p:spTree>
    <p:extLst>
      <p:ext uri="{BB962C8B-B14F-4D97-AF65-F5344CB8AC3E}">
        <p14:creationId xmlns:p14="http://schemas.microsoft.com/office/powerpoint/2010/main" val="2172955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&lt;click&gt; </a:t>
            </a:r>
            <a:endParaRPr lang="en-US"/>
          </a:p>
          <a:p>
            <a:r>
              <a:rPr lang="en-US" b="1"/>
              <a:t>Hate crime or incident: </a:t>
            </a:r>
            <a:r>
              <a:rPr lang="en-US"/>
              <a:t>A student is on a bus in Leeds when a stranger on the bus makes a racial comment towards them. Nobody else on the bus intervenes and the student feels very upset and uncomfortable about this experience. They don't know who to report this to and if anyone will listen.  </a:t>
            </a:r>
            <a:endParaRPr lang="en-US">
              <a:cs typeface="Calibri"/>
            </a:endParaRPr>
          </a:p>
          <a:p>
            <a:r>
              <a:rPr lang="en-US" b="1"/>
              <a:t>&lt;click&gt;</a:t>
            </a:r>
            <a:endParaRPr lang="en-US"/>
          </a:p>
          <a:p>
            <a:r>
              <a:rPr lang="en-US" b="1"/>
              <a:t>Coercive control/domestic abuse: </a:t>
            </a:r>
            <a:r>
              <a:rPr lang="en-US"/>
              <a:t>A student has just started a new relationship. At first things were going well but now their partner wants them to only spend time with them and not their friends. They also track their location frequently and get annoyed when they don't update them on where they are.  </a:t>
            </a:r>
            <a:endParaRPr lang="en-US">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FD2A0ED-B4F8-4CEE-831E-64B90560C5D1}" type="slidenum">
              <a:rPr lang="en-US"/>
              <a:t>4</a:t>
            </a:fld>
            <a:endParaRPr lang="en-US"/>
          </a:p>
        </p:txBody>
      </p:sp>
    </p:spTree>
    <p:extLst>
      <p:ext uri="{BB962C8B-B14F-4D97-AF65-F5344CB8AC3E}">
        <p14:creationId xmlns:p14="http://schemas.microsoft.com/office/powerpoint/2010/main" val="4161469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&lt;click&gt; </a:t>
            </a:r>
            <a:endParaRPr lang="en-US"/>
          </a:p>
          <a:p>
            <a:r>
              <a:rPr lang="en-US" b="1"/>
              <a:t>Honour based abuse: </a:t>
            </a:r>
            <a:r>
              <a:rPr lang="en-US"/>
              <a:t>A student started a new relationship but haven't told their family due to religious or cultural reasons. Their family have now found out and are angry and they are threatening the student. The student is now worried to come to campus in case something happens to them or their new partner. They are thinking of reporting this for their safety but are worried about the police and don't want their family to get into trouble.</a:t>
            </a:r>
            <a:endParaRPr lang="en-US">
              <a:cs typeface="Calibri"/>
            </a:endParaRPr>
          </a:p>
          <a:p>
            <a:r>
              <a:rPr lang="en-US" b="1"/>
              <a:t>&lt;click&gt; </a:t>
            </a:r>
            <a:endParaRPr lang="en-US"/>
          </a:p>
          <a:p>
            <a:r>
              <a:rPr lang="en-US" b="1"/>
              <a:t>Spiking:</a:t>
            </a:r>
            <a:r>
              <a:rPr lang="en-US"/>
              <a:t> A student is out in Leeds and notices another student has added alcohol to their drink without asking them first. They aren't sure who to tell and it has made them feel anxious about </a:t>
            </a:r>
            <a:r>
              <a:rPr lang="en-US" err="1"/>
              <a:t>socialising</a:t>
            </a:r>
            <a:r>
              <a:rPr lang="en-US"/>
              <a:t> again, so they are spending a lot of time on their own and feeling quite isolated.</a:t>
            </a:r>
            <a:endParaRPr lang="en-US">
              <a:cs typeface="Calibri"/>
            </a:endParaRPr>
          </a:p>
          <a:p>
            <a:endParaRPr lang="en-US">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FD2A0ED-B4F8-4CEE-831E-64B90560C5D1}" type="slidenum">
              <a:rPr lang="en-GB"/>
              <a:t>5</a:t>
            </a:fld>
            <a:endParaRPr lang="en-GB"/>
          </a:p>
        </p:txBody>
      </p:sp>
    </p:spTree>
    <p:extLst>
      <p:ext uri="{BB962C8B-B14F-4D97-AF65-F5344CB8AC3E}">
        <p14:creationId xmlns:p14="http://schemas.microsoft.com/office/powerpoint/2010/main" val="4196386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Blackmail / Fraud: </a:t>
            </a:r>
            <a:r>
              <a:rPr lang="en-US"/>
              <a:t>A student has met someone online and has been messaging them. They have sent an intimate picture of themselves to this person. This person is now blackmailing them and demanding they transfer them a sum of money otherwise this person will share the image with their friends/family/online.</a:t>
            </a:r>
          </a:p>
          <a:p>
            <a:endParaRPr lang="en-US">
              <a:ea typeface="Calibri"/>
              <a:cs typeface="Calibri"/>
            </a:endParaRPr>
          </a:p>
          <a:p>
            <a:r>
              <a:rPr lang="en-US"/>
              <a:t>Now I will explain some of the ways we can help. </a:t>
            </a:r>
            <a:endParaRPr lang="en-US">
              <a:cs typeface="Calibri"/>
            </a:endParaRPr>
          </a:p>
        </p:txBody>
      </p:sp>
      <p:sp>
        <p:nvSpPr>
          <p:cNvPr id="4" name="Slide Number Placeholder 3"/>
          <p:cNvSpPr>
            <a:spLocks noGrp="1"/>
          </p:cNvSpPr>
          <p:nvPr>
            <p:ph type="sldNum" sz="quarter" idx="5"/>
          </p:nvPr>
        </p:nvSpPr>
        <p:spPr/>
        <p:txBody>
          <a:bodyPr/>
          <a:lstStyle/>
          <a:p>
            <a:fld id="{9FD2A0ED-B4F8-4CEE-831E-64B90560C5D1}" type="slidenum">
              <a:rPr lang="en-GB"/>
              <a:t>6</a:t>
            </a:fld>
            <a:endParaRPr lang="en-GB"/>
          </a:p>
        </p:txBody>
      </p:sp>
    </p:spTree>
    <p:extLst>
      <p:ext uri="{BB962C8B-B14F-4D97-AF65-F5344CB8AC3E}">
        <p14:creationId xmlns:p14="http://schemas.microsoft.com/office/powerpoint/2010/main" val="791027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panose="020F0502020204030204"/>
                <a:cs typeface="Calibri" panose="020F0502020204030204"/>
              </a:rPr>
              <a:t>We are a specialist team who have skills and knowledge to support you. </a:t>
            </a:r>
          </a:p>
          <a:p>
            <a:endParaRPr lang="en-US"/>
          </a:p>
          <a:p>
            <a:r>
              <a:rPr lang="en-US" b="1"/>
              <a:t>&lt;click&gt; </a:t>
            </a:r>
            <a:r>
              <a:rPr lang="en-US"/>
              <a:t>We have a private space on campus where you can have an appointment with us and talk confidentially about what has happened. In the appointment we assess risk and talk to you about your options.  You never have to make a decision about the next steps in that appointment and we give you time to think about what you would like to do next.</a:t>
            </a:r>
            <a:endParaRPr lang="en-US">
              <a:ea typeface="Calibri"/>
              <a:cs typeface="Calibri"/>
            </a:endParaRPr>
          </a:p>
          <a:p>
            <a:endParaRPr lang="en-US"/>
          </a:p>
          <a:p>
            <a:r>
              <a:rPr lang="en-US" b="1"/>
              <a:t>&lt;click&gt; </a:t>
            </a:r>
            <a:r>
              <a:rPr lang="en-US"/>
              <a:t>You might have options for reporting the incident to the police or to the university if the incident involves another student, but there is no pressure to report.  </a:t>
            </a:r>
            <a:endParaRPr lang="en-US">
              <a:ea typeface="Calibri"/>
              <a:cs typeface="Calibri"/>
            </a:endParaRPr>
          </a:p>
          <a:p>
            <a:endParaRPr lang="en-US"/>
          </a:p>
          <a:p>
            <a:r>
              <a:rPr lang="en-US" b="1"/>
              <a:t>&lt;click&gt; </a:t>
            </a:r>
            <a:r>
              <a:rPr lang="en-US"/>
              <a:t>We look at practical support, for example, do you need us to help you get academic support from your school? We can write a supporting statement for you to use as evidence to apply for an extension. Or you may need emergency accommodation as you aren't feeling safe or the incident involved a </a:t>
            </a:r>
            <a:r>
              <a:rPr lang="en-US" err="1"/>
              <a:t>flatmate</a:t>
            </a:r>
            <a:r>
              <a:rPr lang="en-US"/>
              <a:t>. We can work with the university accommodation team to arrange options. </a:t>
            </a:r>
            <a:endParaRPr lang="en-US">
              <a:ea typeface="Calibri"/>
              <a:cs typeface="Calibri"/>
            </a:endParaRPr>
          </a:p>
          <a:p>
            <a:endParaRPr lang="en-US"/>
          </a:p>
          <a:p>
            <a:r>
              <a:rPr lang="en-US" b="1"/>
              <a:t>&lt;click&gt; </a:t>
            </a:r>
            <a:r>
              <a:rPr lang="en-US"/>
              <a:t>We help with emotional support and are here to listen and offer advice. We aren't counsellors so we would help you with accessing counselling or therapeutic support from the student counselling and wellbeing team or with an external service in Leeds. </a:t>
            </a:r>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FD2A0ED-B4F8-4CEE-831E-64B90560C5D1}" type="slidenum">
              <a:rPr lang="en-GB"/>
              <a:t>7</a:t>
            </a:fld>
            <a:endParaRPr lang="en-GB"/>
          </a:p>
        </p:txBody>
      </p:sp>
    </p:spTree>
    <p:extLst>
      <p:ext uri="{BB962C8B-B14F-4D97-AF65-F5344CB8AC3E}">
        <p14:creationId xmlns:p14="http://schemas.microsoft.com/office/powerpoint/2010/main" val="6598324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4506FB-8C9B-2A91-B496-3059E67E6B4B}"/>
              </a:ext>
            </a:extLst>
          </p:cNvPr>
          <p:cNvSpPr/>
          <p:nvPr userDrawn="1"/>
        </p:nvSpPr>
        <p:spPr>
          <a:xfrm>
            <a:off x="0" y="0"/>
            <a:ext cx="12192000" cy="6858000"/>
          </a:xfrm>
          <a:prstGeom prst="rect">
            <a:avLst/>
          </a:prstGeom>
          <a:solidFill>
            <a:schemeClr val="accent1"/>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35328" y="908664"/>
            <a:ext cx="5760672" cy="1800251"/>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335328" y="3248978"/>
            <a:ext cx="5760672" cy="3060357"/>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7C4818BB-8337-FFEE-A6BB-184FDB6BE63A}"/>
              </a:ext>
            </a:extLst>
          </p:cNvPr>
          <p:cNvPicPr>
            <a:picLocks noChangeAspect="1"/>
          </p:cNvPicPr>
          <p:nvPr userDrawn="1"/>
        </p:nvPicPr>
        <p:blipFill>
          <a:blip r:embed="rId2"/>
          <a:stretch>
            <a:fillRect/>
          </a:stretch>
        </p:blipFill>
        <p:spPr>
          <a:xfrm>
            <a:off x="340360" y="247956"/>
            <a:ext cx="1435064" cy="289889"/>
          </a:xfrm>
          <a:prstGeom prst="rect">
            <a:avLst/>
          </a:prstGeom>
        </p:spPr>
      </p:pic>
    </p:spTree>
    <p:extLst>
      <p:ext uri="{BB962C8B-B14F-4D97-AF65-F5344CB8AC3E}">
        <p14:creationId xmlns:p14="http://schemas.microsoft.com/office/powerpoint/2010/main" val="633314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21359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35328" y="818652"/>
            <a:ext cx="4320504" cy="117018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375916" y="818651"/>
            <a:ext cx="5760672" cy="54906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35328" y="2708916"/>
            <a:ext cx="4320504" cy="360042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74187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96000" y="0"/>
            <a:ext cx="6096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Title 1">
            <a:extLst>
              <a:ext uri="{FF2B5EF4-FFF2-40B4-BE49-F238E27FC236}">
                <a16:creationId xmlns:a16="http://schemas.microsoft.com/office/drawing/2014/main" id="{00283D3C-78EB-6DE0-072A-372628BCA8A7}"/>
              </a:ext>
            </a:extLst>
          </p:cNvPr>
          <p:cNvSpPr>
            <a:spLocks noGrp="1"/>
          </p:cNvSpPr>
          <p:nvPr>
            <p:ph type="title"/>
          </p:nvPr>
        </p:nvSpPr>
        <p:spPr>
          <a:xfrm>
            <a:off x="335328" y="818652"/>
            <a:ext cx="4320504" cy="1170180"/>
          </a:xfrm>
        </p:spPr>
        <p:txBody>
          <a:bodyPr anchor="b"/>
          <a:lstStyle>
            <a:lvl1pPr>
              <a:defRPr sz="3200"/>
            </a:lvl1pPr>
          </a:lstStyle>
          <a:p>
            <a:r>
              <a:rPr lang="en-US"/>
              <a:t>Click to edit Master title style</a:t>
            </a:r>
          </a:p>
        </p:txBody>
      </p:sp>
      <p:sp>
        <p:nvSpPr>
          <p:cNvPr id="6" name="Text Placeholder 3">
            <a:extLst>
              <a:ext uri="{FF2B5EF4-FFF2-40B4-BE49-F238E27FC236}">
                <a16:creationId xmlns:a16="http://schemas.microsoft.com/office/drawing/2014/main" id="{6C3CB477-D4AE-A9C4-2A41-05E577AF0B99}"/>
              </a:ext>
            </a:extLst>
          </p:cNvPr>
          <p:cNvSpPr>
            <a:spLocks noGrp="1"/>
          </p:cNvSpPr>
          <p:nvPr>
            <p:ph type="body" sz="half" idx="2"/>
          </p:nvPr>
        </p:nvSpPr>
        <p:spPr>
          <a:xfrm>
            <a:off x="335328" y="2708916"/>
            <a:ext cx="4320504" cy="360042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black background with a black square&#10;&#10;Description automatically generated with medium confidence">
            <a:extLst>
              <a:ext uri="{FF2B5EF4-FFF2-40B4-BE49-F238E27FC236}">
                <a16:creationId xmlns:a16="http://schemas.microsoft.com/office/drawing/2014/main" id="{2A8A1969-8F81-EADF-7316-0D8B4BA375D0}"/>
              </a:ext>
            </a:extLst>
          </p:cNvPr>
          <p:cNvPicPr>
            <a:picLocks noChangeAspect="1"/>
          </p:cNvPicPr>
          <p:nvPr userDrawn="1"/>
        </p:nvPicPr>
        <p:blipFill>
          <a:blip r:embed="rId2"/>
          <a:stretch>
            <a:fillRect/>
          </a:stretch>
        </p:blipFill>
        <p:spPr>
          <a:xfrm>
            <a:off x="340360" y="247956"/>
            <a:ext cx="1435064" cy="289889"/>
          </a:xfrm>
          <a:prstGeom prst="rect">
            <a:avLst/>
          </a:prstGeom>
        </p:spPr>
      </p:pic>
    </p:spTree>
    <p:extLst>
      <p:ext uri="{BB962C8B-B14F-4D97-AF65-F5344CB8AC3E}">
        <p14:creationId xmlns:p14="http://schemas.microsoft.com/office/powerpoint/2010/main" val="22377747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Pictures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96000" y="0"/>
            <a:ext cx="60960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Picture Placeholder 2">
            <a:extLst>
              <a:ext uri="{FF2B5EF4-FFF2-40B4-BE49-F238E27FC236}">
                <a16:creationId xmlns:a16="http://schemas.microsoft.com/office/drawing/2014/main" id="{73906421-9D62-F47D-FA35-BA1F8061757F}"/>
              </a:ext>
            </a:extLst>
          </p:cNvPr>
          <p:cNvSpPr>
            <a:spLocks noGrp="1"/>
          </p:cNvSpPr>
          <p:nvPr>
            <p:ph type="pic" idx="10"/>
          </p:nvPr>
        </p:nvSpPr>
        <p:spPr>
          <a:xfrm>
            <a:off x="6096000" y="3429000"/>
            <a:ext cx="60960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Title 1">
            <a:extLst>
              <a:ext uri="{FF2B5EF4-FFF2-40B4-BE49-F238E27FC236}">
                <a16:creationId xmlns:a16="http://schemas.microsoft.com/office/drawing/2014/main" id="{758E3467-AA2D-199D-73E9-332C4A724B7E}"/>
              </a:ext>
            </a:extLst>
          </p:cNvPr>
          <p:cNvSpPr>
            <a:spLocks noGrp="1"/>
          </p:cNvSpPr>
          <p:nvPr>
            <p:ph type="title"/>
          </p:nvPr>
        </p:nvSpPr>
        <p:spPr>
          <a:xfrm>
            <a:off x="335328" y="818652"/>
            <a:ext cx="4320504" cy="1170180"/>
          </a:xfrm>
        </p:spPr>
        <p:txBody>
          <a:bodyPr anchor="b"/>
          <a:lstStyle>
            <a:lvl1pPr>
              <a:defRPr sz="3200"/>
            </a:lvl1pPr>
          </a:lstStyle>
          <a:p>
            <a:r>
              <a:rPr lang="en-US"/>
              <a:t>Click to edit Master title style</a:t>
            </a:r>
          </a:p>
        </p:txBody>
      </p:sp>
      <p:sp>
        <p:nvSpPr>
          <p:cNvPr id="6" name="Text Placeholder 3">
            <a:extLst>
              <a:ext uri="{FF2B5EF4-FFF2-40B4-BE49-F238E27FC236}">
                <a16:creationId xmlns:a16="http://schemas.microsoft.com/office/drawing/2014/main" id="{263860D1-0CDB-3BE7-EC95-0686A8FBA07A}"/>
              </a:ext>
            </a:extLst>
          </p:cNvPr>
          <p:cNvSpPr>
            <a:spLocks noGrp="1"/>
          </p:cNvSpPr>
          <p:nvPr>
            <p:ph type="body" sz="half" idx="2"/>
          </p:nvPr>
        </p:nvSpPr>
        <p:spPr>
          <a:xfrm>
            <a:off x="335328" y="2708916"/>
            <a:ext cx="4320504" cy="360042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descr="A black background with a black square&#10;&#10;Description automatically generated with medium confidence">
            <a:extLst>
              <a:ext uri="{FF2B5EF4-FFF2-40B4-BE49-F238E27FC236}">
                <a16:creationId xmlns:a16="http://schemas.microsoft.com/office/drawing/2014/main" id="{B31B3DBD-9DBE-B604-FA9E-127F47B6B754}"/>
              </a:ext>
            </a:extLst>
          </p:cNvPr>
          <p:cNvPicPr>
            <a:picLocks noChangeAspect="1"/>
          </p:cNvPicPr>
          <p:nvPr userDrawn="1"/>
        </p:nvPicPr>
        <p:blipFill>
          <a:blip r:embed="rId2"/>
          <a:stretch>
            <a:fillRect/>
          </a:stretch>
        </p:blipFill>
        <p:spPr>
          <a:xfrm>
            <a:off x="340360" y="247956"/>
            <a:ext cx="1435064" cy="289889"/>
          </a:xfrm>
          <a:prstGeom prst="rect">
            <a:avLst/>
          </a:prstGeom>
        </p:spPr>
      </p:pic>
    </p:spTree>
    <p:extLst>
      <p:ext uri="{BB962C8B-B14F-4D97-AF65-F5344CB8AC3E}">
        <p14:creationId xmlns:p14="http://schemas.microsoft.com/office/powerpoint/2010/main" val="2128380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with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6472B219-380A-4BD7-C6B4-AB32FB78E725}"/>
              </a:ext>
            </a:extLst>
          </p:cNvPr>
          <p:cNvSpPr>
            <a:spLocks noGrp="1"/>
          </p:cNvSpPr>
          <p:nvPr>
            <p:ph type="title" hasCustomPrompt="1"/>
          </p:nvPr>
        </p:nvSpPr>
        <p:spPr>
          <a:xfrm>
            <a:off x="710631" y="632486"/>
            <a:ext cx="10817628" cy="548260"/>
          </a:xfrm>
        </p:spPr>
        <p:txBody>
          <a:bodyPr>
            <a:normAutofit/>
          </a:bodyPr>
          <a:lstStyle>
            <a:lvl1pPr>
              <a:defRPr sz="3000"/>
            </a:lvl1pPr>
          </a:lstStyle>
          <a:p>
            <a:r>
              <a:rPr lang="en-GB"/>
              <a:t>Heading placeholder should be Arial Bold 30pt </a:t>
            </a:r>
            <a:endParaRPr lang="en-US"/>
          </a:p>
        </p:txBody>
      </p:sp>
      <p:cxnSp>
        <p:nvCxnSpPr>
          <p:cNvPr id="10" name="Straight Connector 9">
            <a:extLst>
              <a:ext uri="{FF2B5EF4-FFF2-40B4-BE49-F238E27FC236}">
                <a16:creationId xmlns:a16="http://schemas.microsoft.com/office/drawing/2014/main" id="{83147252-BD82-D8BD-BD53-6408B6F17FDF}"/>
              </a:ext>
              <a:ext uri="{C183D7F6-B498-43B3-948B-1728B52AA6E4}">
                <adec:decorative xmlns:adec="http://schemas.microsoft.com/office/drawing/2017/decorative" val="1"/>
              </a:ext>
            </a:extLst>
          </p:cNvPr>
          <p:cNvCxnSpPr/>
          <p:nvPr userDrawn="1"/>
        </p:nvCxnSpPr>
        <p:spPr>
          <a:xfrm>
            <a:off x="731838" y="1305958"/>
            <a:ext cx="1296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83510D01-23A6-8AF4-6B4F-0BEC23E0E717}"/>
              </a:ext>
            </a:extLst>
          </p:cNvPr>
          <p:cNvSpPr>
            <a:spLocks noGrp="1"/>
          </p:cNvSpPr>
          <p:nvPr>
            <p:ph idx="1" hasCustomPrompt="1"/>
          </p:nvPr>
        </p:nvSpPr>
        <p:spPr>
          <a:xfrm>
            <a:off x="731838" y="1501200"/>
            <a:ext cx="10728325" cy="4628138"/>
          </a:xfrm>
          <a:prstGeom prst="rect">
            <a:avLst/>
          </a:prstGeom>
        </p:spPr>
        <p:txBody>
          <a:bodyPr vert="horz" lIns="0" tIns="0" rIns="0" bIns="0" rtlCol="0">
            <a:noAutofit/>
          </a:bodyPr>
          <a:lstStyle>
            <a:lvl1pPr marL="0" indent="0">
              <a:spcAft>
                <a:spcPts val="600"/>
              </a:spcAft>
              <a:buNone/>
              <a:defRPr b="0">
                <a:solidFill>
                  <a:schemeClr val="tx2"/>
                </a:solidFill>
              </a:defRPr>
            </a:lvl1pPr>
            <a:lvl3pPr>
              <a:spcAft>
                <a:spcPts val="1200"/>
              </a:spcAft>
              <a:defRPr/>
            </a:lvl3pPr>
          </a:lstStyle>
          <a:p>
            <a:r>
              <a:rPr lang="en-US">
                <a:latin typeface="Arial" charset="0"/>
                <a:ea typeface="Arial" charset="0"/>
                <a:cs typeface="Arial" charset="0"/>
              </a:rPr>
              <a:t>Bullet points should be used as below:</a:t>
            </a:r>
            <a:endParaRPr lang="en-GB"/>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Bullet</a:t>
            </a:r>
          </a:p>
          <a:p>
            <a:pPr marL="285750" indent="-285750">
              <a:buFont typeface="Arial" panose="020B0604020202020204" pitchFamily="34" charset="0"/>
              <a:buChar char="•"/>
            </a:pPr>
            <a:r>
              <a:rPr lang="en-GB"/>
              <a:t>Bullet</a:t>
            </a:r>
          </a:p>
          <a:p>
            <a:pPr marL="285750" indent="-285750">
              <a:buFont typeface="Arial" panose="020B0604020202020204" pitchFamily="34" charset="0"/>
              <a:buChar char="•"/>
            </a:pPr>
            <a:r>
              <a:rPr lang="en-GB"/>
              <a:t>Bullet</a:t>
            </a:r>
          </a:p>
          <a:p>
            <a:pPr marL="285750" indent="-285750">
              <a:buFont typeface="Arial" panose="020B0604020202020204" pitchFamily="34" charset="0"/>
              <a:buChar char="•"/>
            </a:pPr>
            <a:endParaRPr lang="en-GB"/>
          </a:p>
          <a:p>
            <a:r>
              <a:rPr lang="en-GB" altLang="en-US">
                <a:latin typeface="Arial" charset="0"/>
                <a:ea typeface="Arial" charset="0"/>
                <a:cs typeface="Arial" charset="0"/>
              </a:rPr>
              <a:t>For maximum impact, avoid overcrowding slides - limit your points to a maximum of 6 per page.</a:t>
            </a:r>
            <a:endParaRPr lang="en-US">
              <a:latin typeface="Arial" charset="0"/>
              <a:ea typeface="Arial" charset="0"/>
              <a:cs typeface="Arial" charset="0"/>
            </a:endParaRPr>
          </a:p>
          <a:p>
            <a:pPr lvl="2"/>
            <a:endParaRPr lang="en-GB"/>
          </a:p>
        </p:txBody>
      </p:sp>
    </p:spTree>
    <p:extLst>
      <p:ext uri="{BB962C8B-B14F-4D97-AF65-F5344CB8AC3E}">
        <p14:creationId xmlns:p14="http://schemas.microsoft.com/office/powerpoint/2010/main" val="1517420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5B904-4834-F7DB-9D30-F0B9C5E5790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9C09999-F876-9179-4BB3-ABB3075A0D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6CF9DDD-3E72-36D0-1A60-6AE178E3F647}"/>
              </a:ext>
            </a:extLst>
          </p:cNvPr>
          <p:cNvSpPr>
            <a:spLocks noGrp="1"/>
          </p:cNvSpPr>
          <p:nvPr>
            <p:ph type="dt" sz="half" idx="10"/>
          </p:nvPr>
        </p:nvSpPr>
        <p:spPr/>
        <p:txBody>
          <a:bodyPr/>
          <a:lstStyle/>
          <a:p>
            <a:fld id="{26006289-14DA-434F-A3E3-9346AE8A0230}" type="datetimeFigureOut">
              <a:rPr lang="en-US" smtClean="0"/>
              <a:t>9/24/2024</a:t>
            </a:fld>
            <a:endParaRPr lang="en-US"/>
          </a:p>
        </p:txBody>
      </p:sp>
      <p:sp>
        <p:nvSpPr>
          <p:cNvPr id="5" name="Footer Placeholder 4">
            <a:extLst>
              <a:ext uri="{FF2B5EF4-FFF2-40B4-BE49-F238E27FC236}">
                <a16:creationId xmlns:a16="http://schemas.microsoft.com/office/drawing/2014/main" id="{21FDBA60-203A-5648-AC30-5D8740C3AD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CD132D-E46C-F55D-B101-2EEAD1653D29}"/>
              </a:ext>
            </a:extLst>
          </p:cNvPr>
          <p:cNvSpPr>
            <a:spLocks noGrp="1"/>
          </p:cNvSpPr>
          <p:nvPr>
            <p:ph type="sldNum" sz="quarter" idx="12"/>
          </p:nvPr>
        </p:nvSpPr>
        <p:spPr/>
        <p:txBody>
          <a:bodyPr/>
          <a:lstStyle/>
          <a:p>
            <a:fld id="{F43BF0DC-46F5-6948-BF9D-32610F76DF41}" type="slidenum">
              <a:rPr lang="en-US" smtClean="0"/>
              <a:t>‹#›</a:t>
            </a:fld>
            <a:endParaRPr lang="en-US"/>
          </a:p>
        </p:txBody>
      </p:sp>
    </p:spTree>
    <p:extLst>
      <p:ext uri="{BB962C8B-B14F-4D97-AF65-F5344CB8AC3E}">
        <p14:creationId xmlns:p14="http://schemas.microsoft.com/office/powerpoint/2010/main" val="13469429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09DA0-914B-5D1F-FCF7-5D76A288BB6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D672BA6-7A46-FE3B-6555-F97433D0028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512B2A0-F0F5-EAEE-D6C7-EAB045444437}"/>
              </a:ext>
            </a:extLst>
          </p:cNvPr>
          <p:cNvSpPr>
            <a:spLocks noGrp="1"/>
          </p:cNvSpPr>
          <p:nvPr>
            <p:ph type="dt" sz="half" idx="10"/>
          </p:nvPr>
        </p:nvSpPr>
        <p:spPr/>
        <p:txBody>
          <a:bodyPr/>
          <a:lstStyle/>
          <a:p>
            <a:fld id="{26006289-14DA-434F-A3E3-9346AE8A0230}" type="datetimeFigureOut">
              <a:rPr lang="en-US" smtClean="0"/>
              <a:t>9/24/2024</a:t>
            </a:fld>
            <a:endParaRPr lang="en-US"/>
          </a:p>
        </p:txBody>
      </p:sp>
      <p:sp>
        <p:nvSpPr>
          <p:cNvPr id="5" name="Footer Placeholder 4">
            <a:extLst>
              <a:ext uri="{FF2B5EF4-FFF2-40B4-BE49-F238E27FC236}">
                <a16:creationId xmlns:a16="http://schemas.microsoft.com/office/drawing/2014/main" id="{79A7B244-1FCE-4DFD-8006-D87CEDF0C8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F0C069-52E2-16CA-634A-12C4DE44FA82}"/>
              </a:ext>
            </a:extLst>
          </p:cNvPr>
          <p:cNvSpPr>
            <a:spLocks noGrp="1"/>
          </p:cNvSpPr>
          <p:nvPr>
            <p:ph type="sldNum" sz="quarter" idx="12"/>
          </p:nvPr>
        </p:nvSpPr>
        <p:spPr/>
        <p:txBody>
          <a:bodyPr/>
          <a:lstStyle/>
          <a:p>
            <a:fld id="{F43BF0DC-46F5-6948-BF9D-32610F76DF41}" type="slidenum">
              <a:rPr lang="en-US" smtClean="0"/>
              <a:t>‹#›</a:t>
            </a:fld>
            <a:endParaRPr lang="en-US"/>
          </a:p>
        </p:txBody>
      </p:sp>
    </p:spTree>
    <p:extLst>
      <p:ext uri="{BB962C8B-B14F-4D97-AF65-F5344CB8AC3E}">
        <p14:creationId xmlns:p14="http://schemas.microsoft.com/office/powerpoint/2010/main" val="12243809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215A7-EC19-5E21-AD4D-6F2AC22D2BD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5D7C28C-2CCB-9B7D-49FA-259FAD8683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F775436-46E1-3406-8870-1A11EBF05F6E}"/>
              </a:ext>
            </a:extLst>
          </p:cNvPr>
          <p:cNvSpPr>
            <a:spLocks noGrp="1"/>
          </p:cNvSpPr>
          <p:nvPr>
            <p:ph type="dt" sz="half" idx="10"/>
          </p:nvPr>
        </p:nvSpPr>
        <p:spPr/>
        <p:txBody>
          <a:bodyPr/>
          <a:lstStyle/>
          <a:p>
            <a:fld id="{26006289-14DA-434F-A3E3-9346AE8A0230}" type="datetimeFigureOut">
              <a:rPr lang="en-US" smtClean="0"/>
              <a:t>9/24/2024</a:t>
            </a:fld>
            <a:endParaRPr lang="en-US"/>
          </a:p>
        </p:txBody>
      </p:sp>
      <p:sp>
        <p:nvSpPr>
          <p:cNvPr id="5" name="Footer Placeholder 4">
            <a:extLst>
              <a:ext uri="{FF2B5EF4-FFF2-40B4-BE49-F238E27FC236}">
                <a16:creationId xmlns:a16="http://schemas.microsoft.com/office/drawing/2014/main" id="{B03FF964-CA8E-1966-16B8-A9E99E4F36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0E61B-619B-A2A3-5CD2-787EBC760B26}"/>
              </a:ext>
            </a:extLst>
          </p:cNvPr>
          <p:cNvSpPr>
            <a:spLocks noGrp="1"/>
          </p:cNvSpPr>
          <p:nvPr>
            <p:ph type="sldNum" sz="quarter" idx="12"/>
          </p:nvPr>
        </p:nvSpPr>
        <p:spPr/>
        <p:txBody>
          <a:bodyPr/>
          <a:lstStyle/>
          <a:p>
            <a:fld id="{F43BF0DC-46F5-6948-BF9D-32610F76DF41}" type="slidenum">
              <a:rPr lang="en-US" smtClean="0"/>
              <a:t>‹#›</a:t>
            </a:fld>
            <a:endParaRPr lang="en-US"/>
          </a:p>
        </p:txBody>
      </p:sp>
    </p:spTree>
    <p:extLst>
      <p:ext uri="{BB962C8B-B14F-4D97-AF65-F5344CB8AC3E}">
        <p14:creationId xmlns:p14="http://schemas.microsoft.com/office/powerpoint/2010/main" val="19056392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3BB4E-EBEE-A8D3-5D19-F093ADE370E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6F68E88-FF9C-1436-7B14-A4A67DF9307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DFBA9F7-EF36-5DF0-4E0B-AD24E32E9EA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6309730-E53C-8A83-CC9D-7183165E2D45}"/>
              </a:ext>
            </a:extLst>
          </p:cNvPr>
          <p:cNvSpPr>
            <a:spLocks noGrp="1"/>
          </p:cNvSpPr>
          <p:nvPr>
            <p:ph type="dt" sz="half" idx="10"/>
          </p:nvPr>
        </p:nvSpPr>
        <p:spPr/>
        <p:txBody>
          <a:bodyPr/>
          <a:lstStyle/>
          <a:p>
            <a:fld id="{26006289-14DA-434F-A3E3-9346AE8A0230}" type="datetimeFigureOut">
              <a:rPr lang="en-US" smtClean="0"/>
              <a:t>9/24/2024</a:t>
            </a:fld>
            <a:endParaRPr lang="en-US"/>
          </a:p>
        </p:txBody>
      </p:sp>
      <p:sp>
        <p:nvSpPr>
          <p:cNvPr id="6" name="Footer Placeholder 5">
            <a:extLst>
              <a:ext uri="{FF2B5EF4-FFF2-40B4-BE49-F238E27FC236}">
                <a16:creationId xmlns:a16="http://schemas.microsoft.com/office/drawing/2014/main" id="{D3B1416D-F29B-66B8-CAA6-2032166945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6752E0-24CD-044F-9F04-1A3988C77C2C}"/>
              </a:ext>
            </a:extLst>
          </p:cNvPr>
          <p:cNvSpPr>
            <a:spLocks noGrp="1"/>
          </p:cNvSpPr>
          <p:nvPr>
            <p:ph type="sldNum" sz="quarter" idx="12"/>
          </p:nvPr>
        </p:nvSpPr>
        <p:spPr/>
        <p:txBody>
          <a:bodyPr/>
          <a:lstStyle/>
          <a:p>
            <a:fld id="{F43BF0DC-46F5-6948-BF9D-32610F76DF41}" type="slidenum">
              <a:rPr lang="en-US" smtClean="0"/>
              <a:t>‹#›</a:t>
            </a:fld>
            <a:endParaRPr lang="en-US"/>
          </a:p>
        </p:txBody>
      </p:sp>
    </p:spTree>
    <p:extLst>
      <p:ext uri="{BB962C8B-B14F-4D97-AF65-F5344CB8AC3E}">
        <p14:creationId xmlns:p14="http://schemas.microsoft.com/office/powerpoint/2010/main" val="1794221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DA249-C9B3-905E-F0E8-80220A4B7B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063EEC0-06DD-E8FA-BF0D-E1E5EAA759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9C58C39-0F26-79F4-9007-5B169D39974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DE67B93-C0A6-331D-AF8C-774C0FA602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5335341-3A2B-CEFC-B494-D6D385C9C30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B81B2E9-B5EB-5151-0933-13D434EA71EE}"/>
              </a:ext>
            </a:extLst>
          </p:cNvPr>
          <p:cNvSpPr>
            <a:spLocks noGrp="1"/>
          </p:cNvSpPr>
          <p:nvPr>
            <p:ph type="dt" sz="half" idx="10"/>
          </p:nvPr>
        </p:nvSpPr>
        <p:spPr/>
        <p:txBody>
          <a:bodyPr/>
          <a:lstStyle/>
          <a:p>
            <a:fld id="{26006289-14DA-434F-A3E3-9346AE8A0230}" type="datetimeFigureOut">
              <a:rPr lang="en-US" smtClean="0"/>
              <a:t>9/24/2024</a:t>
            </a:fld>
            <a:endParaRPr lang="en-US"/>
          </a:p>
        </p:txBody>
      </p:sp>
      <p:sp>
        <p:nvSpPr>
          <p:cNvPr id="8" name="Footer Placeholder 7">
            <a:extLst>
              <a:ext uri="{FF2B5EF4-FFF2-40B4-BE49-F238E27FC236}">
                <a16:creationId xmlns:a16="http://schemas.microsoft.com/office/drawing/2014/main" id="{50B09F5F-5033-FAE2-EF36-2F3F2D853D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09BFA9-B2A4-3ADB-8768-6A5F10D44D3E}"/>
              </a:ext>
            </a:extLst>
          </p:cNvPr>
          <p:cNvSpPr>
            <a:spLocks noGrp="1"/>
          </p:cNvSpPr>
          <p:nvPr>
            <p:ph type="sldNum" sz="quarter" idx="12"/>
          </p:nvPr>
        </p:nvSpPr>
        <p:spPr/>
        <p:txBody>
          <a:bodyPr/>
          <a:lstStyle/>
          <a:p>
            <a:fld id="{F43BF0DC-46F5-6948-BF9D-32610F76DF41}" type="slidenum">
              <a:rPr lang="en-US" smtClean="0"/>
              <a:t>‹#›</a:t>
            </a:fld>
            <a:endParaRPr lang="en-US"/>
          </a:p>
        </p:txBody>
      </p:sp>
    </p:spTree>
    <p:extLst>
      <p:ext uri="{BB962C8B-B14F-4D97-AF65-F5344CB8AC3E}">
        <p14:creationId xmlns:p14="http://schemas.microsoft.com/office/powerpoint/2010/main" val="947639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2" name="Title 1"/>
          <p:cNvSpPr>
            <a:spLocks noGrp="1"/>
          </p:cNvSpPr>
          <p:nvPr>
            <p:ph type="ctrTitle"/>
          </p:nvPr>
        </p:nvSpPr>
        <p:spPr>
          <a:xfrm>
            <a:off x="335328" y="908664"/>
            <a:ext cx="5040576" cy="1800251"/>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335328" y="3248978"/>
            <a:ext cx="5040576" cy="3060357"/>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7C4818BB-8337-FFEE-A6BB-184FDB6BE63A}"/>
              </a:ext>
            </a:extLst>
          </p:cNvPr>
          <p:cNvPicPr>
            <a:picLocks noChangeAspect="1"/>
          </p:cNvPicPr>
          <p:nvPr userDrawn="1"/>
        </p:nvPicPr>
        <p:blipFill>
          <a:blip r:embed="rId2"/>
          <a:stretch>
            <a:fillRect/>
          </a:stretch>
        </p:blipFill>
        <p:spPr>
          <a:xfrm>
            <a:off x="340360" y="247956"/>
            <a:ext cx="1435064" cy="289889"/>
          </a:xfrm>
          <a:prstGeom prst="rect">
            <a:avLst/>
          </a:prstGeom>
        </p:spPr>
      </p:pic>
      <p:sp>
        <p:nvSpPr>
          <p:cNvPr id="6" name="Picture Placeholder 2">
            <a:extLst>
              <a:ext uri="{FF2B5EF4-FFF2-40B4-BE49-F238E27FC236}">
                <a16:creationId xmlns:a16="http://schemas.microsoft.com/office/drawing/2014/main" id="{9855E361-6BF2-AAE7-F0C3-5246FAF91CF1}"/>
              </a:ext>
            </a:extLst>
          </p:cNvPr>
          <p:cNvSpPr>
            <a:spLocks noGrp="1"/>
          </p:cNvSpPr>
          <p:nvPr>
            <p:ph type="pic" idx="10"/>
          </p:nvPr>
        </p:nvSpPr>
        <p:spPr>
          <a:xfrm>
            <a:off x="6096000" y="0"/>
            <a:ext cx="60960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Tree>
    <p:extLst>
      <p:ext uri="{BB962C8B-B14F-4D97-AF65-F5344CB8AC3E}">
        <p14:creationId xmlns:p14="http://schemas.microsoft.com/office/powerpoint/2010/main" val="13969867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2E3B7-6AA8-AAED-7F48-61CDBB75146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CCC299E-5EC2-4689-D06C-1D75514782A3}"/>
              </a:ext>
            </a:extLst>
          </p:cNvPr>
          <p:cNvSpPr>
            <a:spLocks noGrp="1"/>
          </p:cNvSpPr>
          <p:nvPr>
            <p:ph type="dt" sz="half" idx="10"/>
          </p:nvPr>
        </p:nvSpPr>
        <p:spPr/>
        <p:txBody>
          <a:bodyPr/>
          <a:lstStyle/>
          <a:p>
            <a:fld id="{26006289-14DA-434F-A3E3-9346AE8A0230}" type="datetimeFigureOut">
              <a:rPr lang="en-US" smtClean="0"/>
              <a:t>9/24/2024</a:t>
            </a:fld>
            <a:endParaRPr lang="en-US"/>
          </a:p>
        </p:txBody>
      </p:sp>
      <p:sp>
        <p:nvSpPr>
          <p:cNvPr id="4" name="Footer Placeholder 3">
            <a:extLst>
              <a:ext uri="{FF2B5EF4-FFF2-40B4-BE49-F238E27FC236}">
                <a16:creationId xmlns:a16="http://schemas.microsoft.com/office/drawing/2014/main" id="{67A17D44-01B8-0B17-1165-D57D4BE7BE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2BAD4D-760E-8818-6F9C-ADAD85E5F12B}"/>
              </a:ext>
            </a:extLst>
          </p:cNvPr>
          <p:cNvSpPr>
            <a:spLocks noGrp="1"/>
          </p:cNvSpPr>
          <p:nvPr>
            <p:ph type="sldNum" sz="quarter" idx="12"/>
          </p:nvPr>
        </p:nvSpPr>
        <p:spPr/>
        <p:txBody>
          <a:bodyPr/>
          <a:lstStyle/>
          <a:p>
            <a:fld id="{F43BF0DC-46F5-6948-BF9D-32610F76DF41}" type="slidenum">
              <a:rPr lang="en-US" smtClean="0"/>
              <a:t>‹#›</a:t>
            </a:fld>
            <a:endParaRPr lang="en-US"/>
          </a:p>
        </p:txBody>
      </p:sp>
    </p:spTree>
    <p:extLst>
      <p:ext uri="{BB962C8B-B14F-4D97-AF65-F5344CB8AC3E}">
        <p14:creationId xmlns:p14="http://schemas.microsoft.com/office/powerpoint/2010/main" val="32065034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6A55DC-98A6-C54B-F127-50EE6A8172A5}"/>
              </a:ext>
            </a:extLst>
          </p:cNvPr>
          <p:cNvSpPr>
            <a:spLocks noGrp="1"/>
          </p:cNvSpPr>
          <p:nvPr>
            <p:ph type="dt" sz="half" idx="10"/>
          </p:nvPr>
        </p:nvSpPr>
        <p:spPr/>
        <p:txBody>
          <a:bodyPr/>
          <a:lstStyle/>
          <a:p>
            <a:fld id="{26006289-14DA-434F-A3E3-9346AE8A0230}" type="datetimeFigureOut">
              <a:rPr lang="en-US" smtClean="0"/>
              <a:t>9/24/2024</a:t>
            </a:fld>
            <a:endParaRPr lang="en-US"/>
          </a:p>
        </p:txBody>
      </p:sp>
      <p:sp>
        <p:nvSpPr>
          <p:cNvPr id="3" name="Footer Placeholder 2">
            <a:extLst>
              <a:ext uri="{FF2B5EF4-FFF2-40B4-BE49-F238E27FC236}">
                <a16:creationId xmlns:a16="http://schemas.microsoft.com/office/drawing/2014/main" id="{854FEE81-D968-22C9-BD6D-668A6C28D3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9954E3-CD81-E388-3CCE-6DD208008988}"/>
              </a:ext>
            </a:extLst>
          </p:cNvPr>
          <p:cNvSpPr>
            <a:spLocks noGrp="1"/>
          </p:cNvSpPr>
          <p:nvPr>
            <p:ph type="sldNum" sz="quarter" idx="12"/>
          </p:nvPr>
        </p:nvSpPr>
        <p:spPr/>
        <p:txBody>
          <a:bodyPr/>
          <a:lstStyle/>
          <a:p>
            <a:fld id="{F43BF0DC-46F5-6948-BF9D-32610F76DF41}" type="slidenum">
              <a:rPr lang="en-US" smtClean="0"/>
              <a:t>‹#›</a:t>
            </a:fld>
            <a:endParaRPr lang="en-US"/>
          </a:p>
        </p:txBody>
      </p:sp>
    </p:spTree>
    <p:extLst>
      <p:ext uri="{BB962C8B-B14F-4D97-AF65-F5344CB8AC3E}">
        <p14:creationId xmlns:p14="http://schemas.microsoft.com/office/powerpoint/2010/main" val="37247110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B12C4-11AE-E337-92F6-68020AE9A65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6773C63-D9F3-32A0-3831-6FB51F3276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543C002-40F4-C5D8-5D36-9544588B7E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75C9AE8-0F78-5ECA-360F-EC788CD99D1C}"/>
              </a:ext>
            </a:extLst>
          </p:cNvPr>
          <p:cNvSpPr>
            <a:spLocks noGrp="1"/>
          </p:cNvSpPr>
          <p:nvPr>
            <p:ph type="dt" sz="half" idx="10"/>
          </p:nvPr>
        </p:nvSpPr>
        <p:spPr/>
        <p:txBody>
          <a:bodyPr/>
          <a:lstStyle/>
          <a:p>
            <a:fld id="{26006289-14DA-434F-A3E3-9346AE8A0230}" type="datetimeFigureOut">
              <a:rPr lang="en-US" smtClean="0"/>
              <a:t>9/24/2024</a:t>
            </a:fld>
            <a:endParaRPr lang="en-US"/>
          </a:p>
        </p:txBody>
      </p:sp>
      <p:sp>
        <p:nvSpPr>
          <p:cNvPr id="6" name="Footer Placeholder 5">
            <a:extLst>
              <a:ext uri="{FF2B5EF4-FFF2-40B4-BE49-F238E27FC236}">
                <a16:creationId xmlns:a16="http://schemas.microsoft.com/office/drawing/2014/main" id="{76ABE110-E6DF-897F-9322-1F9488E395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6DC898-1986-D6FC-D8DA-117C8121CA9A}"/>
              </a:ext>
            </a:extLst>
          </p:cNvPr>
          <p:cNvSpPr>
            <a:spLocks noGrp="1"/>
          </p:cNvSpPr>
          <p:nvPr>
            <p:ph type="sldNum" sz="quarter" idx="12"/>
          </p:nvPr>
        </p:nvSpPr>
        <p:spPr/>
        <p:txBody>
          <a:bodyPr/>
          <a:lstStyle/>
          <a:p>
            <a:fld id="{F43BF0DC-46F5-6948-BF9D-32610F76DF41}" type="slidenum">
              <a:rPr lang="en-US" smtClean="0"/>
              <a:t>‹#›</a:t>
            </a:fld>
            <a:endParaRPr lang="en-US"/>
          </a:p>
        </p:txBody>
      </p:sp>
    </p:spTree>
    <p:extLst>
      <p:ext uri="{BB962C8B-B14F-4D97-AF65-F5344CB8AC3E}">
        <p14:creationId xmlns:p14="http://schemas.microsoft.com/office/powerpoint/2010/main" val="22333828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C28A7-BF1D-8575-B44C-3F0CF87FDD0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8CC37BEA-67BE-B68E-3CC4-C44C84C1B4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516B21-5935-3FD3-3807-DB2867BD98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B638955-8E8E-72EB-77BD-35FF8DFE7293}"/>
              </a:ext>
            </a:extLst>
          </p:cNvPr>
          <p:cNvSpPr>
            <a:spLocks noGrp="1"/>
          </p:cNvSpPr>
          <p:nvPr>
            <p:ph type="dt" sz="half" idx="10"/>
          </p:nvPr>
        </p:nvSpPr>
        <p:spPr/>
        <p:txBody>
          <a:bodyPr/>
          <a:lstStyle/>
          <a:p>
            <a:fld id="{26006289-14DA-434F-A3E3-9346AE8A0230}" type="datetimeFigureOut">
              <a:rPr lang="en-US" smtClean="0"/>
              <a:t>9/24/2024</a:t>
            </a:fld>
            <a:endParaRPr lang="en-US"/>
          </a:p>
        </p:txBody>
      </p:sp>
      <p:sp>
        <p:nvSpPr>
          <p:cNvPr id="6" name="Footer Placeholder 5">
            <a:extLst>
              <a:ext uri="{FF2B5EF4-FFF2-40B4-BE49-F238E27FC236}">
                <a16:creationId xmlns:a16="http://schemas.microsoft.com/office/drawing/2014/main" id="{B20EAB2B-ACA1-4D11-D1AF-44B4906C23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4D0AFD-3001-84C0-D251-6556A4874559}"/>
              </a:ext>
            </a:extLst>
          </p:cNvPr>
          <p:cNvSpPr>
            <a:spLocks noGrp="1"/>
          </p:cNvSpPr>
          <p:nvPr>
            <p:ph type="sldNum" sz="quarter" idx="12"/>
          </p:nvPr>
        </p:nvSpPr>
        <p:spPr/>
        <p:txBody>
          <a:bodyPr/>
          <a:lstStyle/>
          <a:p>
            <a:fld id="{F43BF0DC-46F5-6948-BF9D-32610F76DF41}" type="slidenum">
              <a:rPr lang="en-US" smtClean="0"/>
              <a:t>‹#›</a:t>
            </a:fld>
            <a:endParaRPr lang="en-US"/>
          </a:p>
        </p:txBody>
      </p:sp>
    </p:spTree>
    <p:extLst>
      <p:ext uri="{BB962C8B-B14F-4D97-AF65-F5344CB8AC3E}">
        <p14:creationId xmlns:p14="http://schemas.microsoft.com/office/powerpoint/2010/main" val="3293306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3D32D-5D5B-40D2-25C7-B65148A2AE9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32E7A66-DD7F-162E-6A28-FC901BEA0C5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9D69E91-1DB3-A6A7-757E-8650BFAC9EC9}"/>
              </a:ext>
            </a:extLst>
          </p:cNvPr>
          <p:cNvSpPr>
            <a:spLocks noGrp="1"/>
          </p:cNvSpPr>
          <p:nvPr>
            <p:ph type="dt" sz="half" idx="10"/>
          </p:nvPr>
        </p:nvSpPr>
        <p:spPr/>
        <p:txBody>
          <a:bodyPr/>
          <a:lstStyle/>
          <a:p>
            <a:fld id="{26006289-14DA-434F-A3E3-9346AE8A0230}" type="datetimeFigureOut">
              <a:rPr lang="en-US" smtClean="0"/>
              <a:t>9/24/2024</a:t>
            </a:fld>
            <a:endParaRPr lang="en-US"/>
          </a:p>
        </p:txBody>
      </p:sp>
      <p:sp>
        <p:nvSpPr>
          <p:cNvPr id="5" name="Footer Placeholder 4">
            <a:extLst>
              <a:ext uri="{FF2B5EF4-FFF2-40B4-BE49-F238E27FC236}">
                <a16:creationId xmlns:a16="http://schemas.microsoft.com/office/drawing/2014/main" id="{3CBECBB8-144A-48E5-BECE-CA8BF07AEE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16AFBB-1750-F681-F4AF-5FE0591CAB24}"/>
              </a:ext>
            </a:extLst>
          </p:cNvPr>
          <p:cNvSpPr>
            <a:spLocks noGrp="1"/>
          </p:cNvSpPr>
          <p:nvPr>
            <p:ph type="sldNum" sz="quarter" idx="12"/>
          </p:nvPr>
        </p:nvSpPr>
        <p:spPr/>
        <p:txBody>
          <a:bodyPr/>
          <a:lstStyle/>
          <a:p>
            <a:fld id="{F43BF0DC-46F5-6948-BF9D-32610F76DF41}" type="slidenum">
              <a:rPr lang="en-US" smtClean="0"/>
              <a:t>‹#›</a:t>
            </a:fld>
            <a:endParaRPr lang="en-US"/>
          </a:p>
        </p:txBody>
      </p:sp>
    </p:spTree>
    <p:extLst>
      <p:ext uri="{BB962C8B-B14F-4D97-AF65-F5344CB8AC3E}">
        <p14:creationId xmlns:p14="http://schemas.microsoft.com/office/powerpoint/2010/main" val="9940401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D0E59D-A809-FC5A-C14F-17B9CE182D8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1AECBE0-A452-C941-EE7B-164B4BFE18D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FB64FF9-7539-F4ED-AFDD-268229A6A456}"/>
              </a:ext>
            </a:extLst>
          </p:cNvPr>
          <p:cNvSpPr>
            <a:spLocks noGrp="1"/>
          </p:cNvSpPr>
          <p:nvPr>
            <p:ph type="dt" sz="half" idx="10"/>
          </p:nvPr>
        </p:nvSpPr>
        <p:spPr/>
        <p:txBody>
          <a:bodyPr/>
          <a:lstStyle/>
          <a:p>
            <a:fld id="{26006289-14DA-434F-A3E3-9346AE8A0230}" type="datetimeFigureOut">
              <a:rPr lang="en-US" smtClean="0"/>
              <a:t>9/24/2024</a:t>
            </a:fld>
            <a:endParaRPr lang="en-US"/>
          </a:p>
        </p:txBody>
      </p:sp>
      <p:sp>
        <p:nvSpPr>
          <p:cNvPr id="5" name="Footer Placeholder 4">
            <a:extLst>
              <a:ext uri="{FF2B5EF4-FFF2-40B4-BE49-F238E27FC236}">
                <a16:creationId xmlns:a16="http://schemas.microsoft.com/office/drawing/2014/main" id="{C4AD3223-F100-C2DE-762C-38D69882F9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21769E-F028-8BD7-0C96-904A109D975E}"/>
              </a:ext>
            </a:extLst>
          </p:cNvPr>
          <p:cNvSpPr>
            <a:spLocks noGrp="1"/>
          </p:cNvSpPr>
          <p:nvPr>
            <p:ph type="sldNum" sz="quarter" idx="12"/>
          </p:nvPr>
        </p:nvSpPr>
        <p:spPr/>
        <p:txBody>
          <a:bodyPr/>
          <a:lstStyle/>
          <a:p>
            <a:fld id="{F43BF0DC-46F5-6948-BF9D-32610F76DF41}" type="slidenum">
              <a:rPr lang="en-US" smtClean="0"/>
              <a:t>‹#›</a:t>
            </a:fld>
            <a:endParaRPr lang="en-US"/>
          </a:p>
        </p:txBody>
      </p:sp>
    </p:spTree>
    <p:extLst>
      <p:ext uri="{BB962C8B-B14F-4D97-AF65-F5344CB8AC3E}">
        <p14:creationId xmlns:p14="http://schemas.microsoft.com/office/powerpoint/2010/main" val="592254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slide (with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6472B219-380A-4BD7-C6B4-AB32FB78E725}"/>
              </a:ext>
            </a:extLst>
          </p:cNvPr>
          <p:cNvSpPr>
            <a:spLocks noGrp="1"/>
          </p:cNvSpPr>
          <p:nvPr>
            <p:ph type="title" hasCustomPrompt="1"/>
          </p:nvPr>
        </p:nvSpPr>
        <p:spPr>
          <a:xfrm>
            <a:off x="710631" y="632486"/>
            <a:ext cx="10817628" cy="548260"/>
          </a:xfrm>
        </p:spPr>
        <p:txBody>
          <a:bodyPr>
            <a:normAutofit/>
          </a:bodyPr>
          <a:lstStyle>
            <a:lvl1pPr>
              <a:defRPr sz="3000"/>
            </a:lvl1pPr>
          </a:lstStyle>
          <a:p>
            <a:r>
              <a:rPr lang="en-GB"/>
              <a:t>Heading placeholder should be Arial Bold 30pt </a:t>
            </a:r>
            <a:endParaRPr lang="en-US"/>
          </a:p>
        </p:txBody>
      </p:sp>
      <p:cxnSp>
        <p:nvCxnSpPr>
          <p:cNvPr id="10" name="Straight Connector 9">
            <a:extLst>
              <a:ext uri="{FF2B5EF4-FFF2-40B4-BE49-F238E27FC236}">
                <a16:creationId xmlns:a16="http://schemas.microsoft.com/office/drawing/2014/main" id="{83147252-BD82-D8BD-BD53-6408B6F17FDF}"/>
              </a:ext>
              <a:ext uri="{C183D7F6-B498-43B3-948B-1728B52AA6E4}">
                <adec:decorative xmlns:adec="http://schemas.microsoft.com/office/drawing/2017/decorative" val="1"/>
              </a:ext>
            </a:extLst>
          </p:cNvPr>
          <p:cNvCxnSpPr/>
          <p:nvPr userDrawn="1"/>
        </p:nvCxnSpPr>
        <p:spPr>
          <a:xfrm>
            <a:off x="731838" y="1305958"/>
            <a:ext cx="1296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83510D01-23A6-8AF4-6B4F-0BEC23E0E717}"/>
              </a:ext>
            </a:extLst>
          </p:cNvPr>
          <p:cNvSpPr>
            <a:spLocks noGrp="1"/>
          </p:cNvSpPr>
          <p:nvPr>
            <p:ph idx="1" hasCustomPrompt="1"/>
          </p:nvPr>
        </p:nvSpPr>
        <p:spPr>
          <a:xfrm>
            <a:off x="731838" y="1501200"/>
            <a:ext cx="10728325" cy="4628138"/>
          </a:xfrm>
          <a:prstGeom prst="rect">
            <a:avLst/>
          </a:prstGeom>
        </p:spPr>
        <p:txBody>
          <a:bodyPr vert="horz" lIns="0" tIns="0" rIns="0" bIns="0" rtlCol="0">
            <a:noAutofit/>
          </a:bodyPr>
          <a:lstStyle>
            <a:lvl1pPr marL="0" indent="0">
              <a:spcAft>
                <a:spcPts val="600"/>
              </a:spcAft>
              <a:buNone/>
              <a:defRPr b="0">
                <a:solidFill>
                  <a:schemeClr val="tx2"/>
                </a:solidFill>
              </a:defRPr>
            </a:lvl1pPr>
            <a:lvl3pPr>
              <a:spcAft>
                <a:spcPts val="1200"/>
              </a:spcAft>
              <a:defRPr/>
            </a:lvl3pPr>
          </a:lstStyle>
          <a:p>
            <a:r>
              <a:rPr lang="en-US">
                <a:latin typeface="Arial" charset="0"/>
                <a:ea typeface="Arial" charset="0"/>
                <a:cs typeface="Arial" charset="0"/>
              </a:rPr>
              <a:t>Bullet points should be used as below:</a:t>
            </a:r>
            <a:endParaRPr lang="en-GB"/>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Bullet</a:t>
            </a:r>
          </a:p>
          <a:p>
            <a:pPr marL="285750" indent="-285750">
              <a:buFont typeface="Arial" panose="020B0604020202020204" pitchFamily="34" charset="0"/>
              <a:buChar char="•"/>
            </a:pPr>
            <a:r>
              <a:rPr lang="en-GB"/>
              <a:t>Bullet</a:t>
            </a:r>
          </a:p>
          <a:p>
            <a:pPr marL="285750" indent="-285750">
              <a:buFont typeface="Arial" panose="020B0604020202020204" pitchFamily="34" charset="0"/>
              <a:buChar char="•"/>
            </a:pPr>
            <a:r>
              <a:rPr lang="en-GB"/>
              <a:t>Bullet</a:t>
            </a:r>
          </a:p>
          <a:p>
            <a:pPr marL="285750" indent="-285750">
              <a:buFont typeface="Arial" panose="020B0604020202020204" pitchFamily="34" charset="0"/>
              <a:buChar char="•"/>
            </a:pPr>
            <a:endParaRPr lang="en-GB"/>
          </a:p>
          <a:p>
            <a:r>
              <a:rPr lang="en-GB" altLang="en-US">
                <a:latin typeface="Arial" charset="0"/>
                <a:ea typeface="Arial" charset="0"/>
                <a:cs typeface="Arial" charset="0"/>
              </a:rPr>
              <a:t>For maximum impact, avoid overcrowding slides - limit your points to a maximum of 6 per page.</a:t>
            </a:r>
            <a:endParaRPr lang="en-US">
              <a:latin typeface="Arial" charset="0"/>
              <a:ea typeface="Arial" charset="0"/>
              <a:cs typeface="Arial" charset="0"/>
            </a:endParaRPr>
          </a:p>
          <a:p>
            <a:pPr lvl="2"/>
            <a:endParaRPr lang="en-GB"/>
          </a:p>
        </p:txBody>
      </p:sp>
    </p:spTree>
    <p:extLst>
      <p:ext uri="{BB962C8B-B14F-4D97-AF65-F5344CB8AC3E}">
        <p14:creationId xmlns:p14="http://schemas.microsoft.com/office/powerpoint/2010/main" val="9860973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single 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75A690-2768-6CD3-6E94-0AD153AD8CB8}"/>
              </a:ext>
              <a:ext uri="{C183D7F6-B498-43B3-948B-1728B52AA6E4}">
                <adec:decorative xmlns:adec="http://schemas.microsoft.com/office/drawing/2017/decorative" val="1"/>
              </a:ext>
            </a:extLst>
          </p:cNvPr>
          <p:cNvCxnSpPr/>
          <p:nvPr userDrawn="1"/>
        </p:nvCxnSpPr>
        <p:spPr>
          <a:xfrm>
            <a:off x="731838" y="3888000"/>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1F192DF0-FCBC-BF3F-2BB7-1AA8A8B10A04}"/>
              </a:ext>
            </a:extLst>
          </p:cNvPr>
          <p:cNvSpPr>
            <a:spLocks noGrp="1"/>
          </p:cNvSpPr>
          <p:nvPr>
            <p:ph type="title" hasCustomPrompt="1"/>
          </p:nvPr>
        </p:nvSpPr>
        <p:spPr/>
        <p:txBody>
          <a:bodyPr/>
          <a:lstStyle>
            <a:lvl1pPr>
              <a:defRPr>
                <a:solidFill>
                  <a:schemeClr val="tx1"/>
                </a:solidFill>
              </a:defRPr>
            </a:lvl1pPr>
          </a:lstStyle>
          <a:p>
            <a:r>
              <a:rPr lang="en-GB"/>
              <a:t>Title placeholder for one line of text</a:t>
            </a:r>
          </a:p>
        </p:txBody>
      </p:sp>
      <p:pic>
        <p:nvPicPr>
          <p:cNvPr id="3" name="Graphic 2">
            <a:extLst>
              <a:ext uri="{FF2B5EF4-FFF2-40B4-BE49-F238E27FC236}">
                <a16:creationId xmlns:a16="http://schemas.microsoft.com/office/drawing/2014/main" id="{7F847EDF-2F87-F9CC-6F2F-0E1E2AA7DE84}"/>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50000"/>
          <a:stretch/>
        </p:blipFill>
        <p:spPr>
          <a:xfrm>
            <a:off x="6096000" y="5832766"/>
            <a:ext cx="6096000" cy="1066800"/>
          </a:xfrm>
          <a:prstGeom prst="rect">
            <a:avLst/>
          </a:prstGeom>
        </p:spPr>
      </p:pic>
    </p:spTree>
    <p:extLst>
      <p:ext uri="{BB962C8B-B14F-4D97-AF65-F5344CB8AC3E}">
        <p14:creationId xmlns:p14="http://schemas.microsoft.com/office/powerpoint/2010/main" val="2952967209"/>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two lin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75A690-2768-6CD3-6E94-0AD153AD8CB8}"/>
              </a:ext>
              <a:ext uri="{C183D7F6-B498-43B3-948B-1728B52AA6E4}">
                <adec:decorative xmlns:adec="http://schemas.microsoft.com/office/drawing/2017/decorative" val="1"/>
              </a:ext>
            </a:extLst>
          </p:cNvPr>
          <p:cNvCxnSpPr/>
          <p:nvPr userDrawn="1"/>
        </p:nvCxnSpPr>
        <p:spPr>
          <a:xfrm>
            <a:off x="731838" y="4500000"/>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47F5A5F5-FFCF-235B-D838-F4DDB2A31E6A}"/>
              </a:ext>
            </a:extLst>
          </p:cNvPr>
          <p:cNvSpPr>
            <a:spLocks noGrp="1"/>
          </p:cNvSpPr>
          <p:nvPr>
            <p:ph type="title" hasCustomPrompt="1"/>
          </p:nvPr>
        </p:nvSpPr>
        <p:spPr>
          <a:xfrm>
            <a:off x="731837" y="3024000"/>
            <a:ext cx="10728326" cy="1246495"/>
          </a:xfrm>
        </p:spPr>
        <p:txBody>
          <a:bodyPr/>
          <a:lstStyle/>
          <a:p>
            <a:r>
              <a:rPr lang="en-GB"/>
              <a:t>Title placeholder for</a:t>
            </a:r>
            <a:br>
              <a:rPr lang="en-GB"/>
            </a:br>
            <a:r>
              <a:rPr lang="en-GB"/>
              <a:t>two lines of text</a:t>
            </a:r>
          </a:p>
        </p:txBody>
      </p:sp>
      <p:pic>
        <p:nvPicPr>
          <p:cNvPr id="2" name="Graphic 1">
            <a:extLst>
              <a:ext uri="{FF2B5EF4-FFF2-40B4-BE49-F238E27FC236}">
                <a16:creationId xmlns:a16="http://schemas.microsoft.com/office/drawing/2014/main" id="{D5E47383-3E1F-27AE-49E5-9337AE297E0A}"/>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50000"/>
          <a:stretch/>
        </p:blipFill>
        <p:spPr>
          <a:xfrm>
            <a:off x="6096000" y="5832766"/>
            <a:ext cx="6096000" cy="1066800"/>
          </a:xfrm>
          <a:prstGeom prst="rect">
            <a:avLst/>
          </a:prstGeom>
        </p:spPr>
      </p:pic>
    </p:spTree>
    <p:extLst>
      <p:ext uri="{BB962C8B-B14F-4D97-AF65-F5344CB8AC3E}">
        <p14:creationId xmlns:p14="http://schemas.microsoft.com/office/powerpoint/2010/main" val="4246855184"/>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single 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75A690-2768-6CD3-6E94-0AD153AD8CB8}"/>
              </a:ext>
              <a:ext uri="{C183D7F6-B498-43B3-948B-1728B52AA6E4}">
                <adec:decorative xmlns:adec="http://schemas.microsoft.com/office/drawing/2017/decorative" val="1"/>
              </a:ext>
            </a:extLst>
          </p:cNvPr>
          <p:cNvCxnSpPr/>
          <p:nvPr userDrawn="1"/>
        </p:nvCxnSpPr>
        <p:spPr>
          <a:xfrm>
            <a:off x="731838" y="3888000"/>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1F192DF0-FCBC-BF3F-2BB7-1AA8A8B10A04}"/>
              </a:ext>
            </a:extLst>
          </p:cNvPr>
          <p:cNvSpPr>
            <a:spLocks noGrp="1"/>
          </p:cNvSpPr>
          <p:nvPr>
            <p:ph type="title" hasCustomPrompt="1"/>
          </p:nvPr>
        </p:nvSpPr>
        <p:spPr/>
        <p:txBody>
          <a:bodyPr/>
          <a:lstStyle>
            <a:lvl1pPr>
              <a:defRPr>
                <a:solidFill>
                  <a:schemeClr val="tx1"/>
                </a:solidFill>
              </a:defRPr>
            </a:lvl1pPr>
          </a:lstStyle>
          <a:p>
            <a:r>
              <a:rPr lang="en-GB"/>
              <a:t>Title placeholder for one line of text</a:t>
            </a:r>
          </a:p>
        </p:txBody>
      </p:sp>
      <p:pic>
        <p:nvPicPr>
          <p:cNvPr id="3" name="Graphic 2">
            <a:extLst>
              <a:ext uri="{FF2B5EF4-FFF2-40B4-BE49-F238E27FC236}">
                <a16:creationId xmlns:a16="http://schemas.microsoft.com/office/drawing/2014/main" id="{7F847EDF-2F87-F9CC-6F2F-0E1E2AA7DE8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5832766"/>
            <a:ext cx="12192000" cy="1066800"/>
          </a:xfrm>
          <a:prstGeom prst="rect">
            <a:avLst/>
          </a:prstGeom>
        </p:spPr>
      </p:pic>
    </p:spTree>
    <p:extLst>
      <p:ext uri="{BB962C8B-B14F-4D97-AF65-F5344CB8AC3E}">
        <p14:creationId xmlns:p14="http://schemas.microsoft.com/office/powerpoint/2010/main" val="295296720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78967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two lin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75A690-2768-6CD3-6E94-0AD153AD8CB8}"/>
              </a:ext>
              <a:ext uri="{C183D7F6-B498-43B3-948B-1728B52AA6E4}">
                <adec:decorative xmlns:adec="http://schemas.microsoft.com/office/drawing/2017/decorative" val="1"/>
              </a:ext>
            </a:extLst>
          </p:cNvPr>
          <p:cNvCxnSpPr/>
          <p:nvPr userDrawn="1"/>
        </p:nvCxnSpPr>
        <p:spPr>
          <a:xfrm>
            <a:off x="731838" y="4500000"/>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47F5A5F5-FFCF-235B-D838-F4DDB2A31E6A}"/>
              </a:ext>
            </a:extLst>
          </p:cNvPr>
          <p:cNvSpPr>
            <a:spLocks noGrp="1"/>
          </p:cNvSpPr>
          <p:nvPr>
            <p:ph type="title" hasCustomPrompt="1"/>
          </p:nvPr>
        </p:nvSpPr>
        <p:spPr>
          <a:xfrm>
            <a:off x="731837" y="3024000"/>
            <a:ext cx="10728326" cy="1246495"/>
          </a:xfrm>
        </p:spPr>
        <p:txBody>
          <a:bodyPr/>
          <a:lstStyle/>
          <a:p>
            <a:r>
              <a:rPr lang="en-GB"/>
              <a:t>Title placeholder for</a:t>
            </a:r>
            <a:br>
              <a:rPr lang="en-GB"/>
            </a:br>
            <a:r>
              <a:rPr lang="en-GB"/>
              <a:t>two lines of text</a:t>
            </a:r>
          </a:p>
        </p:txBody>
      </p:sp>
      <p:pic>
        <p:nvPicPr>
          <p:cNvPr id="2" name="Graphic 1">
            <a:extLst>
              <a:ext uri="{FF2B5EF4-FFF2-40B4-BE49-F238E27FC236}">
                <a16:creationId xmlns:a16="http://schemas.microsoft.com/office/drawing/2014/main" id="{D5E47383-3E1F-27AE-49E5-9337AE297E0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5832766"/>
            <a:ext cx="12192000" cy="1066800"/>
          </a:xfrm>
          <a:prstGeom prst="rect">
            <a:avLst/>
          </a:prstGeom>
        </p:spPr>
      </p:pic>
    </p:spTree>
    <p:extLst>
      <p:ext uri="{BB962C8B-B14F-4D97-AF65-F5344CB8AC3E}">
        <p14:creationId xmlns:p14="http://schemas.microsoft.com/office/powerpoint/2010/main" val="4246855184"/>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pter slide A (single 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75A690-2768-6CD3-6E94-0AD153AD8CB8}"/>
              </a:ext>
              <a:ext uri="{C183D7F6-B498-43B3-948B-1728B52AA6E4}">
                <adec:decorative xmlns:adec="http://schemas.microsoft.com/office/drawing/2017/decorative" val="1"/>
              </a:ext>
            </a:extLst>
          </p:cNvPr>
          <p:cNvCxnSpPr/>
          <p:nvPr userDrawn="1"/>
        </p:nvCxnSpPr>
        <p:spPr>
          <a:xfrm>
            <a:off x="731837" y="3888000"/>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0D72A976-3E74-E898-B605-D100F1BAD12E}"/>
              </a:ext>
            </a:extLst>
          </p:cNvPr>
          <p:cNvSpPr>
            <a:spLocks noGrp="1"/>
          </p:cNvSpPr>
          <p:nvPr>
            <p:ph type="title" hasCustomPrompt="1"/>
          </p:nvPr>
        </p:nvSpPr>
        <p:spPr>
          <a:xfrm>
            <a:off x="731837" y="3024000"/>
            <a:ext cx="10728326" cy="623248"/>
          </a:xfrm>
        </p:spPr>
        <p:txBody>
          <a:bodyPr/>
          <a:lstStyle>
            <a:lvl1pPr>
              <a:defRPr>
                <a:solidFill>
                  <a:schemeClr val="accent6"/>
                </a:solidFill>
              </a:defRPr>
            </a:lvl1pPr>
          </a:lstStyle>
          <a:p>
            <a:r>
              <a:rPr lang="en-GB"/>
              <a:t>Chapter placeholder for one line of text</a:t>
            </a:r>
          </a:p>
        </p:txBody>
      </p:sp>
    </p:spTree>
    <p:extLst>
      <p:ext uri="{BB962C8B-B14F-4D97-AF65-F5344CB8AC3E}">
        <p14:creationId xmlns:p14="http://schemas.microsoft.com/office/powerpoint/2010/main" val="66125679"/>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pter slide A (two lin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75A690-2768-6CD3-6E94-0AD153AD8CB8}"/>
              </a:ext>
              <a:ext uri="{C183D7F6-B498-43B3-948B-1728B52AA6E4}">
                <adec:decorative xmlns:adec="http://schemas.microsoft.com/office/drawing/2017/decorative" val="1"/>
              </a:ext>
            </a:extLst>
          </p:cNvPr>
          <p:cNvCxnSpPr/>
          <p:nvPr userDrawn="1"/>
        </p:nvCxnSpPr>
        <p:spPr>
          <a:xfrm>
            <a:off x="731837" y="4500000"/>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0D72A976-3E74-E898-B605-D100F1BAD12E}"/>
              </a:ext>
            </a:extLst>
          </p:cNvPr>
          <p:cNvSpPr>
            <a:spLocks noGrp="1"/>
          </p:cNvSpPr>
          <p:nvPr>
            <p:ph type="title" hasCustomPrompt="1"/>
          </p:nvPr>
        </p:nvSpPr>
        <p:spPr>
          <a:xfrm>
            <a:off x="731837" y="3024000"/>
            <a:ext cx="10728326" cy="1246495"/>
          </a:xfrm>
        </p:spPr>
        <p:txBody>
          <a:bodyPr/>
          <a:lstStyle>
            <a:lvl1pPr>
              <a:defRPr>
                <a:solidFill>
                  <a:srgbClr val="E6EBF2"/>
                </a:solidFill>
              </a:defRPr>
            </a:lvl1pPr>
          </a:lstStyle>
          <a:p>
            <a:r>
              <a:rPr lang="en-GB"/>
              <a:t>Chapter placeholder for</a:t>
            </a:r>
            <a:br>
              <a:rPr lang="en-GB"/>
            </a:br>
            <a:r>
              <a:rPr lang="en-GB"/>
              <a:t>two lines of text</a:t>
            </a:r>
          </a:p>
        </p:txBody>
      </p:sp>
    </p:spTree>
    <p:extLst>
      <p:ext uri="{BB962C8B-B14F-4D97-AF65-F5344CB8AC3E}">
        <p14:creationId xmlns:p14="http://schemas.microsoft.com/office/powerpoint/2010/main" val="2048518502"/>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apter slide B (single 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75A690-2768-6CD3-6E94-0AD153AD8CB8}"/>
              </a:ext>
              <a:ext uri="{C183D7F6-B498-43B3-948B-1728B52AA6E4}">
                <adec:decorative xmlns:adec="http://schemas.microsoft.com/office/drawing/2017/decorative" val="1"/>
              </a:ext>
            </a:extLst>
          </p:cNvPr>
          <p:cNvCxnSpPr/>
          <p:nvPr userDrawn="1"/>
        </p:nvCxnSpPr>
        <p:spPr>
          <a:xfrm>
            <a:off x="731837" y="3888000"/>
            <a:ext cx="1296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0D72A976-3E74-E898-B605-D100F1BAD12E}"/>
              </a:ext>
            </a:extLst>
          </p:cNvPr>
          <p:cNvSpPr>
            <a:spLocks noGrp="1"/>
          </p:cNvSpPr>
          <p:nvPr>
            <p:ph type="title" hasCustomPrompt="1"/>
          </p:nvPr>
        </p:nvSpPr>
        <p:spPr>
          <a:xfrm>
            <a:off x="731837" y="3024000"/>
            <a:ext cx="10728326" cy="623248"/>
          </a:xfrm>
        </p:spPr>
        <p:txBody>
          <a:bodyPr/>
          <a:lstStyle>
            <a:lvl1pPr>
              <a:defRPr>
                <a:solidFill>
                  <a:schemeClr val="tx1"/>
                </a:solidFill>
              </a:defRPr>
            </a:lvl1pPr>
          </a:lstStyle>
          <a:p>
            <a:r>
              <a:rPr lang="en-GB"/>
              <a:t>Chapter placeholder for one line of text</a:t>
            </a:r>
          </a:p>
        </p:txBody>
      </p:sp>
    </p:spTree>
    <p:extLst>
      <p:ext uri="{BB962C8B-B14F-4D97-AF65-F5344CB8AC3E}">
        <p14:creationId xmlns:p14="http://schemas.microsoft.com/office/powerpoint/2010/main" val="2355300155"/>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pter slide B (two lin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75A690-2768-6CD3-6E94-0AD153AD8CB8}"/>
              </a:ext>
              <a:ext uri="{C183D7F6-B498-43B3-948B-1728B52AA6E4}">
                <adec:decorative xmlns:adec="http://schemas.microsoft.com/office/drawing/2017/decorative" val="1"/>
              </a:ext>
            </a:extLst>
          </p:cNvPr>
          <p:cNvCxnSpPr/>
          <p:nvPr userDrawn="1"/>
        </p:nvCxnSpPr>
        <p:spPr>
          <a:xfrm>
            <a:off x="731837" y="4500000"/>
            <a:ext cx="1296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0D72A976-3E74-E898-B605-D100F1BAD12E}"/>
              </a:ext>
            </a:extLst>
          </p:cNvPr>
          <p:cNvSpPr>
            <a:spLocks noGrp="1"/>
          </p:cNvSpPr>
          <p:nvPr>
            <p:ph type="title" hasCustomPrompt="1"/>
          </p:nvPr>
        </p:nvSpPr>
        <p:spPr>
          <a:xfrm>
            <a:off x="731837" y="3024000"/>
            <a:ext cx="10728326" cy="1246495"/>
          </a:xfrm>
        </p:spPr>
        <p:txBody>
          <a:bodyPr/>
          <a:lstStyle>
            <a:lvl1pPr>
              <a:defRPr>
                <a:solidFill>
                  <a:schemeClr val="tx1"/>
                </a:solidFill>
              </a:defRPr>
            </a:lvl1pPr>
          </a:lstStyle>
          <a:p>
            <a:r>
              <a:rPr lang="en-GB"/>
              <a:t>Chapter placeholder for</a:t>
            </a:r>
            <a:br>
              <a:rPr lang="en-GB"/>
            </a:br>
            <a:r>
              <a:rPr lang="en-GB"/>
              <a:t>two lines of text</a:t>
            </a:r>
          </a:p>
        </p:txBody>
      </p:sp>
    </p:spTree>
    <p:extLst>
      <p:ext uri="{BB962C8B-B14F-4D97-AF65-F5344CB8AC3E}">
        <p14:creationId xmlns:p14="http://schemas.microsoft.com/office/powerpoint/2010/main" val="4074572352"/>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pter slide C (single 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75A690-2768-6CD3-6E94-0AD153AD8CB8}"/>
              </a:ext>
              <a:ext uri="{C183D7F6-B498-43B3-948B-1728B52AA6E4}">
                <adec:decorative xmlns:adec="http://schemas.microsoft.com/office/drawing/2017/decorative" val="1"/>
              </a:ext>
            </a:extLst>
          </p:cNvPr>
          <p:cNvCxnSpPr/>
          <p:nvPr userDrawn="1"/>
        </p:nvCxnSpPr>
        <p:spPr>
          <a:xfrm>
            <a:off x="731837" y="3888000"/>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0D72A976-3E74-E898-B605-D100F1BAD12E}"/>
              </a:ext>
            </a:extLst>
          </p:cNvPr>
          <p:cNvSpPr>
            <a:spLocks noGrp="1"/>
          </p:cNvSpPr>
          <p:nvPr>
            <p:ph type="title" hasCustomPrompt="1"/>
          </p:nvPr>
        </p:nvSpPr>
        <p:spPr>
          <a:xfrm>
            <a:off x="731837" y="3024000"/>
            <a:ext cx="10728326" cy="623248"/>
          </a:xfrm>
        </p:spPr>
        <p:txBody>
          <a:bodyPr/>
          <a:lstStyle>
            <a:lvl1pPr>
              <a:defRPr>
                <a:solidFill>
                  <a:schemeClr val="tx1"/>
                </a:solidFill>
              </a:defRPr>
            </a:lvl1pPr>
          </a:lstStyle>
          <a:p>
            <a:r>
              <a:rPr lang="en-GB"/>
              <a:t>Chapter placeholder for one line of text</a:t>
            </a:r>
          </a:p>
        </p:txBody>
      </p:sp>
    </p:spTree>
    <p:extLst>
      <p:ext uri="{BB962C8B-B14F-4D97-AF65-F5344CB8AC3E}">
        <p14:creationId xmlns:p14="http://schemas.microsoft.com/office/powerpoint/2010/main" val="1717456343"/>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pter slide C (two lin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75A690-2768-6CD3-6E94-0AD153AD8CB8}"/>
              </a:ext>
              <a:ext uri="{C183D7F6-B498-43B3-948B-1728B52AA6E4}">
                <adec:decorative xmlns:adec="http://schemas.microsoft.com/office/drawing/2017/decorative" val="1"/>
              </a:ext>
            </a:extLst>
          </p:cNvPr>
          <p:cNvCxnSpPr/>
          <p:nvPr userDrawn="1"/>
        </p:nvCxnSpPr>
        <p:spPr>
          <a:xfrm>
            <a:off x="731837" y="4500000"/>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0D72A976-3E74-E898-B605-D100F1BAD12E}"/>
              </a:ext>
            </a:extLst>
          </p:cNvPr>
          <p:cNvSpPr>
            <a:spLocks noGrp="1"/>
          </p:cNvSpPr>
          <p:nvPr>
            <p:ph type="title" hasCustomPrompt="1"/>
          </p:nvPr>
        </p:nvSpPr>
        <p:spPr>
          <a:xfrm>
            <a:off x="731837" y="3024000"/>
            <a:ext cx="10728326" cy="1246495"/>
          </a:xfrm>
        </p:spPr>
        <p:txBody>
          <a:bodyPr/>
          <a:lstStyle>
            <a:lvl1pPr>
              <a:defRPr>
                <a:solidFill>
                  <a:schemeClr val="tx1"/>
                </a:solidFill>
              </a:defRPr>
            </a:lvl1pPr>
          </a:lstStyle>
          <a:p>
            <a:r>
              <a:rPr lang="en-GB"/>
              <a:t>Chapter placeholder for</a:t>
            </a:r>
            <a:br>
              <a:rPr lang="en-GB"/>
            </a:br>
            <a:r>
              <a:rPr lang="en-GB"/>
              <a:t>two lines of text</a:t>
            </a:r>
          </a:p>
        </p:txBody>
      </p:sp>
    </p:spTree>
    <p:extLst>
      <p:ext uri="{BB962C8B-B14F-4D97-AF65-F5344CB8AC3E}">
        <p14:creationId xmlns:p14="http://schemas.microsoft.com/office/powerpoint/2010/main" val="3623107317"/>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pter slide D (single 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75A690-2768-6CD3-6E94-0AD153AD8CB8}"/>
              </a:ext>
              <a:ext uri="{C183D7F6-B498-43B3-948B-1728B52AA6E4}">
                <adec:decorative xmlns:adec="http://schemas.microsoft.com/office/drawing/2017/decorative" val="1"/>
              </a:ext>
            </a:extLst>
          </p:cNvPr>
          <p:cNvCxnSpPr/>
          <p:nvPr userDrawn="1"/>
        </p:nvCxnSpPr>
        <p:spPr>
          <a:xfrm>
            <a:off x="731837" y="3888000"/>
            <a:ext cx="1296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0D72A976-3E74-E898-B605-D100F1BAD12E}"/>
              </a:ext>
            </a:extLst>
          </p:cNvPr>
          <p:cNvSpPr>
            <a:spLocks noGrp="1"/>
          </p:cNvSpPr>
          <p:nvPr>
            <p:ph type="title" hasCustomPrompt="1"/>
          </p:nvPr>
        </p:nvSpPr>
        <p:spPr>
          <a:xfrm>
            <a:off x="731837" y="3024000"/>
            <a:ext cx="10728326" cy="623248"/>
          </a:xfrm>
        </p:spPr>
        <p:txBody>
          <a:bodyPr/>
          <a:lstStyle>
            <a:lvl1pPr>
              <a:defRPr>
                <a:solidFill>
                  <a:schemeClr val="tx2"/>
                </a:solidFill>
              </a:defRPr>
            </a:lvl1pPr>
          </a:lstStyle>
          <a:p>
            <a:r>
              <a:rPr lang="en-GB"/>
              <a:t>Chapter placeholder for one line of text</a:t>
            </a:r>
          </a:p>
        </p:txBody>
      </p:sp>
    </p:spTree>
    <p:extLst>
      <p:ext uri="{BB962C8B-B14F-4D97-AF65-F5344CB8AC3E}">
        <p14:creationId xmlns:p14="http://schemas.microsoft.com/office/powerpoint/2010/main" val="3491310928"/>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pter slide D (two lin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75A690-2768-6CD3-6E94-0AD153AD8CB8}"/>
              </a:ext>
              <a:ext uri="{C183D7F6-B498-43B3-948B-1728B52AA6E4}">
                <adec:decorative xmlns:adec="http://schemas.microsoft.com/office/drawing/2017/decorative" val="1"/>
              </a:ext>
            </a:extLst>
          </p:cNvPr>
          <p:cNvCxnSpPr/>
          <p:nvPr userDrawn="1"/>
        </p:nvCxnSpPr>
        <p:spPr>
          <a:xfrm>
            <a:off x="731837" y="4500000"/>
            <a:ext cx="1296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0D72A976-3E74-E898-B605-D100F1BAD12E}"/>
              </a:ext>
            </a:extLst>
          </p:cNvPr>
          <p:cNvSpPr>
            <a:spLocks noGrp="1"/>
          </p:cNvSpPr>
          <p:nvPr>
            <p:ph type="title" hasCustomPrompt="1"/>
          </p:nvPr>
        </p:nvSpPr>
        <p:spPr>
          <a:xfrm>
            <a:off x="731837" y="3024000"/>
            <a:ext cx="10728326" cy="1246495"/>
          </a:xfrm>
        </p:spPr>
        <p:txBody>
          <a:bodyPr/>
          <a:lstStyle>
            <a:lvl1pPr>
              <a:defRPr>
                <a:solidFill>
                  <a:schemeClr val="tx2"/>
                </a:solidFill>
              </a:defRPr>
            </a:lvl1pPr>
          </a:lstStyle>
          <a:p>
            <a:r>
              <a:rPr lang="en-GB"/>
              <a:t>Chapter placeholder for</a:t>
            </a:r>
            <a:br>
              <a:rPr lang="en-GB"/>
            </a:br>
            <a:r>
              <a:rPr lang="en-GB"/>
              <a:t>two lines of text</a:t>
            </a:r>
          </a:p>
        </p:txBody>
      </p:sp>
    </p:spTree>
    <p:extLst>
      <p:ext uri="{BB962C8B-B14F-4D97-AF65-F5344CB8AC3E}">
        <p14:creationId xmlns:p14="http://schemas.microsoft.com/office/powerpoint/2010/main" val="3539443835"/>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84F126D-DA5B-D3CB-9FE0-6C14340512E4}"/>
              </a:ext>
            </a:extLst>
          </p:cNvPr>
          <p:cNvSpPr>
            <a:spLocks noGrp="1"/>
          </p:cNvSpPr>
          <p:nvPr>
            <p:ph type="title" hasCustomPrompt="1"/>
          </p:nvPr>
        </p:nvSpPr>
        <p:spPr>
          <a:xfrm>
            <a:off x="710631" y="632486"/>
            <a:ext cx="10817628" cy="548260"/>
          </a:xfrm>
        </p:spPr>
        <p:txBody>
          <a:bodyPr>
            <a:normAutofit/>
          </a:bodyPr>
          <a:lstStyle>
            <a:lvl1pPr>
              <a:defRPr sz="3000"/>
            </a:lvl1pPr>
          </a:lstStyle>
          <a:p>
            <a:r>
              <a:rPr lang="en-GB"/>
              <a:t>Heading placeholder should be Arial Bold 30pt </a:t>
            </a:r>
            <a:endParaRPr lang="en-US"/>
          </a:p>
        </p:txBody>
      </p:sp>
      <p:cxnSp>
        <p:nvCxnSpPr>
          <p:cNvPr id="7" name="Straight Connector 6">
            <a:extLst>
              <a:ext uri="{FF2B5EF4-FFF2-40B4-BE49-F238E27FC236}">
                <a16:creationId xmlns:a16="http://schemas.microsoft.com/office/drawing/2014/main" id="{216239AB-AAC9-1226-6DF4-E83991F0ABC3}"/>
              </a:ext>
              <a:ext uri="{C183D7F6-B498-43B3-948B-1728B52AA6E4}">
                <adec:decorative xmlns:adec="http://schemas.microsoft.com/office/drawing/2017/decorative" val="1"/>
              </a:ext>
            </a:extLst>
          </p:cNvPr>
          <p:cNvCxnSpPr/>
          <p:nvPr userDrawn="1"/>
        </p:nvCxnSpPr>
        <p:spPr>
          <a:xfrm>
            <a:off x="731838" y="1304925"/>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7" name="Text Placeholder 36">
            <a:extLst>
              <a:ext uri="{FF2B5EF4-FFF2-40B4-BE49-F238E27FC236}">
                <a16:creationId xmlns:a16="http://schemas.microsoft.com/office/drawing/2014/main" id="{3771389F-EE0B-6C81-00D7-3204182E1D45}"/>
              </a:ext>
            </a:extLst>
          </p:cNvPr>
          <p:cNvSpPr>
            <a:spLocks noGrp="1"/>
          </p:cNvSpPr>
          <p:nvPr>
            <p:ph type="body" sz="quarter" idx="10" hasCustomPrompt="1"/>
          </p:nvPr>
        </p:nvSpPr>
        <p:spPr>
          <a:xfrm>
            <a:off x="731838" y="1501200"/>
            <a:ext cx="10728325" cy="4621213"/>
          </a:xfrm>
        </p:spPr>
        <p:txBody>
          <a:bodyPr/>
          <a:lstStyle/>
          <a:p>
            <a:pPr lvl="0"/>
            <a:r>
              <a:rPr lang="en-GB"/>
              <a:t>Sub heading or highlighted line of text is optional and can be Arial Bold 16pt, with 12pt spacing underneath.</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Normal body text should be Arial regular and 16pt minimum with no additional spacing above or below.</a:t>
            </a:r>
          </a:p>
        </p:txBody>
      </p:sp>
    </p:spTree>
    <p:extLst>
      <p:ext uri="{BB962C8B-B14F-4D97-AF65-F5344CB8AC3E}">
        <p14:creationId xmlns:p14="http://schemas.microsoft.com/office/powerpoint/2010/main" val="458423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2">
            <a:extLst>
              <a:ext uri="{FF2B5EF4-FFF2-40B4-BE49-F238E27FC236}">
                <a16:creationId xmlns:a16="http://schemas.microsoft.com/office/drawing/2014/main" id="{12C7062E-0A41-6272-4818-89EFF9B186A2}"/>
              </a:ext>
            </a:extLst>
          </p:cNvPr>
          <p:cNvSpPr>
            <a:spLocks noGrp="1"/>
          </p:cNvSpPr>
          <p:nvPr>
            <p:ph type="pic" idx="10"/>
          </p:nvPr>
        </p:nvSpPr>
        <p:spPr>
          <a:xfrm>
            <a:off x="8976336" y="0"/>
            <a:ext cx="3215664"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6" name="Picture 5" descr="A black background with a black square&#10;&#10;Description automatically generated with medium confidence">
            <a:extLst>
              <a:ext uri="{FF2B5EF4-FFF2-40B4-BE49-F238E27FC236}">
                <a16:creationId xmlns:a16="http://schemas.microsoft.com/office/drawing/2014/main" id="{D8CE7E68-FE6E-D678-2C07-60862F461AA1}"/>
              </a:ext>
            </a:extLst>
          </p:cNvPr>
          <p:cNvPicPr>
            <a:picLocks noChangeAspect="1"/>
          </p:cNvPicPr>
          <p:nvPr userDrawn="1"/>
        </p:nvPicPr>
        <p:blipFill>
          <a:blip r:embed="rId2"/>
          <a:stretch>
            <a:fillRect/>
          </a:stretch>
        </p:blipFill>
        <p:spPr>
          <a:xfrm>
            <a:off x="340360" y="247956"/>
            <a:ext cx="1435064" cy="289889"/>
          </a:xfrm>
          <a:prstGeom prst="rect">
            <a:avLst/>
          </a:prstGeom>
        </p:spPr>
      </p:pic>
    </p:spTree>
    <p:extLst>
      <p:ext uri="{BB962C8B-B14F-4D97-AF65-F5344CB8AC3E}">
        <p14:creationId xmlns:p14="http://schemas.microsoft.com/office/powerpoint/2010/main" val="5264124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sli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84F126D-DA5B-D3CB-9FE0-6C14340512E4}"/>
              </a:ext>
            </a:extLst>
          </p:cNvPr>
          <p:cNvSpPr>
            <a:spLocks noGrp="1"/>
          </p:cNvSpPr>
          <p:nvPr>
            <p:ph type="title" hasCustomPrompt="1"/>
          </p:nvPr>
        </p:nvSpPr>
        <p:spPr>
          <a:xfrm>
            <a:off x="710631" y="632486"/>
            <a:ext cx="10817628" cy="548260"/>
          </a:xfrm>
        </p:spPr>
        <p:txBody>
          <a:bodyPr>
            <a:normAutofit/>
          </a:bodyPr>
          <a:lstStyle>
            <a:lvl1pPr>
              <a:defRPr sz="3000"/>
            </a:lvl1pPr>
          </a:lstStyle>
          <a:p>
            <a:r>
              <a:rPr lang="en-GB"/>
              <a:t>Heading placeholder should be Arial Bold 30pt </a:t>
            </a:r>
            <a:endParaRPr lang="en-US"/>
          </a:p>
        </p:txBody>
      </p:sp>
      <p:cxnSp>
        <p:nvCxnSpPr>
          <p:cNvPr id="7" name="Straight Connector 6">
            <a:extLst>
              <a:ext uri="{FF2B5EF4-FFF2-40B4-BE49-F238E27FC236}">
                <a16:creationId xmlns:a16="http://schemas.microsoft.com/office/drawing/2014/main" id="{216239AB-AAC9-1226-6DF4-E83991F0ABC3}"/>
              </a:ext>
              <a:ext uri="{C183D7F6-B498-43B3-948B-1728B52AA6E4}">
                <adec:decorative xmlns:adec="http://schemas.microsoft.com/office/drawing/2017/decorative" val="1"/>
              </a:ext>
            </a:extLst>
          </p:cNvPr>
          <p:cNvCxnSpPr/>
          <p:nvPr userDrawn="1"/>
        </p:nvCxnSpPr>
        <p:spPr>
          <a:xfrm>
            <a:off x="731838" y="1304925"/>
            <a:ext cx="1296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7" name="Text Placeholder 36">
            <a:extLst>
              <a:ext uri="{FF2B5EF4-FFF2-40B4-BE49-F238E27FC236}">
                <a16:creationId xmlns:a16="http://schemas.microsoft.com/office/drawing/2014/main" id="{3771389F-EE0B-6C81-00D7-3204182E1D45}"/>
              </a:ext>
            </a:extLst>
          </p:cNvPr>
          <p:cNvSpPr>
            <a:spLocks noGrp="1"/>
          </p:cNvSpPr>
          <p:nvPr>
            <p:ph type="body" sz="quarter" idx="10" hasCustomPrompt="1"/>
          </p:nvPr>
        </p:nvSpPr>
        <p:spPr>
          <a:xfrm>
            <a:off x="731838" y="1501200"/>
            <a:ext cx="10728325" cy="4621213"/>
          </a:xfrm>
        </p:spPr>
        <p:txBody>
          <a:bodyPr/>
          <a:lstStyle/>
          <a:p>
            <a:pPr lvl="0"/>
            <a:r>
              <a:rPr lang="en-GB"/>
              <a:t>Sub heading or highlighted line of text is optional and can be Arial Bold 16pt, with 12pt spacing underneath.</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Normal body text should be Arial regular and 16pt minimum with no additional spacing above or below.</a:t>
            </a:r>
          </a:p>
        </p:txBody>
      </p:sp>
    </p:spTree>
    <p:extLst>
      <p:ext uri="{BB962C8B-B14F-4D97-AF65-F5344CB8AC3E}">
        <p14:creationId xmlns:p14="http://schemas.microsoft.com/office/powerpoint/2010/main" val="22831643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slide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84F126D-DA5B-D3CB-9FE0-6C14340512E4}"/>
              </a:ext>
            </a:extLst>
          </p:cNvPr>
          <p:cNvSpPr>
            <a:spLocks noGrp="1"/>
          </p:cNvSpPr>
          <p:nvPr>
            <p:ph type="title" hasCustomPrompt="1"/>
          </p:nvPr>
        </p:nvSpPr>
        <p:spPr>
          <a:xfrm>
            <a:off x="710631" y="632486"/>
            <a:ext cx="10817628" cy="548260"/>
          </a:xfrm>
        </p:spPr>
        <p:txBody>
          <a:bodyPr>
            <a:normAutofit/>
          </a:bodyPr>
          <a:lstStyle>
            <a:lvl1pPr>
              <a:defRPr sz="3000"/>
            </a:lvl1pPr>
          </a:lstStyle>
          <a:p>
            <a:r>
              <a:rPr lang="en-GB"/>
              <a:t>Heading placeholder should be Arial Bold 30pt </a:t>
            </a:r>
            <a:endParaRPr lang="en-US"/>
          </a:p>
        </p:txBody>
      </p:sp>
      <p:cxnSp>
        <p:nvCxnSpPr>
          <p:cNvPr id="7" name="Straight Connector 6">
            <a:extLst>
              <a:ext uri="{FF2B5EF4-FFF2-40B4-BE49-F238E27FC236}">
                <a16:creationId xmlns:a16="http://schemas.microsoft.com/office/drawing/2014/main" id="{216239AB-AAC9-1226-6DF4-E83991F0ABC3}"/>
              </a:ext>
              <a:ext uri="{C183D7F6-B498-43B3-948B-1728B52AA6E4}">
                <adec:decorative xmlns:adec="http://schemas.microsoft.com/office/drawing/2017/decorative" val="1"/>
              </a:ext>
            </a:extLst>
          </p:cNvPr>
          <p:cNvCxnSpPr/>
          <p:nvPr userDrawn="1"/>
        </p:nvCxnSpPr>
        <p:spPr>
          <a:xfrm>
            <a:off x="731838" y="1304925"/>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7" name="Text Placeholder 36">
            <a:extLst>
              <a:ext uri="{FF2B5EF4-FFF2-40B4-BE49-F238E27FC236}">
                <a16:creationId xmlns:a16="http://schemas.microsoft.com/office/drawing/2014/main" id="{3771389F-EE0B-6C81-00D7-3204182E1D45}"/>
              </a:ext>
            </a:extLst>
          </p:cNvPr>
          <p:cNvSpPr>
            <a:spLocks noGrp="1"/>
          </p:cNvSpPr>
          <p:nvPr>
            <p:ph type="body" sz="quarter" idx="10" hasCustomPrompt="1"/>
          </p:nvPr>
        </p:nvSpPr>
        <p:spPr>
          <a:xfrm>
            <a:off x="731838" y="1501200"/>
            <a:ext cx="10728325" cy="4621213"/>
          </a:xfrm>
        </p:spPr>
        <p:txBody>
          <a:bodyPr/>
          <a:lstStyle/>
          <a:p>
            <a:pPr lvl="0"/>
            <a:r>
              <a:rPr lang="en-GB"/>
              <a:t>Sub heading or highlighted line of text is optional and can be Arial Bold 16pt, with 12pt spacing underneath.</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Normal body text should be Arial regular and 16pt minimum with no additional spacing above or below.</a:t>
            </a:r>
          </a:p>
        </p:txBody>
      </p:sp>
    </p:spTree>
    <p:extLst>
      <p:ext uri="{BB962C8B-B14F-4D97-AF65-F5344CB8AC3E}">
        <p14:creationId xmlns:p14="http://schemas.microsoft.com/office/powerpoint/2010/main" val="35184681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slide 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84F126D-DA5B-D3CB-9FE0-6C14340512E4}"/>
              </a:ext>
            </a:extLst>
          </p:cNvPr>
          <p:cNvSpPr>
            <a:spLocks noGrp="1"/>
          </p:cNvSpPr>
          <p:nvPr>
            <p:ph type="title" hasCustomPrompt="1"/>
          </p:nvPr>
        </p:nvSpPr>
        <p:spPr>
          <a:xfrm>
            <a:off x="710631" y="632486"/>
            <a:ext cx="10817628" cy="548260"/>
          </a:xfrm>
        </p:spPr>
        <p:txBody>
          <a:bodyPr>
            <a:normAutofit/>
          </a:bodyPr>
          <a:lstStyle>
            <a:lvl1pPr>
              <a:defRPr sz="3000"/>
            </a:lvl1pPr>
          </a:lstStyle>
          <a:p>
            <a:r>
              <a:rPr lang="en-GB"/>
              <a:t>Heading placeholder should be Arial Bold 30pt </a:t>
            </a:r>
            <a:endParaRPr lang="en-US"/>
          </a:p>
        </p:txBody>
      </p:sp>
      <p:cxnSp>
        <p:nvCxnSpPr>
          <p:cNvPr id="7" name="Straight Connector 6">
            <a:extLst>
              <a:ext uri="{FF2B5EF4-FFF2-40B4-BE49-F238E27FC236}">
                <a16:creationId xmlns:a16="http://schemas.microsoft.com/office/drawing/2014/main" id="{216239AB-AAC9-1226-6DF4-E83991F0ABC3}"/>
              </a:ext>
              <a:ext uri="{C183D7F6-B498-43B3-948B-1728B52AA6E4}">
                <adec:decorative xmlns:adec="http://schemas.microsoft.com/office/drawing/2017/decorative" val="1"/>
              </a:ext>
            </a:extLst>
          </p:cNvPr>
          <p:cNvCxnSpPr/>
          <p:nvPr userDrawn="1"/>
        </p:nvCxnSpPr>
        <p:spPr>
          <a:xfrm>
            <a:off x="731838" y="1304925"/>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7" name="Text Placeholder 36">
            <a:extLst>
              <a:ext uri="{FF2B5EF4-FFF2-40B4-BE49-F238E27FC236}">
                <a16:creationId xmlns:a16="http://schemas.microsoft.com/office/drawing/2014/main" id="{3771389F-EE0B-6C81-00D7-3204182E1D45}"/>
              </a:ext>
            </a:extLst>
          </p:cNvPr>
          <p:cNvSpPr>
            <a:spLocks noGrp="1"/>
          </p:cNvSpPr>
          <p:nvPr>
            <p:ph type="body" sz="quarter" idx="10" hasCustomPrompt="1"/>
          </p:nvPr>
        </p:nvSpPr>
        <p:spPr>
          <a:xfrm>
            <a:off x="731838" y="1501200"/>
            <a:ext cx="10728325" cy="4621213"/>
          </a:xfrm>
        </p:spPr>
        <p:txBody>
          <a:bodyPr/>
          <a:lstStyle/>
          <a:p>
            <a:pPr lvl="0"/>
            <a:r>
              <a:rPr lang="en-GB"/>
              <a:t>Sub heading or highlighted line of text is optional and can be Arial Bold 16pt, with 12pt spacing underneath.</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Normal body text should be Arial regular and 16pt minimum with no additional spacing above or below.</a:t>
            </a:r>
          </a:p>
        </p:txBody>
      </p:sp>
    </p:spTree>
    <p:extLst>
      <p:ext uri="{BB962C8B-B14F-4D97-AF65-F5344CB8AC3E}">
        <p14:creationId xmlns:p14="http://schemas.microsoft.com/office/powerpoint/2010/main" val="39484668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slide E">
    <p:bg>
      <p:bgPr>
        <a:solidFill>
          <a:schemeClr val="bg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84F126D-DA5B-D3CB-9FE0-6C14340512E4}"/>
              </a:ext>
            </a:extLst>
          </p:cNvPr>
          <p:cNvSpPr>
            <a:spLocks noGrp="1"/>
          </p:cNvSpPr>
          <p:nvPr>
            <p:ph type="title" hasCustomPrompt="1"/>
          </p:nvPr>
        </p:nvSpPr>
        <p:spPr>
          <a:xfrm>
            <a:off x="710631" y="632486"/>
            <a:ext cx="10817628" cy="548260"/>
          </a:xfrm>
        </p:spPr>
        <p:txBody>
          <a:bodyPr>
            <a:normAutofit/>
          </a:bodyPr>
          <a:lstStyle>
            <a:lvl1pPr>
              <a:defRPr sz="3000"/>
            </a:lvl1pPr>
          </a:lstStyle>
          <a:p>
            <a:r>
              <a:rPr lang="en-GB"/>
              <a:t>Heading placeholder should be Arial Bold 30pt </a:t>
            </a:r>
            <a:endParaRPr lang="en-US"/>
          </a:p>
        </p:txBody>
      </p:sp>
      <p:cxnSp>
        <p:nvCxnSpPr>
          <p:cNvPr id="7" name="Straight Connector 6">
            <a:extLst>
              <a:ext uri="{FF2B5EF4-FFF2-40B4-BE49-F238E27FC236}">
                <a16:creationId xmlns:a16="http://schemas.microsoft.com/office/drawing/2014/main" id="{216239AB-AAC9-1226-6DF4-E83991F0ABC3}"/>
              </a:ext>
              <a:ext uri="{C183D7F6-B498-43B3-948B-1728B52AA6E4}">
                <adec:decorative xmlns:adec="http://schemas.microsoft.com/office/drawing/2017/decorative" val="1"/>
              </a:ext>
            </a:extLst>
          </p:cNvPr>
          <p:cNvCxnSpPr/>
          <p:nvPr userDrawn="1"/>
        </p:nvCxnSpPr>
        <p:spPr>
          <a:xfrm>
            <a:off x="731838" y="1304925"/>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7" name="Text Placeholder 36">
            <a:extLst>
              <a:ext uri="{FF2B5EF4-FFF2-40B4-BE49-F238E27FC236}">
                <a16:creationId xmlns:a16="http://schemas.microsoft.com/office/drawing/2014/main" id="{3771389F-EE0B-6C81-00D7-3204182E1D45}"/>
              </a:ext>
            </a:extLst>
          </p:cNvPr>
          <p:cNvSpPr>
            <a:spLocks noGrp="1"/>
          </p:cNvSpPr>
          <p:nvPr>
            <p:ph type="body" sz="quarter" idx="10" hasCustomPrompt="1"/>
          </p:nvPr>
        </p:nvSpPr>
        <p:spPr>
          <a:xfrm>
            <a:off x="731838" y="1501200"/>
            <a:ext cx="10728325" cy="4621213"/>
          </a:xfrm>
        </p:spPr>
        <p:txBody>
          <a:bodyPr/>
          <a:lstStyle/>
          <a:p>
            <a:pPr lvl="0"/>
            <a:r>
              <a:rPr lang="en-GB"/>
              <a:t>Sub heading or highlighted line of text is optional and can be Arial Bold 16pt, with 12pt spacing underneath.</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Normal body text should be Arial regular and 16pt minimum with no additional spacing above or below.</a:t>
            </a:r>
          </a:p>
        </p:txBody>
      </p:sp>
    </p:spTree>
    <p:extLst>
      <p:ext uri="{BB962C8B-B14F-4D97-AF65-F5344CB8AC3E}">
        <p14:creationId xmlns:p14="http://schemas.microsoft.com/office/powerpoint/2010/main" val="5754455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slide - No heading">
    <p:spTree>
      <p:nvGrpSpPr>
        <p:cNvPr id="1" name=""/>
        <p:cNvGrpSpPr/>
        <p:nvPr/>
      </p:nvGrpSpPr>
      <p:grpSpPr>
        <a:xfrm>
          <a:off x="0" y="0"/>
          <a:ext cx="0" cy="0"/>
          <a:chOff x="0" y="0"/>
          <a:chExt cx="0" cy="0"/>
        </a:xfrm>
      </p:grpSpPr>
      <p:sp>
        <p:nvSpPr>
          <p:cNvPr id="3" name="Text Placeholder 36">
            <a:extLst>
              <a:ext uri="{FF2B5EF4-FFF2-40B4-BE49-F238E27FC236}">
                <a16:creationId xmlns:a16="http://schemas.microsoft.com/office/drawing/2014/main" id="{531E77D0-5DEE-31CE-508E-AE539F007059}"/>
              </a:ext>
            </a:extLst>
          </p:cNvPr>
          <p:cNvSpPr>
            <a:spLocks noGrp="1"/>
          </p:cNvSpPr>
          <p:nvPr>
            <p:ph type="body" sz="quarter" idx="10" hasCustomPrompt="1"/>
          </p:nvPr>
        </p:nvSpPr>
        <p:spPr>
          <a:xfrm>
            <a:off x="731838" y="728664"/>
            <a:ext cx="10728325" cy="5393750"/>
          </a:xfrm>
        </p:spPr>
        <p:txBody>
          <a:bodyPr/>
          <a:lstStyle/>
          <a:p>
            <a:pPr lvl="0"/>
            <a:r>
              <a:rPr lang="en-GB"/>
              <a:t>Sub heading or highlighted line of text is optional and can be Arial Bold 16pt, with 12pt spacing underneath.</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Normal body text should be Arial regular and 16pt minimum with no additional spacing above or below.</a:t>
            </a:r>
          </a:p>
        </p:txBody>
      </p:sp>
    </p:spTree>
    <p:extLst>
      <p:ext uri="{BB962C8B-B14F-4D97-AF65-F5344CB8AC3E}">
        <p14:creationId xmlns:p14="http://schemas.microsoft.com/office/powerpoint/2010/main" val="25057933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slide (with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6472B219-380A-4BD7-C6B4-AB32FB78E725}"/>
              </a:ext>
            </a:extLst>
          </p:cNvPr>
          <p:cNvSpPr>
            <a:spLocks noGrp="1"/>
          </p:cNvSpPr>
          <p:nvPr>
            <p:ph type="title" hasCustomPrompt="1"/>
          </p:nvPr>
        </p:nvSpPr>
        <p:spPr>
          <a:xfrm>
            <a:off x="710631" y="632486"/>
            <a:ext cx="10817628" cy="548260"/>
          </a:xfrm>
        </p:spPr>
        <p:txBody>
          <a:bodyPr>
            <a:normAutofit/>
          </a:bodyPr>
          <a:lstStyle>
            <a:lvl1pPr>
              <a:defRPr sz="3000"/>
            </a:lvl1pPr>
          </a:lstStyle>
          <a:p>
            <a:r>
              <a:rPr lang="en-GB"/>
              <a:t>Heading placeholder should be Arial Bold 30pt </a:t>
            </a:r>
            <a:endParaRPr lang="en-US"/>
          </a:p>
        </p:txBody>
      </p:sp>
      <p:cxnSp>
        <p:nvCxnSpPr>
          <p:cNvPr id="10" name="Straight Connector 9">
            <a:extLst>
              <a:ext uri="{FF2B5EF4-FFF2-40B4-BE49-F238E27FC236}">
                <a16:creationId xmlns:a16="http://schemas.microsoft.com/office/drawing/2014/main" id="{83147252-BD82-D8BD-BD53-6408B6F17FDF}"/>
              </a:ext>
              <a:ext uri="{C183D7F6-B498-43B3-948B-1728B52AA6E4}">
                <adec:decorative xmlns:adec="http://schemas.microsoft.com/office/drawing/2017/decorative" val="1"/>
              </a:ext>
            </a:extLst>
          </p:cNvPr>
          <p:cNvCxnSpPr/>
          <p:nvPr userDrawn="1"/>
        </p:nvCxnSpPr>
        <p:spPr>
          <a:xfrm>
            <a:off x="731838" y="1305958"/>
            <a:ext cx="1296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83510D01-23A6-8AF4-6B4F-0BEC23E0E717}"/>
              </a:ext>
            </a:extLst>
          </p:cNvPr>
          <p:cNvSpPr>
            <a:spLocks noGrp="1"/>
          </p:cNvSpPr>
          <p:nvPr>
            <p:ph idx="1" hasCustomPrompt="1"/>
          </p:nvPr>
        </p:nvSpPr>
        <p:spPr>
          <a:xfrm>
            <a:off x="731838" y="1501200"/>
            <a:ext cx="10728325" cy="4628138"/>
          </a:xfrm>
          <a:prstGeom prst="rect">
            <a:avLst/>
          </a:prstGeom>
        </p:spPr>
        <p:txBody>
          <a:bodyPr vert="horz" lIns="0" tIns="0" rIns="0" bIns="0" rtlCol="0">
            <a:noAutofit/>
          </a:bodyPr>
          <a:lstStyle>
            <a:lvl1pPr marL="0" indent="0">
              <a:spcAft>
                <a:spcPts val="600"/>
              </a:spcAft>
              <a:buNone/>
              <a:defRPr b="0">
                <a:solidFill>
                  <a:schemeClr val="tx2"/>
                </a:solidFill>
              </a:defRPr>
            </a:lvl1pPr>
            <a:lvl3pPr>
              <a:spcAft>
                <a:spcPts val="1200"/>
              </a:spcAft>
              <a:defRPr/>
            </a:lvl3pPr>
          </a:lstStyle>
          <a:p>
            <a:r>
              <a:rPr lang="en-US">
                <a:latin typeface="Arial" charset="0"/>
                <a:ea typeface="Arial" charset="0"/>
                <a:cs typeface="Arial" charset="0"/>
              </a:rPr>
              <a:t>Bullet points should be used as below:</a:t>
            </a:r>
            <a:endParaRPr lang="en-GB"/>
          </a:p>
          <a:p>
            <a:pPr marL="285750" indent="-285750">
              <a:buFont typeface="Arial" panose="020B0604020202020204" pitchFamily="34" charset="0"/>
              <a:buChar char="•"/>
            </a:pPr>
            <a:endParaRPr lang="en-GB"/>
          </a:p>
          <a:p>
            <a:pPr marL="285750" indent="-285750">
              <a:buFont typeface="Arial" panose="020B0604020202020204" pitchFamily="34" charset="0"/>
              <a:buChar char="•"/>
            </a:pPr>
            <a:r>
              <a:rPr lang="en-GB"/>
              <a:t>Bullet</a:t>
            </a:r>
          </a:p>
          <a:p>
            <a:pPr marL="285750" indent="-285750">
              <a:buFont typeface="Arial" panose="020B0604020202020204" pitchFamily="34" charset="0"/>
              <a:buChar char="•"/>
            </a:pPr>
            <a:r>
              <a:rPr lang="en-GB"/>
              <a:t>Bullet</a:t>
            </a:r>
          </a:p>
          <a:p>
            <a:pPr marL="285750" indent="-285750">
              <a:buFont typeface="Arial" panose="020B0604020202020204" pitchFamily="34" charset="0"/>
              <a:buChar char="•"/>
            </a:pPr>
            <a:r>
              <a:rPr lang="en-GB"/>
              <a:t>Bullet</a:t>
            </a:r>
          </a:p>
          <a:p>
            <a:pPr marL="285750" indent="-285750">
              <a:buFont typeface="Arial" panose="020B0604020202020204" pitchFamily="34" charset="0"/>
              <a:buChar char="•"/>
            </a:pPr>
            <a:endParaRPr lang="en-GB"/>
          </a:p>
          <a:p>
            <a:r>
              <a:rPr lang="en-GB" altLang="en-US">
                <a:latin typeface="Arial" charset="0"/>
                <a:ea typeface="Arial" charset="0"/>
                <a:cs typeface="Arial" charset="0"/>
              </a:rPr>
              <a:t>For maximum impact, avoid overcrowding slides - limit your points to a maximum of 6 per page.</a:t>
            </a:r>
            <a:endParaRPr lang="en-US">
              <a:latin typeface="Arial" charset="0"/>
              <a:ea typeface="Arial" charset="0"/>
              <a:cs typeface="Arial" charset="0"/>
            </a:endParaRPr>
          </a:p>
          <a:p>
            <a:pPr lvl="2"/>
            <a:endParaRPr lang="en-GB"/>
          </a:p>
        </p:txBody>
      </p:sp>
    </p:spTree>
    <p:extLst>
      <p:ext uri="{BB962C8B-B14F-4D97-AF65-F5344CB8AC3E}">
        <p14:creationId xmlns:p14="http://schemas.microsoft.com/office/powerpoint/2010/main" val="36025608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and Image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84F126D-DA5B-D3CB-9FE0-6C14340512E4}"/>
              </a:ext>
            </a:extLst>
          </p:cNvPr>
          <p:cNvSpPr>
            <a:spLocks noGrp="1"/>
          </p:cNvSpPr>
          <p:nvPr>
            <p:ph type="title" hasCustomPrompt="1"/>
          </p:nvPr>
        </p:nvSpPr>
        <p:spPr>
          <a:xfrm>
            <a:off x="716099" y="630925"/>
            <a:ext cx="10812159" cy="548260"/>
          </a:xfrm>
        </p:spPr>
        <p:txBody>
          <a:bodyPr>
            <a:normAutofit/>
          </a:bodyPr>
          <a:lstStyle>
            <a:lvl1pPr>
              <a:defRPr sz="3000"/>
            </a:lvl1pPr>
          </a:lstStyle>
          <a:p>
            <a:r>
              <a:rPr lang="en-GB"/>
              <a:t>Heading placeholder should be Arial Bold 30pt </a:t>
            </a:r>
            <a:endParaRPr lang="en-US"/>
          </a:p>
        </p:txBody>
      </p:sp>
      <p:cxnSp>
        <p:nvCxnSpPr>
          <p:cNvPr id="7" name="Straight Connector 6">
            <a:extLst>
              <a:ext uri="{FF2B5EF4-FFF2-40B4-BE49-F238E27FC236}">
                <a16:creationId xmlns:a16="http://schemas.microsoft.com/office/drawing/2014/main" id="{216239AB-AAC9-1226-6DF4-E83991F0ABC3}"/>
              </a:ext>
              <a:ext uri="{C183D7F6-B498-43B3-948B-1728B52AA6E4}">
                <adec:decorative xmlns:adec="http://schemas.microsoft.com/office/drawing/2017/decorative" val="1"/>
              </a:ext>
            </a:extLst>
          </p:cNvPr>
          <p:cNvCxnSpPr/>
          <p:nvPr userDrawn="1"/>
        </p:nvCxnSpPr>
        <p:spPr>
          <a:xfrm>
            <a:off x="731838" y="1305958"/>
            <a:ext cx="12960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EAB23ED4-2B96-1539-2B0C-710D26D1F681}"/>
              </a:ext>
            </a:extLst>
          </p:cNvPr>
          <p:cNvSpPr>
            <a:spLocks noGrp="1"/>
          </p:cNvSpPr>
          <p:nvPr>
            <p:ph type="body" sz="quarter" idx="11" hasCustomPrompt="1"/>
          </p:nvPr>
        </p:nvSpPr>
        <p:spPr>
          <a:xfrm>
            <a:off x="733893" y="1501200"/>
            <a:ext cx="5380037" cy="4628135"/>
          </a:xfrm>
        </p:spPr>
        <p:txBody>
          <a:bodyPr/>
          <a:lstStyle/>
          <a:p>
            <a:pPr lvl="0"/>
            <a:r>
              <a:rPr lang="en-GB"/>
              <a:t>Sub heading or highlighted line of text is optional and can be Arial Bold 16pt, with 12pt spacing underneath.</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Normal body text should be Arial regular and 16pt minimum with no additional spacing above or below.</a:t>
            </a:r>
          </a:p>
        </p:txBody>
      </p:sp>
      <p:sp>
        <p:nvSpPr>
          <p:cNvPr id="6" name="Picture Placeholder 5" descr="A placeholder space to upload a photo onto the slide.">
            <a:extLst>
              <a:ext uri="{FF2B5EF4-FFF2-40B4-BE49-F238E27FC236}">
                <a16:creationId xmlns:a16="http://schemas.microsoft.com/office/drawing/2014/main" id="{23B086D1-AAB7-A3EE-A28D-2E07B7D6EF7B}"/>
              </a:ext>
            </a:extLst>
          </p:cNvPr>
          <p:cNvSpPr>
            <a:spLocks noGrp="1"/>
          </p:cNvSpPr>
          <p:nvPr>
            <p:ph type="pic" sz="quarter" idx="10" hasCustomPrompt="1"/>
          </p:nvPr>
        </p:nvSpPr>
        <p:spPr>
          <a:xfrm>
            <a:off x="6610350" y="1487616"/>
            <a:ext cx="4849812" cy="4641721"/>
          </a:xfrm>
          <a:prstGeom prst="round1Rect">
            <a:avLst>
              <a:gd name="adj" fmla="val 28130"/>
            </a:avLst>
          </a:prstGeom>
          <a:solidFill>
            <a:schemeClr val="bg1">
              <a:lumMod val="85000"/>
              <a:alpha val="53760"/>
            </a:schemeClr>
          </a:solidFill>
        </p:spPr>
        <p:txBody>
          <a:bodyPr/>
          <a:lstStyle/>
          <a:p>
            <a:r>
              <a:rPr lang="en-US"/>
              <a:t>Click icon to add picture. Add alt text to the image or mark it as decorative by using the tools in the Accessibility ribbon.</a:t>
            </a:r>
          </a:p>
        </p:txBody>
      </p:sp>
    </p:spTree>
    <p:extLst>
      <p:ext uri="{BB962C8B-B14F-4D97-AF65-F5344CB8AC3E}">
        <p14:creationId xmlns:p14="http://schemas.microsoft.com/office/powerpoint/2010/main" val="35377948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and Image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84F126D-DA5B-D3CB-9FE0-6C14340512E4}"/>
              </a:ext>
            </a:extLst>
          </p:cNvPr>
          <p:cNvSpPr>
            <a:spLocks noGrp="1"/>
          </p:cNvSpPr>
          <p:nvPr>
            <p:ph type="title" hasCustomPrompt="1"/>
          </p:nvPr>
        </p:nvSpPr>
        <p:spPr>
          <a:xfrm>
            <a:off x="716099" y="630925"/>
            <a:ext cx="10812159" cy="548260"/>
          </a:xfrm>
        </p:spPr>
        <p:txBody>
          <a:bodyPr>
            <a:normAutofit/>
          </a:bodyPr>
          <a:lstStyle>
            <a:lvl1pPr>
              <a:defRPr sz="3000"/>
            </a:lvl1pPr>
          </a:lstStyle>
          <a:p>
            <a:r>
              <a:rPr lang="en-GB"/>
              <a:t>Heading placeholder should be Arial Bold 30pt </a:t>
            </a:r>
            <a:endParaRPr lang="en-US"/>
          </a:p>
        </p:txBody>
      </p:sp>
      <p:cxnSp>
        <p:nvCxnSpPr>
          <p:cNvPr id="7" name="Straight Connector 6">
            <a:extLst>
              <a:ext uri="{FF2B5EF4-FFF2-40B4-BE49-F238E27FC236}">
                <a16:creationId xmlns:a16="http://schemas.microsoft.com/office/drawing/2014/main" id="{216239AB-AAC9-1226-6DF4-E83991F0ABC3}"/>
              </a:ext>
              <a:ext uri="{C183D7F6-B498-43B3-948B-1728B52AA6E4}">
                <adec:decorative xmlns:adec="http://schemas.microsoft.com/office/drawing/2017/decorative" val="1"/>
              </a:ext>
            </a:extLst>
          </p:cNvPr>
          <p:cNvCxnSpPr/>
          <p:nvPr userDrawn="1"/>
        </p:nvCxnSpPr>
        <p:spPr>
          <a:xfrm>
            <a:off x="731838" y="1305958"/>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Text Placeholder 15">
            <a:extLst>
              <a:ext uri="{FF2B5EF4-FFF2-40B4-BE49-F238E27FC236}">
                <a16:creationId xmlns:a16="http://schemas.microsoft.com/office/drawing/2014/main" id="{4F84FA42-8418-1E96-1E4D-25269C82B4FF}"/>
              </a:ext>
            </a:extLst>
          </p:cNvPr>
          <p:cNvSpPr>
            <a:spLocks noGrp="1"/>
          </p:cNvSpPr>
          <p:nvPr>
            <p:ph type="body" sz="quarter" idx="11" hasCustomPrompt="1"/>
          </p:nvPr>
        </p:nvSpPr>
        <p:spPr>
          <a:xfrm>
            <a:off x="6069643" y="1486902"/>
            <a:ext cx="5380037" cy="4628135"/>
          </a:xfrm>
        </p:spPr>
        <p:txBody>
          <a:bodyPr/>
          <a:lstStyle/>
          <a:p>
            <a:pPr lvl="0"/>
            <a:r>
              <a:rPr lang="en-GB"/>
              <a:t>Sub heading or highlighted line of text is optional and can be Arial Bold 16pt, with 12pt spacing underneath.</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Normal body text should be Arial regular and 16pt minimum with no additional spacing above or below.</a:t>
            </a:r>
          </a:p>
        </p:txBody>
      </p:sp>
      <p:sp>
        <p:nvSpPr>
          <p:cNvPr id="5" name="Picture Placeholder 5" descr="A placeholder space to upload a photo onto the slide.">
            <a:extLst>
              <a:ext uri="{FF2B5EF4-FFF2-40B4-BE49-F238E27FC236}">
                <a16:creationId xmlns:a16="http://schemas.microsoft.com/office/drawing/2014/main" id="{E1B6FCC5-7C58-A51B-9DEF-836894AEFDB8}"/>
              </a:ext>
            </a:extLst>
          </p:cNvPr>
          <p:cNvSpPr>
            <a:spLocks noGrp="1"/>
          </p:cNvSpPr>
          <p:nvPr>
            <p:ph type="pic" sz="quarter" idx="10" hasCustomPrompt="1"/>
          </p:nvPr>
        </p:nvSpPr>
        <p:spPr>
          <a:xfrm>
            <a:off x="719848" y="1501201"/>
            <a:ext cx="4756824" cy="4628138"/>
          </a:xfrm>
          <a:custGeom>
            <a:avLst/>
            <a:gdLst>
              <a:gd name="connsiteX0" fmla="*/ 0 w 4732180"/>
              <a:gd name="connsiteY0" fmla="*/ 0 h 4685566"/>
              <a:gd name="connsiteX1" fmla="*/ 3414130 w 4732180"/>
              <a:gd name="connsiteY1" fmla="*/ 0 h 4685566"/>
              <a:gd name="connsiteX2" fmla="*/ 4732180 w 4732180"/>
              <a:gd name="connsiteY2" fmla="*/ 1318050 h 4685566"/>
              <a:gd name="connsiteX3" fmla="*/ 4732180 w 4732180"/>
              <a:gd name="connsiteY3" fmla="*/ 4685566 h 4685566"/>
              <a:gd name="connsiteX4" fmla="*/ 0 w 4732180"/>
              <a:gd name="connsiteY4" fmla="*/ 4685566 h 4685566"/>
              <a:gd name="connsiteX5" fmla="*/ 0 w 4732180"/>
              <a:gd name="connsiteY5" fmla="*/ 0 h 4685566"/>
              <a:gd name="connsiteX0" fmla="*/ 0 w 4732180"/>
              <a:gd name="connsiteY0" fmla="*/ 0 h 4685566"/>
              <a:gd name="connsiteX1" fmla="*/ 3414130 w 4732180"/>
              <a:gd name="connsiteY1" fmla="*/ 0 h 4685566"/>
              <a:gd name="connsiteX2" fmla="*/ 4732180 w 4732180"/>
              <a:gd name="connsiteY2" fmla="*/ 1318050 h 4685566"/>
              <a:gd name="connsiteX3" fmla="*/ 4732180 w 4732180"/>
              <a:gd name="connsiteY3" fmla="*/ 4685566 h 4685566"/>
              <a:gd name="connsiteX4" fmla="*/ 0 w 4732180"/>
              <a:gd name="connsiteY4" fmla="*/ 4685566 h 4685566"/>
              <a:gd name="connsiteX5" fmla="*/ 0 w 4732180"/>
              <a:gd name="connsiteY5" fmla="*/ 0 h 4685566"/>
              <a:gd name="connsiteX0" fmla="*/ 0 w 4732180"/>
              <a:gd name="connsiteY0" fmla="*/ 0 h 4695294"/>
              <a:gd name="connsiteX1" fmla="*/ 3414130 w 4732180"/>
              <a:gd name="connsiteY1" fmla="*/ 0 h 4695294"/>
              <a:gd name="connsiteX2" fmla="*/ 4732180 w 4732180"/>
              <a:gd name="connsiteY2" fmla="*/ 1318050 h 4695294"/>
              <a:gd name="connsiteX3" fmla="*/ 4732180 w 4732180"/>
              <a:gd name="connsiteY3" fmla="*/ 4685566 h 4695294"/>
              <a:gd name="connsiteX4" fmla="*/ 0 w 4732180"/>
              <a:gd name="connsiteY4" fmla="*/ 4695294 h 4695294"/>
              <a:gd name="connsiteX5" fmla="*/ 0 w 4732180"/>
              <a:gd name="connsiteY5" fmla="*/ 0 h 4695294"/>
              <a:gd name="connsiteX0" fmla="*/ 8646 w 4740826"/>
              <a:gd name="connsiteY0" fmla="*/ 0 h 4695294"/>
              <a:gd name="connsiteX1" fmla="*/ 3422776 w 4740826"/>
              <a:gd name="connsiteY1" fmla="*/ 0 h 4695294"/>
              <a:gd name="connsiteX2" fmla="*/ 4740826 w 4740826"/>
              <a:gd name="connsiteY2" fmla="*/ 1318050 h 4695294"/>
              <a:gd name="connsiteX3" fmla="*/ 4740826 w 4740826"/>
              <a:gd name="connsiteY3" fmla="*/ 4685566 h 4695294"/>
              <a:gd name="connsiteX4" fmla="*/ 8646 w 4740826"/>
              <a:gd name="connsiteY4" fmla="*/ 4695294 h 4695294"/>
              <a:gd name="connsiteX5" fmla="*/ 8646 w 4740826"/>
              <a:gd name="connsiteY5" fmla="*/ 0 h 4695294"/>
              <a:gd name="connsiteX0" fmla="*/ 8646 w 4740826"/>
              <a:gd name="connsiteY0" fmla="*/ 0 h 4695294"/>
              <a:gd name="connsiteX1" fmla="*/ 3422776 w 4740826"/>
              <a:gd name="connsiteY1" fmla="*/ 0 h 4695294"/>
              <a:gd name="connsiteX2" fmla="*/ 4740826 w 4740826"/>
              <a:gd name="connsiteY2" fmla="*/ 1318050 h 4695294"/>
              <a:gd name="connsiteX3" fmla="*/ 4740826 w 4740826"/>
              <a:gd name="connsiteY3" fmla="*/ 4685566 h 4695294"/>
              <a:gd name="connsiteX4" fmla="*/ 8646 w 4740826"/>
              <a:gd name="connsiteY4" fmla="*/ 4695294 h 4695294"/>
              <a:gd name="connsiteX5" fmla="*/ 8646 w 4740826"/>
              <a:gd name="connsiteY5" fmla="*/ 0 h 4695294"/>
              <a:gd name="connsiteX0" fmla="*/ 8646 w 4740826"/>
              <a:gd name="connsiteY0" fmla="*/ 0 h 4695294"/>
              <a:gd name="connsiteX1" fmla="*/ 3422776 w 4740826"/>
              <a:gd name="connsiteY1" fmla="*/ 0 h 4695294"/>
              <a:gd name="connsiteX2" fmla="*/ 4740826 w 4740826"/>
              <a:gd name="connsiteY2" fmla="*/ 1318050 h 4695294"/>
              <a:gd name="connsiteX3" fmla="*/ 4740826 w 4740826"/>
              <a:gd name="connsiteY3" fmla="*/ 4685566 h 4695294"/>
              <a:gd name="connsiteX4" fmla="*/ 1673851 w 4740826"/>
              <a:gd name="connsiteY4" fmla="*/ 4694381 h 4695294"/>
              <a:gd name="connsiteX5" fmla="*/ 8646 w 4740826"/>
              <a:gd name="connsiteY5" fmla="*/ 4695294 h 4695294"/>
              <a:gd name="connsiteX6" fmla="*/ 8646 w 4740826"/>
              <a:gd name="connsiteY6" fmla="*/ 0 h 4695294"/>
              <a:gd name="connsiteX0" fmla="*/ 262233 w 4994413"/>
              <a:gd name="connsiteY0" fmla="*/ 0 h 4695294"/>
              <a:gd name="connsiteX1" fmla="*/ 3676363 w 4994413"/>
              <a:gd name="connsiteY1" fmla="*/ 0 h 4695294"/>
              <a:gd name="connsiteX2" fmla="*/ 4994413 w 4994413"/>
              <a:gd name="connsiteY2" fmla="*/ 1318050 h 4695294"/>
              <a:gd name="connsiteX3" fmla="*/ 4994413 w 4994413"/>
              <a:gd name="connsiteY3" fmla="*/ 4685566 h 4695294"/>
              <a:gd name="connsiteX4" fmla="*/ 1927438 w 4994413"/>
              <a:gd name="connsiteY4" fmla="*/ 4694381 h 4695294"/>
              <a:gd name="connsiteX5" fmla="*/ 262233 w 4994413"/>
              <a:gd name="connsiteY5" fmla="*/ 4695294 h 4695294"/>
              <a:gd name="connsiteX6" fmla="*/ 234825 w 4994413"/>
              <a:gd name="connsiteY6" fmla="*/ 2787760 h 4695294"/>
              <a:gd name="connsiteX7" fmla="*/ 262233 w 4994413"/>
              <a:gd name="connsiteY7" fmla="*/ 0 h 4695294"/>
              <a:gd name="connsiteX0" fmla="*/ 132902 w 4865082"/>
              <a:gd name="connsiteY0" fmla="*/ 0 h 4695294"/>
              <a:gd name="connsiteX1" fmla="*/ 3547032 w 4865082"/>
              <a:gd name="connsiteY1" fmla="*/ 0 h 4695294"/>
              <a:gd name="connsiteX2" fmla="*/ 4865082 w 4865082"/>
              <a:gd name="connsiteY2" fmla="*/ 1318050 h 4695294"/>
              <a:gd name="connsiteX3" fmla="*/ 4865082 w 4865082"/>
              <a:gd name="connsiteY3" fmla="*/ 4685566 h 4695294"/>
              <a:gd name="connsiteX4" fmla="*/ 1798107 w 4865082"/>
              <a:gd name="connsiteY4" fmla="*/ 4694381 h 4695294"/>
              <a:gd name="connsiteX5" fmla="*/ 132902 w 4865082"/>
              <a:gd name="connsiteY5" fmla="*/ 4695294 h 4695294"/>
              <a:gd name="connsiteX6" fmla="*/ 105494 w 4865082"/>
              <a:gd name="connsiteY6" fmla="*/ 2787760 h 4695294"/>
              <a:gd name="connsiteX7" fmla="*/ 132902 w 4865082"/>
              <a:gd name="connsiteY7" fmla="*/ 0 h 4695294"/>
              <a:gd name="connsiteX0" fmla="*/ 132902 w 4865082"/>
              <a:gd name="connsiteY0" fmla="*/ 0 h 4695294"/>
              <a:gd name="connsiteX1" fmla="*/ 3547032 w 4865082"/>
              <a:gd name="connsiteY1" fmla="*/ 0 h 4695294"/>
              <a:gd name="connsiteX2" fmla="*/ 4865082 w 4865082"/>
              <a:gd name="connsiteY2" fmla="*/ 1318050 h 4695294"/>
              <a:gd name="connsiteX3" fmla="*/ 4865082 w 4865082"/>
              <a:gd name="connsiteY3" fmla="*/ 4685566 h 4695294"/>
              <a:gd name="connsiteX4" fmla="*/ 1798107 w 4865082"/>
              <a:gd name="connsiteY4" fmla="*/ 4694381 h 4695294"/>
              <a:gd name="connsiteX5" fmla="*/ 132902 w 4865082"/>
              <a:gd name="connsiteY5" fmla="*/ 4695294 h 4695294"/>
              <a:gd name="connsiteX6" fmla="*/ 105494 w 4865082"/>
              <a:gd name="connsiteY6" fmla="*/ 2787760 h 4695294"/>
              <a:gd name="connsiteX7" fmla="*/ 132902 w 4865082"/>
              <a:gd name="connsiteY7" fmla="*/ 0 h 4695294"/>
              <a:gd name="connsiteX0" fmla="*/ 130133 w 4862313"/>
              <a:gd name="connsiteY0" fmla="*/ 0 h 4695294"/>
              <a:gd name="connsiteX1" fmla="*/ 3544263 w 4862313"/>
              <a:gd name="connsiteY1" fmla="*/ 0 h 4695294"/>
              <a:gd name="connsiteX2" fmla="*/ 4862313 w 4862313"/>
              <a:gd name="connsiteY2" fmla="*/ 1318050 h 4695294"/>
              <a:gd name="connsiteX3" fmla="*/ 4862313 w 4862313"/>
              <a:gd name="connsiteY3" fmla="*/ 4685566 h 4695294"/>
              <a:gd name="connsiteX4" fmla="*/ 1795338 w 4862313"/>
              <a:gd name="connsiteY4" fmla="*/ 4694381 h 4695294"/>
              <a:gd name="connsiteX5" fmla="*/ 130133 w 4862313"/>
              <a:gd name="connsiteY5" fmla="*/ 4695294 h 4695294"/>
              <a:gd name="connsiteX6" fmla="*/ 112453 w 4862313"/>
              <a:gd name="connsiteY6" fmla="*/ 2778032 h 4695294"/>
              <a:gd name="connsiteX7" fmla="*/ 130133 w 4862313"/>
              <a:gd name="connsiteY7" fmla="*/ 0 h 4695294"/>
              <a:gd name="connsiteX0" fmla="*/ 17680 w 4749860"/>
              <a:gd name="connsiteY0" fmla="*/ 0 h 4694381"/>
              <a:gd name="connsiteX1" fmla="*/ 3431810 w 4749860"/>
              <a:gd name="connsiteY1" fmla="*/ 0 h 4694381"/>
              <a:gd name="connsiteX2" fmla="*/ 4749860 w 4749860"/>
              <a:gd name="connsiteY2" fmla="*/ 1318050 h 4694381"/>
              <a:gd name="connsiteX3" fmla="*/ 4749860 w 4749860"/>
              <a:gd name="connsiteY3" fmla="*/ 4685566 h 4694381"/>
              <a:gd name="connsiteX4" fmla="*/ 1682885 w 4749860"/>
              <a:gd name="connsiteY4" fmla="*/ 4694381 h 4694381"/>
              <a:gd name="connsiteX5" fmla="*/ 377604 w 4749860"/>
              <a:gd name="connsiteY5" fmla="*/ 4325643 h 4694381"/>
              <a:gd name="connsiteX6" fmla="*/ 0 w 4749860"/>
              <a:gd name="connsiteY6" fmla="*/ 2778032 h 4694381"/>
              <a:gd name="connsiteX7" fmla="*/ 17680 w 4749860"/>
              <a:gd name="connsiteY7" fmla="*/ 0 h 4694381"/>
              <a:gd name="connsiteX0" fmla="*/ 17680 w 4749860"/>
              <a:gd name="connsiteY0" fmla="*/ 0 h 4694381"/>
              <a:gd name="connsiteX1" fmla="*/ 3431810 w 4749860"/>
              <a:gd name="connsiteY1" fmla="*/ 0 h 4694381"/>
              <a:gd name="connsiteX2" fmla="*/ 4749860 w 4749860"/>
              <a:gd name="connsiteY2" fmla="*/ 1318050 h 4694381"/>
              <a:gd name="connsiteX3" fmla="*/ 4749860 w 4749860"/>
              <a:gd name="connsiteY3" fmla="*/ 4685566 h 4694381"/>
              <a:gd name="connsiteX4" fmla="*/ 1682885 w 4749860"/>
              <a:gd name="connsiteY4" fmla="*/ 4694381 h 4694381"/>
              <a:gd name="connsiteX5" fmla="*/ 377604 w 4749860"/>
              <a:gd name="connsiteY5" fmla="*/ 4325643 h 4694381"/>
              <a:gd name="connsiteX6" fmla="*/ 0 w 4749860"/>
              <a:gd name="connsiteY6" fmla="*/ 2778032 h 4694381"/>
              <a:gd name="connsiteX7" fmla="*/ 17680 w 4749860"/>
              <a:gd name="connsiteY7" fmla="*/ 0 h 4694381"/>
              <a:gd name="connsiteX0" fmla="*/ 17680 w 4749860"/>
              <a:gd name="connsiteY0" fmla="*/ 0 h 4694381"/>
              <a:gd name="connsiteX1" fmla="*/ 3431810 w 4749860"/>
              <a:gd name="connsiteY1" fmla="*/ 0 h 4694381"/>
              <a:gd name="connsiteX2" fmla="*/ 4749860 w 4749860"/>
              <a:gd name="connsiteY2" fmla="*/ 1318050 h 4694381"/>
              <a:gd name="connsiteX3" fmla="*/ 4749860 w 4749860"/>
              <a:gd name="connsiteY3" fmla="*/ 4685566 h 4694381"/>
              <a:gd name="connsiteX4" fmla="*/ 1682885 w 4749860"/>
              <a:gd name="connsiteY4" fmla="*/ 4694381 h 4694381"/>
              <a:gd name="connsiteX5" fmla="*/ 455425 w 4749860"/>
              <a:gd name="connsiteY5" fmla="*/ 4403465 h 4694381"/>
              <a:gd name="connsiteX6" fmla="*/ 0 w 4749860"/>
              <a:gd name="connsiteY6" fmla="*/ 2778032 h 4694381"/>
              <a:gd name="connsiteX7" fmla="*/ 17680 w 4749860"/>
              <a:gd name="connsiteY7" fmla="*/ 0 h 4694381"/>
              <a:gd name="connsiteX0" fmla="*/ 17680 w 4749860"/>
              <a:gd name="connsiteY0" fmla="*/ 0 h 4694381"/>
              <a:gd name="connsiteX1" fmla="*/ 3431810 w 4749860"/>
              <a:gd name="connsiteY1" fmla="*/ 0 h 4694381"/>
              <a:gd name="connsiteX2" fmla="*/ 4749860 w 4749860"/>
              <a:gd name="connsiteY2" fmla="*/ 1318050 h 4694381"/>
              <a:gd name="connsiteX3" fmla="*/ 4749860 w 4749860"/>
              <a:gd name="connsiteY3" fmla="*/ 4685566 h 4694381"/>
              <a:gd name="connsiteX4" fmla="*/ 1682885 w 4749860"/>
              <a:gd name="connsiteY4" fmla="*/ 4694381 h 4694381"/>
              <a:gd name="connsiteX5" fmla="*/ 455425 w 4749860"/>
              <a:gd name="connsiteY5" fmla="*/ 4403465 h 4694381"/>
              <a:gd name="connsiteX6" fmla="*/ 0 w 4749860"/>
              <a:gd name="connsiteY6" fmla="*/ 2778032 h 4694381"/>
              <a:gd name="connsiteX7" fmla="*/ 17680 w 4749860"/>
              <a:gd name="connsiteY7" fmla="*/ 0 h 4694381"/>
              <a:gd name="connsiteX0" fmla="*/ 17680 w 4749860"/>
              <a:gd name="connsiteY0" fmla="*/ 0 h 4694381"/>
              <a:gd name="connsiteX1" fmla="*/ 3431810 w 4749860"/>
              <a:gd name="connsiteY1" fmla="*/ 0 h 4694381"/>
              <a:gd name="connsiteX2" fmla="*/ 4749860 w 4749860"/>
              <a:gd name="connsiteY2" fmla="*/ 1318050 h 4694381"/>
              <a:gd name="connsiteX3" fmla="*/ 4749860 w 4749860"/>
              <a:gd name="connsiteY3" fmla="*/ 4685566 h 4694381"/>
              <a:gd name="connsiteX4" fmla="*/ 1682885 w 4749860"/>
              <a:gd name="connsiteY4" fmla="*/ 4694381 h 4694381"/>
              <a:gd name="connsiteX5" fmla="*/ 455425 w 4749860"/>
              <a:gd name="connsiteY5" fmla="*/ 4403465 h 4694381"/>
              <a:gd name="connsiteX6" fmla="*/ 0 w 4749860"/>
              <a:gd name="connsiteY6" fmla="*/ 2778032 h 4694381"/>
              <a:gd name="connsiteX7" fmla="*/ 17680 w 4749860"/>
              <a:gd name="connsiteY7" fmla="*/ 0 h 4694381"/>
              <a:gd name="connsiteX0" fmla="*/ 17680 w 4749860"/>
              <a:gd name="connsiteY0" fmla="*/ 0 h 4694381"/>
              <a:gd name="connsiteX1" fmla="*/ 3431810 w 4749860"/>
              <a:gd name="connsiteY1" fmla="*/ 0 h 4694381"/>
              <a:gd name="connsiteX2" fmla="*/ 4749860 w 4749860"/>
              <a:gd name="connsiteY2" fmla="*/ 1318050 h 4694381"/>
              <a:gd name="connsiteX3" fmla="*/ 4749860 w 4749860"/>
              <a:gd name="connsiteY3" fmla="*/ 4685566 h 4694381"/>
              <a:gd name="connsiteX4" fmla="*/ 1682885 w 4749860"/>
              <a:gd name="connsiteY4" fmla="*/ 4694381 h 4694381"/>
              <a:gd name="connsiteX5" fmla="*/ 484608 w 4749860"/>
              <a:gd name="connsiteY5" fmla="*/ 4374282 h 4694381"/>
              <a:gd name="connsiteX6" fmla="*/ 0 w 4749860"/>
              <a:gd name="connsiteY6" fmla="*/ 2778032 h 4694381"/>
              <a:gd name="connsiteX7" fmla="*/ 17680 w 4749860"/>
              <a:gd name="connsiteY7" fmla="*/ 0 h 4694381"/>
              <a:gd name="connsiteX0" fmla="*/ 17680 w 4749860"/>
              <a:gd name="connsiteY0" fmla="*/ 0 h 4698684"/>
              <a:gd name="connsiteX1" fmla="*/ 3431810 w 4749860"/>
              <a:gd name="connsiteY1" fmla="*/ 0 h 4698684"/>
              <a:gd name="connsiteX2" fmla="*/ 4749860 w 4749860"/>
              <a:gd name="connsiteY2" fmla="*/ 1318050 h 4698684"/>
              <a:gd name="connsiteX3" fmla="*/ 4749860 w 4749860"/>
              <a:gd name="connsiteY3" fmla="*/ 4685566 h 4698684"/>
              <a:gd name="connsiteX4" fmla="*/ 1682885 w 4749860"/>
              <a:gd name="connsiteY4" fmla="*/ 4694381 h 4698684"/>
              <a:gd name="connsiteX5" fmla="*/ 484608 w 4749860"/>
              <a:gd name="connsiteY5" fmla="*/ 4374282 h 4698684"/>
              <a:gd name="connsiteX6" fmla="*/ 0 w 4749860"/>
              <a:gd name="connsiteY6" fmla="*/ 2778032 h 4698684"/>
              <a:gd name="connsiteX7" fmla="*/ 17680 w 4749860"/>
              <a:gd name="connsiteY7" fmla="*/ 0 h 4698684"/>
              <a:gd name="connsiteX0" fmla="*/ 17680 w 4749860"/>
              <a:gd name="connsiteY0" fmla="*/ 0 h 4698684"/>
              <a:gd name="connsiteX1" fmla="*/ 3431810 w 4749860"/>
              <a:gd name="connsiteY1" fmla="*/ 0 h 4698684"/>
              <a:gd name="connsiteX2" fmla="*/ 4396901 w 4749860"/>
              <a:gd name="connsiteY2" fmla="*/ 423939 h 4698684"/>
              <a:gd name="connsiteX3" fmla="*/ 4749860 w 4749860"/>
              <a:gd name="connsiteY3" fmla="*/ 1318050 h 4698684"/>
              <a:gd name="connsiteX4" fmla="*/ 4749860 w 4749860"/>
              <a:gd name="connsiteY4" fmla="*/ 4685566 h 4698684"/>
              <a:gd name="connsiteX5" fmla="*/ 1682885 w 4749860"/>
              <a:gd name="connsiteY5" fmla="*/ 4694381 h 4698684"/>
              <a:gd name="connsiteX6" fmla="*/ 484608 w 4749860"/>
              <a:gd name="connsiteY6" fmla="*/ 4374282 h 4698684"/>
              <a:gd name="connsiteX7" fmla="*/ 0 w 4749860"/>
              <a:gd name="connsiteY7" fmla="*/ 2778032 h 4698684"/>
              <a:gd name="connsiteX8" fmla="*/ 17680 w 4749860"/>
              <a:gd name="connsiteY8" fmla="*/ 0 h 4698684"/>
              <a:gd name="connsiteX0" fmla="*/ 17680 w 4803555"/>
              <a:gd name="connsiteY0" fmla="*/ 71472 h 4770156"/>
              <a:gd name="connsiteX1" fmla="*/ 3431810 w 4803555"/>
              <a:gd name="connsiteY1" fmla="*/ 71472 h 4770156"/>
              <a:gd name="connsiteX2" fmla="*/ 4708186 w 4803555"/>
              <a:gd name="connsiteY2" fmla="*/ 86850 h 4770156"/>
              <a:gd name="connsiteX3" fmla="*/ 4749860 w 4803555"/>
              <a:gd name="connsiteY3" fmla="*/ 1389522 h 4770156"/>
              <a:gd name="connsiteX4" fmla="*/ 4749860 w 4803555"/>
              <a:gd name="connsiteY4" fmla="*/ 4757038 h 4770156"/>
              <a:gd name="connsiteX5" fmla="*/ 1682885 w 4803555"/>
              <a:gd name="connsiteY5" fmla="*/ 4765853 h 4770156"/>
              <a:gd name="connsiteX6" fmla="*/ 484608 w 4803555"/>
              <a:gd name="connsiteY6" fmla="*/ 4445754 h 4770156"/>
              <a:gd name="connsiteX7" fmla="*/ 0 w 4803555"/>
              <a:gd name="connsiteY7" fmla="*/ 2849504 h 4770156"/>
              <a:gd name="connsiteX8" fmla="*/ 17680 w 4803555"/>
              <a:gd name="connsiteY8" fmla="*/ 71472 h 4770156"/>
              <a:gd name="connsiteX0" fmla="*/ 17680 w 4749860"/>
              <a:gd name="connsiteY0" fmla="*/ 71472 h 4770156"/>
              <a:gd name="connsiteX1" fmla="*/ 3431810 w 4749860"/>
              <a:gd name="connsiteY1" fmla="*/ 71472 h 4770156"/>
              <a:gd name="connsiteX2" fmla="*/ 4708186 w 4749860"/>
              <a:gd name="connsiteY2" fmla="*/ 86850 h 4770156"/>
              <a:gd name="connsiteX3" fmla="*/ 4749860 w 4749860"/>
              <a:gd name="connsiteY3" fmla="*/ 1389522 h 4770156"/>
              <a:gd name="connsiteX4" fmla="*/ 4749860 w 4749860"/>
              <a:gd name="connsiteY4" fmla="*/ 4757038 h 4770156"/>
              <a:gd name="connsiteX5" fmla="*/ 1682885 w 4749860"/>
              <a:gd name="connsiteY5" fmla="*/ 4765853 h 4770156"/>
              <a:gd name="connsiteX6" fmla="*/ 484608 w 4749860"/>
              <a:gd name="connsiteY6" fmla="*/ 4445754 h 4770156"/>
              <a:gd name="connsiteX7" fmla="*/ 0 w 4749860"/>
              <a:gd name="connsiteY7" fmla="*/ 2849504 h 4770156"/>
              <a:gd name="connsiteX8" fmla="*/ 17680 w 4749860"/>
              <a:gd name="connsiteY8" fmla="*/ 71472 h 4770156"/>
              <a:gd name="connsiteX0" fmla="*/ 17680 w 4749860"/>
              <a:gd name="connsiteY0" fmla="*/ 63862 h 4762546"/>
              <a:gd name="connsiteX1" fmla="*/ 3431810 w 4749860"/>
              <a:gd name="connsiteY1" fmla="*/ 63862 h 4762546"/>
              <a:gd name="connsiteX2" fmla="*/ 4727641 w 4749860"/>
              <a:gd name="connsiteY2" fmla="*/ 88967 h 4762546"/>
              <a:gd name="connsiteX3" fmla="*/ 4749860 w 4749860"/>
              <a:gd name="connsiteY3" fmla="*/ 1381912 h 4762546"/>
              <a:gd name="connsiteX4" fmla="*/ 4749860 w 4749860"/>
              <a:gd name="connsiteY4" fmla="*/ 4749428 h 4762546"/>
              <a:gd name="connsiteX5" fmla="*/ 1682885 w 4749860"/>
              <a:gd name="connsiteY5" fmla="*/ 4758243 h 4762546"/>
              <a:gd name="connsiteX6" fmla="*/ 484608 w 4749860"/>
              <a:gd name="connsiteY6" fmla="*/ 4438144 h 4762546"/>
              <a:gd name="connsiteX7" fmla="*/ 0 w 4749860"/>
              <a:gd name="connsiteY7" fmla="*/ 2841894 h 4762546"/>
              <a:gd name="connsiteX8" fmla="*/ 17680 w 4749860"/>
              <a:gd name="connsiteY8" fmla="*/ 63862 h 4762546"/>
              <a:gd name="connsiteX0" fmla="*/ 17680 w 4754072"/>
              <a:gd name="connsiteY0" fmla="*/ 63862 h 4762546"/>
              <a:gd name="connsiteX1" fmla="*/ 3431810 w 4754072"/>
              <a:gd name="connsiteY1" fmla="*/ 63862 h 4762546"/>
              <a:gd name="connsiteX2" fmla="*/ 4727641 w 4754072"/>
              <a:gd name="connsiteY2" fmla="*/ 88967 h 4762546"/>
              <a:gd name="connsiteX3" fmla="*/ 4749860 w 4754072"/>
              <a:gd name="connsiteY3" fmla="*/ 1381912 h 4762546"/>
              <a:gd name="connsiteX4" fmla="*/ 4749860 w 4754072"/>
              <a:gd name="connsiteY4" fmla="*/ 4749428 h 4762546"/>
              <a:gd name="connsiteX5" fmla="*/ 1682885 w 4754072"/>
              <a:gd name="connsiteY5" fmla="*/ 4758243 h 4762546"/>
              <a:gd name="connsiteX6" fmla="*/ 484608 w 4754072"/>
              <a:gd name="connsiteY6" fmla="*/ 4438144 h 4762546"/>
              <a:gd name="connsiteX7" fmla="*/ 0 w 4754072"/>
              <a:gd name="connsiteY7" fmla="*/ 2841894 h 4762546"/>
              <a:gd name="connsiteX8" fmla="*/ 17680 w 4754072"/>
              <a:gd name="connsiteY8" fmla="*/ 63862 h 4762546"/>
              <a:gd name="connsiteX0" fmla="*/ 17680 w 4754072"/>
              <a:gd name="connsiteY0" fmla="*/ 0 h 4698684"/>
              <a:gd name="connsiteX1" fmla="*/ 3431810 w 4754072"/>
              <a:gd name="connsiteY1" fmla="*/ 0 h 4698684"/>
              <a:gd name="connsiteX2" fmla="*/ 4727641 w 4754072"/>
              <a:gd name="connsiteY2" fmla="*/ 25105 h 4698684"/>
              <a:gd name="connsiteX3" fmla="*/ 4749860 w 4754072"/>
              <a:gd name="connsiteY3" fmla="*/ 1318050 h 4698684"/>
              <a:gd name="connsiteX4" fmla="*/ 4749860 w 4754072"/>
              <a:gd name="connsiteY4" fmla="*/ 4685566 h 4698684"/>
              <a:gd name="connsiteX5" fmla="*/ 1682885 w 4754072"/>
              <a:gd name="connsiteY5" fmla="*/ 4694381 h 4698684"/>
              <a:gd name="connsiteX6" fmla="*/ 484608 w 4754072"/>
              <a:gd name="connsiteY6" fmla="*/ 4374282 h 4698684"/>
              <a:gd name="connsiteX7" fmla="*/ 0 w 4754072"/>
              <a:gd name="connsiteY7" fmla="*/ 2778032 h 4698684"/>
              <a:gd name="connsiteX8" fmla="*/ 17680 w 4754072"/>
              <a:gd name="connsiteY8" fmla="*/ 0 h 4698684"/>
              <a:gd name="connsiteX0" fmla="*/ 17680 w 4754072"/>
              <a:gd name="connsiteY0" fmla="*/ 0 h 4698684"/>
              <a:gd name="connsiteX1" fmla="*/ 3431810 w 4754072"/>
              <a:gd name="connsiteY1" fmla="*/ 0 h 4698684"/>
              <a:gd name="connsiteX2" fmla="*/ 4727641 w 4754072"/>
              <a:gd name="connsiteY2" fmla="*/ 25105 h 4698684"/>
              <a:gd name="connsiteX3" fmla="*/ 4749860 w 4754072"/>
              <a:gd name="connsiteY3" fmla="*/ 1318050 h 4698684"/>
              <a:gd name="connsiteX4" fmla="*/ 4749860 w 4754072"/>
              <a:gd name="connsiteY4" fmla="*/ 4685566 h 4698684"/>
              <a:gd name="connsiteX5" fmla="*/ 1682885 w 4754072"/>
              <a:gd name="connsiteY5" fmla="*/ 4694381 h 4698684"/>
              <a:gd name="connsiteX6" fmla="*/ 484608 w 4754072"/>
              <a:gd name="connsiteY6" fmla="*/ 4374282 h 4698684"/>
              <a:gd name="connsiteX7" fmla="*/ 0 w 4754072"/>
              <a:gd name="connsiteY7" fmla="*/ 2778032 h 4698684"/>
              <a:gd name="connsiteX8" fmla="*/ 17680 w 4754072"/>
              <a:gd name="connsiteY8" fmla="*/ 0 h 4698684"/>
              <a:gd name="connsiteX0" fmla="*/ 17680 w 4754072"/>
              <a:gd name="connsiteY0" fmla="*/ 0 h 4698684"/>
              <a:gd name="connsiteX1" fmla="*/ 3431810 w 4754072"/>
              <a:gd name="connsiteY1" fmla="*/ 0 h 4698684"/>
              <a:gd name="connsiteX2" fmla="*/ 4727641 w 4754072"/>
              <a:gd name="connsiteY2" fmla="*/ 25105 h 4698684"/>
              <a:gd name="connsiteX3" fmla="*/ 4749860 w 4754072"/>
              <a:gd name="connsiteY3" fmla="*/ 1318050 h 4698684"/>
              <a:gd name="connsiteX4" fmla="*/ 4749860 w 4754072"/>
              <a:gd name="connsiteY4" fmla="*/ 4685566 h 4698684"/>
              <a:gd name="connsiteX5" fmla="*/ 1682885 w 4754072"/>
              <a:gd name="connsiteY5" fmla="*/ 4694381 h 4698684"/>
              <a:gd name="connsiteX6" fmla="*/ 484608 w 4754072"/>
              <a:gd name="connsiteY6" fmla="*/ 4374282 h 4698684"/>
              <a:gd name="connsiteX7" fmla="*/ 0 w 4754072"/>
              <a:gd name="connsiteY7" fmla="*/ 2778032 h 4698684"/>
              <a:gd name="connsiteX8" fmla="*/ 17680 w 4754072"/>
              <a:gd name="connsiteY8" fmla="*/ 0 h 4698684"/>
              <a:gd name="connsiteX0" fmla="*/ 17680 w 4754072"/>
              <a:gd name="connsiteY0" fmla="*/ 0 h 4698684"/>
              <a:gd name="connsiteX1" fmla="*/ 3451265 w 4754072"/>
              <a:gd name="connsiteY1" fmla="*/ 29183 h 4698684"/>
              <a:gd name="connsiteX2" fmla="*/ 4727641 w 4754072"/>
              <a:gd name="connsiteY2" fmla="*/ 25105 h 4698684"/>
              <a:gd name="connsiteX3" fmla="*/ 4749860 w 4754072"/>
              <a:gd name="connsiteY3" fmla="*/ 1318050 h 4698684"/>
              <a:gd name="connsiteX4" fmla="*/ 4749860 w 4754072"/>
              <a:gd name="connsiteY4" fmla="*/ 4685566 h 4698684"/>
              <a:gd name="connsiteX5" fmla="*/ 1682885 w 4754072"/>
              <a:gd name="connsiteY5" fmla="*/ 4694381 h 4698684"/>
              <a:gd name="connsiteX6" fmla="*/ 484608 w 4754072"/>
              <a:gd name="connsiteY6" fmla="*/ 4374282 h 4698684"/>
              <a:gd name="connsiteX7" fmla="*/ 0 w 4754072"/>
              <a:gd name="connsiteY7" fmla="*/ 2778032 h 4698684"/>
              <a:gd name="connsiteX8" fmla="*/ 17680 w 4754072"/>
              <a:gd name="connsiteY8" fmla="*/ 0 h 4698684"/>
              <a:gd name="connsiteX0" fmla="*/ 7953 w 4754072"/>
              <a:gd name="connsiteY0" fmla="*/ 4367 h 4673868"/>
              <a:gd name="connsiteX1" fmla="*/ 3451265 w 4754072"/>
              <a:gd name="connsiteY1" fmla="*/ 4367 h 4673868"/>
              <a:gd name="connsiteX2" fmla="*/ 4727641 w 4754072"/>
              <a:gd name="connsiteY2" fmla="*/ 289 h 4673868"/>
              <a:gd name="connsiteX3" fmla="*/ 4749860 w 4754072"/>
              <a:gd name="connsiteY3" fmla="*/ 1293234 h 4673868"/>
              <a:gd name="connsiteX4" fmla="*/ 4749860 w 4754072"/>
              <a:gd name="connsiteY4" fmla="*/ 4660750 h 4673868"/>
              <a:gd name="connsiteX5" fmla="*/ 1682885 w 4754072"/>
              <a:gd name="connsiteY5" fmla="*/ 4669565 h 4673868"/>
              <a:gd name="connsiteX6" fmla="*/ 484608 w 4754072"/>
              <a:gd name="connsiteY6" fmla="*/ 4349466 h 4673868"/>
              <a:gd name="connsiteX7" fmla="*/ 0 w 4754072"/>
              <a:gd name="connsiteY7" fmla="*/ 2753216 h 4673868"/>
              <a:gd name="connsiteX8" fmla="*/ 7953 w 4754072"/>
              <a:gd name="connsiteY8" fmla="*/ 4367 h 4673868"/>
              <a:gd name="connsiteX0" fmla="*/ 7953 w 4754072"/>
              <a:gd name="connsiteY0" fmla="*/ 5586 h 4675087"/>
              <a:gd name="connsiteX1" fmla="*/ 3451265 w 4754072"/>
              <a:gd name="connsiteY1" fmla="*/ 5586 h 4675087"/>
              <a:gd name="connsiteX2" fmla="*/ 4727641 w 4754072"/>
              <a:gd name="connsiteY2" fmla="*/ 1508 h 4675087"/>
              <a:gd name="connsiteX3" fmla="*/ 4749860 w 4754072"/>
              <a:gd name="connsiteY3" fmla="*/ 1294453 h 4675087"/>
              <a:gd name="connsiteX4" fmla="*/ 4749860 w 4754072"/>
              <a:gd name="connsiteY4" fmla="*/ 4661969 h 4675087"/>
              <a:gd name="connsiteX5" fmla="*/ 1682885 w 4754072"/>
              <a:gd name="connsiteY5" fmla="*/ 4670784 h 4675087"/>
              <a:gd name="connsiteX6" fmla="*/ 484608 w 4754072"/>
              <a:gd name="connsiteY6" fmla="*/ 4350685 h 4675087"/>
              <a:gd name="connsiteX7" fmla="*/ 0 w 4754072"/>
              <a:gd name="connsiteY7" fmla="*/ 2754435 h 4675087"/>
              <a:gd name="connsiteX8" fmla="*/ 7953 w 4754072"/>
              <a:gd name="connsiteY8" fmla="*/ 5586 h 4675087"/>
              <a:gd name="connsiteX0" fmla="*/ 7953 w 4749860"/>
              <a:gd name="connsiteY0" fmla="*/ 5586 h 4675087"/>
              <a:gd name="connsiteX1" fmla="*/ 3451265 w 4749860"/>
              <a:gd name="connsiteY1" fmla="*/ 5586 h 4675087"/>
              <a:gd name="connsiteX2" fmla="*/ 4727641 w 4749860"/>
              <a:gd name="connsiteY2" fmla="*/ 1508 h 4675087"/>
              <a:gd name="connsiteX3" fmla="*/ 4749860 w 4749860"/>
              <a:gd name="connsiteY3" fmla="*/ 1294453 h 4675087"/>
              <a:gd name="connsiteX4" fmla="*/ 4749860 w 4749860"/>
              <a:gd name="connsiteY4" fmla="*/ 4661969 h 4675087"/>
              <a:gd name="connsiteX5" fmla="*/ 1682885 w 4749860"/>
              <a:gd name="connsiteY5" fmla="*/ 4670784 h 4675087"/>
              <a:gd name="connsiteX6" fmla="*/ 484608 w 4749860"/>
              <a:gd name="connsiteY6" fmla="*/ 4350685 h 4675087"/>
              <a:gd name="connsiteX7" fmla="*/ 0 w 4749860"/>
              <a:gd name="connsiteY7" fmla="*/ 2754435 h 4675087"/>
              <a:gd name="connsiteX8" fmla="*/ 7953 w 4749860"/>
              <a:gd name="connsiteY8" fmla="*/ 5586 h 4675087"/>
              <a:gd name="connsiteX0" fmla="*/ 7953 w 4756824"/>
              <a:gd name="connsiteY0" fmla="*/ 0 h 4669501"/>
              <a:gd name="connsiteX1" fmla="*/ 3451265 w 4756824"/>
              <a:gd name="connsiteY1" fmla="*/ 0 h 4669501"/>
              <a:gd name="connsiteX2" fmla="*/ 4756824 w 4756824"/>
              <a:gd name="connsiteY2" fmla="*/ 5649 h 4669501"/>
              <a:gd name="connsiteX3" fmla="*/ 4749860 w 4756824"/>
              <a:gd name="connsiteY3" fmla="*/ 1288867 h 4669501"/>
              <a:gd name="connsiteX4" fmla="*/ 4749860 w 4756824"/>
              <a:gd name="connsiteY4" fmla="*/ 4656383 h 4669501"/>
              <a:gd name="connsiteX5" fmla="*/ 1682885 w 4756824"/>
              <a:gd name="connsiteY5" fmla="*/ 4665198 h 4669501"/>
              <a:gd name="connsiteX6" fmla="*/ 484608 w 4756824"/>
              <a:gd name="connsiteY6" fmla="*/ 4345099 h 4669501"/>
              <a:gd name="connsiteX7" fmla="*/ 0 w 4756824"/>
              <a:gd name="connsiteY7" fmla="*/ 2748849 h 4669501"/>
              <a:gd name="connsiteX8" fmla="*/ 7953 w 4756824"/>
              <a:gd name="connsiteY8" fmla="*/ 0 h 4669501"/>
              <a:gd name="connsiteX0" fmla="*/ 7953 w 4756824"/>
              <a:gd name="connsiteY0" fmla="*/ 0 h 4669501"/>
              <a:gd name="connsiteX1" fmla="*/ 3451265 w 4756824"/>
              <a:gd name="connsiteY1" fmla="*/ 0 h 4669501"/>
              <a:gd name="connsiteX2" fmla="*/ 4756824 w 4756824"/>
              <a:gd name="connsiteY2" fmla="*/ 5649 h 4669501"/>
              <a:gd name="connsiteX3" fmla="*/ 4749860 w 4756824"/>
              <a:gd name="connsiteY3" fmla="*/ 1288867 h 4669501"/>
              <a:gd name="connsiteX4" fmla="*/ 4749860 w 4756824"/>
              <a:gd name="connsiteY4" fmla="*/ 4656383 h 4669501"/>
              <a:gd name="connsiteX5" fmla="*/ 1682885 w 4756824"/>
              <a:gd name="connsiteY5" fmla="*/ 4665198 h 4669501"/>
              <a:gd name="connsiteX6" fmla="*/ 484608 w 4756824"/>
              <a:gd name="connsiteY6" fmla="*/ 4345099 h 4669501"/>
              <a:gd name="connsiteX7" fmla="*/ 0 w 4756824"/>
              <a:gd name="connsiteY7" fmla="*/ 2748849 h 4669501"/>
              <a:gd name="connsiteX8" fmla="*/ 7953 w 4756824"/>
              <a:gd name="connsiteY8" fmla="*/ 0 h 466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56824" h="4669501">
                <a:moveTo>
                  <a:pt x="7953" y="0"/>
                </a:moveTo>
                <a:lnTo>
                  <a:pt x="3451265" y="0"/>
                </a:lnTo>
                <a:lnTo>
                  <a:pt x="4756824" y="5649"/>
                </a:lnTo>
                <a:cubicBezTo>
                  <a:pt x="4743035" y="458787"/>
                  <a:pt x="4749400" y="568868"/>
                  <a:pt x="4749860" y="1288867"/>
                </a:cubicBezTo>
                <a:lnTo>
                  <a:pt x="4749860" y="4656383"/>
                </a:lnTo>
                <a:lnTo>
                  <a:pt x="1682885" y="4665198"/>
                </a:lnTo>
                <a:cubicBezTo>
                  <a:pt x="1199152" y="4678472"/>
                  <a:pt x="978067" y="4682021"/>
                  <a:pt x="484608" y="4345099"/>
                </a:cubicBezTo>
                <a:cubicBezTo>
                  <a:pt x="76046" y="3998146"/>
                  <a:pt x="0" y="3531398"/>
                  <a:pt x="0" y="2748849"/>
                </a:cubicBezTo>
                <a:cubicBezTo>
                  <a:pt x="0" y="1966300"/>
                  <a:pt x="18022" y="610541"/>
                  <a:pt x="7953" y="0"/>
                </a:cubicBezTo>
                <a:close/>
              </a:path>
            </a:pathLst>
          </a:custGeom>
          <a:solidFill>
            <a:schemeClr val="bg2">
              <a:lumMod val="85000"/>
              <a:alpha val="54000"/>
            </a:schemeClr>
          </a:solidFill>
        </p:spPr>
        <p:txBody>
          <a:bodyPr vert="horz" wrap="square" anchor="t" anchorCtr="0">
            <a:normAutofit/>
          </a:bodyPr>
          <a:lstStyle/>
          <a:p>
            <a:pPr marL="0" marR="0" lvl="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lang="en-US"/>
              <a:t>Click icon to add picture. Add alt text to the image or mark it as decorative by using the tools in the Accessibility ribbon.</a:t>
            </a:r>
          </a:p>
          <a:p>
            <a:endParaRPr lang="en-US"/>
          </a:p>
        </p:txBody>
      </p:sp>
    </p:spTree>
    <p:extLst>
      <p:ext uri="{BB962C8B-B14F-4D97-AF65-F5344CB8AC3E}">
        <p14:creationId xmlns:p14="http://schemas.microsoft.com/office/powerpoint/2010/main" val="30458803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eatured quo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F3831-C4F9-726E-F57C-B270C3F526DE}"/>
              </a:ext>
            </a:extLst>
          </p:cNvPr>
          <p:cNvSpPr>
            <a:spLocks noGrp="1"/>
          </p:cNvSpPr>
          <p:nvPr>
            <p:ph type="title" hasCustomPrompt="1"/>
          </p:nvPr>
        </p:nvSpPr>
        <p:spPr>
          <a:xfrm>
            <a:off x="731838" y="697133"/>
            <a:ext cx="5364162" cy="392771"/>
          </a:xfrm>
        </p:spPr>
        <p:txBody>
          <a:bodyPr>
            <a:noAutofit/>
          </a:bodyPr>
          <a:lstStyle>
            <a:lvl1pPr>
              <a:defRPr sz="3000"/>
            </a:lvl1pPr>
          </a:lstStyle>
          <a:p>
            <a:r>
              <a:rPr lang="en-GB"/>
              <a:t>Heading placeholder</a:t>
            </a:r>
          </a:p>
        </p:txBody>
      </p:sp>
      <p:cxnSp>
        <p:nvCxnSpPr>
          <p:cNvPr id="3" name="Straight Connector 2">
            <a:extLst>
              <a:ext uri="{FF2B5EF4-FFF2-40B4-BE49-F238E27FC236}">
                <a16:creationId xmlns:a16="http://schemas.microsoft.com/office/drawing/2014/main" id="{927C84F6-7AF3-ECDF-5523-B22815D0F2C9}"/>
              </a:ext>
              <a:ext uri="{C183D7F6-B498-43B3-948B-1728B52AA6E4}">
                <adec:decorative xmlns:adec="http://schemas.microsoft.com/office/drawing/2017/decorative" val="1"/>
              </a:ext>
            </a:extLst>
          </p:cNvPr>
          <p:cNvCxnSpPr/>
          <p:nvPr userDrawn="1"/>
        </p:nvCxnSpPr>
        <p:spPr>
          <a:xfrm>
            <a:off x="731838" y="1305958"/>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16B55D5-7FA4-B53A-A950-ED55EB2F40C0}"/>
              </a:ext>
              <a:ext uri="{C183D7F6-B498-43B3-948B-1728B52AA6E4}">
                <adec:decorative xmlns:adec="http://schemas.microsoft.com/office/drawing/2017/decorative" val="1"/>
              </a:ext>
            </a:extLst>
          </p:cNvPr>
          <p:cNvCxnSpPr>
            <a:cxnSpLocks/>
          </p:cNvCxnSpPr>
          <p:nvPr userDrawn="1"/>
        </p:nvCxnSpPr>
        <p:spPr>
          <a:xfrm>
            <a:off x="784388" y="2386664"/>
            <a:ext cx="193915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8224C3D-955A-120C-9C7A-169E2023BB51}"/>
              </a:ext>
              <a:ext uri="{C183D7F6-B498-43B3-948B-1728B52AA6E4}">
                <adec:decorative xmlns:adec="http://schemas.microsoft.com/office/drawing/2017/decorative" val="1"/>
              </a:ext>
            </a:extLst>
          </p:cNvPr>
          <p:cNvCxnSpPr>
            <a:cxnSpLocks/>
          </p:cNvCxnSpPr>
          <p:nvPr userDrawn="1"/>
        </p:nvCxnSpPr>
        <p:spPr>
          <a:xfrm>
            <a:off x="3354166" y="2386664"/>
            <a:ext cx="2191384"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C666749-2294-C8CA-97A4-6CB3D50B0FE1}"/>
              </a:ext>
            </a:extLst>
          </p:cNvPr>
          <p:cNvSpPr txBox="1"/>
          <p:nvPr userDrawn="1"/>
        </p:nvSpPr>
        <p:spPr>
          <a:xfrm>
            <a:off x="2680131" y="1671522"/>
            <a:ext cx="567559" cy="2092881"/>
          </a:xfrm>
          <a:prstGeom prst="rect">
            <a:avLst/>
          </a:prstGeom>
          <a:noFill/>
        </p:spPr>
        <p:txBody>
          <a:bodyPr wrap="square" rtlCol="0">
            <a:spAutoFit/>
          </a:bodyPr>
          <a:lstStyle/>
          <a:p>
            <a:r>
              <a:rPr lang="en-GB" sz="13000">
                <a:solidFill>
                  <a:schemeClr val="accent2"/>
                </a:solidFill>
              </a:rPr>
              <a:t>“</a:t>
            </a:r>
          </a:p>
        </p:txBody>
      </p:sp>
      <p:cxnSp>
        <p:nvCxnSpPr>
          <p:cNvPr id="13" name="Straight Connector 12">
            <a:extLst>
              <a:ext uri="{FF2B5EF4-FFF2-40B4-BE49-F238E27FC236}">
                <a16:creationId xmlns:a16="http://schemas.microsoft.com/office/drawing/2014/main" id="{409C0E66-2CD7-C3F2-9F31-D840AEF4A145}"/>
              </a:ext>
              <a:ext uri="{C183D7F6-B498-43B3-948B-1728B52AA6E4}">
                <adec:decorative xmlns:adec="http://schemas.microsoft.com/office/drawing/2017/decorative" val="1"/>
              </a:ext>
            </a:extLst>
          </p:cNvPr>
          <p:cNvCxnSpPr>
            <a:cxnSpLocks/>
          </p:cNvCxnSpPr>
          <p:nvPr userDrawn="1"/>
        </p:nvCxnSpPr>
        <p:spPr>
          <a:xfrm>
            <a:off x="784388" y="4802710"/>
            <a:ext cx="193915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8730148-AC29-37EC-62DB-00CF88CEC4DB}"/>
              </a:ext>
              <a:ext uri="{C183D7F6-B498-43B3-948B-1728B52AA6E4}">
                <adec:decorative xmlns:adec="http://schemas.microsoft.com/office/drawing/2017/decorative" val="1"/>
              </a:ext>
            </a:extLst>
          </p:cNvPr>
          <p:cNvCxnSpPr>
            <a:cxnSpLocks/>
          </p:cNvCxnSpPr>
          <p:nvPr userDrawn="1"/>
        </p:nvCxnSpPr>
        <p:spPr>
          <a:xfrm>
            <a:off x="3354166" y="4802710"/>
            <a:ext cx="2191384"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78138F0-88B9-A5F9-9D83-D60626505702}"/>
              </a:ext>
            </a:extLst>
          </p:cNvPr>
          <p:cNvSpPr txBox="1"/>
          <p:nvPr userDrawn="1"/>
        </p:nvSpPr>
        <p:spPr>
          <a:xfrm>
            <a:off x="2680131" y="4190949"/>
            <a:ext cx="567559" cy="2092881"/>
          </a:xfrm>
          <a:prstGeom prst="rect">
            <a:avLst/>
          </a:prstGeom>
          <a:noFill/>
        </p:spPr>
        <p:txBody>
          <a:bodyPr wrap="square" rtlCol="0">
            <a:spAutoFit/>
          </a:bodyPr>
          <a:lstStyle/>
          <a:p>
            <a:r>
              <a:rPr lang="en-GB" sz="13000">
                <a:solidFill>
                  <a:schemeClr val="accent2"/>
                </a:solidFill>
              </a:rPr>
              <a:t>”</a:t>
            </a:r>
          </a:p>
        </p:txBody>
      </p:sp>
      <p:sp>
        <p:nvSpPr>
          <p:cNvPr id="19" name="Picture Placeholder 18" descr="A placeholder space to upload a photo onto the slide.">
            <a:extLst>
              <a:ext uri="{FF2B5EF4-FFF2-40B4-BE49-F238E27FC236}">
                <a16:creationId xmlns:a16="http://schemas.microsoft.com/office/drawing/2014/main" id="{986EF67F-E2AC-4777-5C92-F47F3344132E}"/>
              </a:ext>
            </a:extLst>
          </p:cNvPr>
          <p:cNvSpPr>
            <a:spLocks noGrp="1"/>
          </p:cNvSpPr>
          <p:nvPr>
            <p:ph type="pic" sz="quarter" idx="10" hasCustomPrompt="1"/>
          </p:nvPr>
        </p:nvSpPr>
        <p:spPr>
          <a:xfrm>
            <a:off x="6202477" y="0"/>
            <a:ext cx="5989524" cy="6858000"/>
          </a:xfrm>
          <a:solidFill>
            <a:schemeClr val="bg2">
              <a:lumMod val="85000"/>
              <a:alpha val="54000"/>
            </a:schemeClr>
          </a:solidFill>
        </p:spPr>
        <p:txBody>
          <a:bodyPr/>
          <a:lstStyle/>
          <a:p>
            <a:pPr marL="0" marR="0" lvl="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lang="en-US"/>
              <a:t>Click icon to add picture. Add alt text to the image or mark it as decorative by using the tools in the Accessibility ribbon.</a:t>
            </a:r>
          </a:p>
          <a:p>
            <a:endParaRPr lang="en-GB"/>
          </a:p>
        </p:txBody>
      </p:sp>
      <p:sp>
        <p:nvSpPr>
          <p:cNvPr id="23" name="Text Placeholder 22">
            <a:extLst>
              <a:ext uri="{FF2B5EF4-FFF2-40B4-BE49-F238E27FC236}">
                <a16:creationId xmlns:a16="http://schemas.microsoft.com/office/drawing/2014/main" id="{1E70443C-FA4F-8957-3127-3421C7AE14A3}"/>
              </a:ext>
            </a:extLst>
          </p:cNvPr>
          <p:cNvSpPr>
            <a:spLocks noGrp="1"/>
          </p:cNvSpPr>
          <p:nvPr>
            <p:ph type="body" sz="quarter" idx="12" hasCustomPrompt="1"/>
          </p:nvPr>
        </p:nvSpPr>
        <p:spPr>
          <a:xfrm>
            <a:off x="774961" y="5232399"/>
            <a:ext cx="4494622" cy="536563"/>
          </a:xfrm>
        </p:spPr>
        <p:txBody>
          <a:bodyPr>
            <a:noAutofit/>
          </a:bodyPr>
          <a:lstStyle>
            <a:lvl1pPr algn="ctr">
              <a:defRPr/>
            </a:lvl1pPr>
          </a:lstStyle>
          <a:p>
            <a:pPr lvl="0"/>
            <a:r>
              <a:rPr lang="en-GB"/>
              <a:t>Credit</a:t>
            </a:r>
          </a:p>
        </p:txBody>
      </p:sp>
      <p:sp>
        <p:nvSpPr>
          <p:cNvPr id="10" name="Text Placeholder 9">
            <a:extLst>
              <a:ext uri="{FF2B5EF4-FFF2-40B4-BE49-F238E27FC236}">
                <a16:creationId xmlns:a16="http://schemas.microsoft.com/office/drawing/2014/main" id="{7598556E-FFC8-8C25-4BFB-1154A03CADC2}"/>
              </a:ext>
            </a:extLst>
          </p:cNvPr>
          <p:cNvSpPr>
            <a:spLocks noGrp="1"/>
          </p:cNvSpPr>
          <p:nvPr>
            <p:ph type="body" sz="quarter" idx="13" hasCustomPrompt="1"/>
          </p:nvPr>
        </p:nvSpPr>
        <p:spPr>
          <a:xfrm>
            <a:off x="731838" y="2705100"/>
            <a:ext cx="4813300" cy="1717675"/>
          </a:xfrm>
        </p:spPr>
        <p:txBody>
          <a:bodyPr/>
          <a:lstStyle/>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Place quote in this text box and keep the spacing even above and below the quote marks and lines.</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Add the credit below, centralised.</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GB"/>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Place quote in this text box and keep the spacing even above and below the quote marks and lines.</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Add the credit below, centralised.</a:t>
            </a:r>
          </a:p>
        </p:txBody>
      </p:sp>
    </p:spTree>
    <p:extLst>
      <p:ext uri="{BB962C8B-B14F-4D97-AF65-F5344CB8AC3E}">
        <p14:creationId xmlns:p14="http://schemas.microsoft.com/office/powerpoint/2010/main" val="5514999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eatured quotes_multi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F3831-C4F9-726E-F57C-B270C3F526DE}"/>
              </a:ext>
            </a:extLst>
          </p:cNvPr>
          <p:cNvSpPr>
            <a:spLocks noGrp="1"/>
          </p:cNvSpPr>
          <p:nvPr>
            <p:ph type="title" hasCustomPrompt="1"/>
          </p:nvPr>
        </p:nvSpPr>
        <p:spPr>
          <a:xfrm>
            <a:off x="731838" y="697133"/>
            <a:ext cx="5364162" cy="392771"/>
          </a:xfrm>
        </p:spPr>
        <p:txBody>
          <a:bodyPr>
            <a:noAutofit/>
          </a:bodyPr>
          <a:lstStyle>
            <a:lvl1pPr>
              <a:defRPr sz="3000"/>
            </a:lvl1pPr>
          </a:lstStyle>
          <a:p>
            <a:r>
              <a:rPr lang="en-GB"/>
              <a:t>Heading placeholder</a:t>
            </a:r>
          </a:p>
        </p:txBody>
      </p:sp>
      <p:cxnSp>
        <p:nvCxnSpPr>
          <p:cNvPr id="3" name="Straight Connector 2">
            <a:extLst>
              <a:ext uri="{FF2B5EF4-FFF2-40B4-BE49-F238E27FC236}">
                <a16:creationId xmlns:a16="http://schemas.microsoft.com/office/drawing/2014/main" id="{927C84F6-7AF3-ECDF-5523-B22815D0F2C9}"/>
              </a:ext>
              <a:ext uri="{C183D7F6-B498-43B3-948B-1728B52AA6E4}">
                <adec:decorative xmlns:adec="http://schemas.microsoft.com/office/drawing/2017/decorative" val="1"/>
              </a:ext>
            </a:extLst>
          </p:cNvPr>
          <p:cNvCxnSpPr/>
          <p:nvPr userDrawn="1"/>
        </p:nvCxnSpPr>
        <p:spPr>
          <a:xfrm>
            <a:off x="731838" y="1305958"/>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816B55D5-7FA4-B53A-A950-ED55EB2F40C0}"/>
              </a:ext>
              <a:ext uri="{C183D7F6-B498-43B3-948B-1728B52AA6E4}">
                <adec:decorative xmlns:adec="http://schemas.microsoft.com/office/drawing/2017/decorative" val="1"/>
              </a:ext>
            </a:extLst>
          </p:cNvPr>
          <p:cNvCxnSpPr>
            <a:cxnSpLocks/>
          </p:cNvCxnSpPr>
          <p:nvPr userDrawn="1"/>
        </p:nvCxnSpPr>
        <p:spPr>
          <a:xfrm>
            <a:off x="752489" y="2386664"/>
            <a:ext cx="1080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8224C3D-955A-120C-9C7A-169E2023BB51}"/>
              </a:ext>
              <a:ext uri="{C183D7F6-B498-43B3-948B-1728B52AA6E4}">
                <adec:decorative xmlns:adec="http://schemas.microsoft.com/office/drawing/2017/decorative" val="1"/>
              </a:ext>
            </a:extLst>
          </p:cNvPr>
          <p:cNvCxnSpPr>
            <a:cxnSpLocks/>
          </p:cNvCxnSpPr>
          <p:nvPr userDrawn="1"/>
        </p:nvCxnSpPr>
        <p:spPr>
          <a:xfrm>
            <a:off x="2449912" y="2386664"/>
            <a:ext cx="1080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C666749-2294-C8CA-97A4-6CB3D50B0FE1}"/>
              </a:ext>
            </a:extLst>
          </p:cNvPr>
          <p:cNvSpPr txBox="1"/>
          <p:nvPr userDrawn="1"/>
        </p:nvSpPr>
        <p:spPr>
          <a:xfrm>
            <a:off x="1775877" y="1671522"/>
            <a:ext cx="567559" cy="2092881"/>
          </a:xfrm>
          <a:prstGeom prst="rect">
            <a:avLst/>
          </a:prstGeom>
          <a:noFill/>
        </p:spPr>
        <p:txBody>
          <a:bodyPr wrap="square" rtlCol="0">
            <a:spAutoFit/>
          </a:bodyPr>
          <a:lstStyle/>
          <a:p>
            <a:r>
              <a:rPr lang="en-GB" sz="13000">
                <a:solidFill>
                  <a:schemeClr val="accent2"/>
                </a:solidFill>
              </a:rPr>
              <a:t>“</a:t>
            </a:r>
          </a:p>
        </p:txBody>
      </p:sp>
      <p:cxnSp>
        <p:nvCxnSpPr>
          <p:cNvPr id="13" name="Straight Connector 12">
            <a:extLst>
              <a:ext uri="{FF2B5EF4-FFF2-40B4-BE49-F238E27FC236}">
                <a16:creationId xmlns:a16="http://schemas.microsoft.com/office/drawing/2014/main" id="{409C0E66-2CD7-C3F2-9F31-D840AEF4A145}"/>
              </a:ext>
              <a:ext uri="{C183D7F6-B498-43B3-948B-1728B52AA6E4}">
                <adec:decorative xmlns:adec="http://schemas.microsoft.com/office/drawing/2017/decorative" val="1"/>
              </a:ext>
            </a:extLst>
          </p:cNvPr>
          <p:cNvCxnSpPr>
            <a:cxnSpLocks/>
          </p:cNvCxnSpPr>
          <p:nvPr userDrawn="1"/>
        </p:nvCxnSpPr>
        <p:spPr>
          <a:xfrm>
            <a:off x="752489" y="4802710"/>
            <a:ext cx="1080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8730148-AC29-37EC-62DB-00CF88CEC4DB}"/>
              </a:ext>
              <a:ext uri="{C183D7F6-B498-43B3-948B-1728B52AA6E4}">
                <adec:decorative xmlns:adec="http://schemas.microsoft.com/office/drawing/2017/decorative" val="1"/>
              </a:ext>
            </a:extLst>
          </p:cNvPr>
          <p:cNvCxnSpPr>
            <a:cxnSpLocks/>
          </p:cNvCxnSpPr>
          <p:nvPr userDrawn="1"/>
        </p:nvCxnSpPr>
        <p:spPr>
          <a:xfrm>
            <a:off x="2449911" y="4802710"/>
            <a:ext cx="1080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78138F0-88B9-A5F9-9D83-D60626505702}"/>
              </a:ext>
            </a:extLst>
          </p:cNvPr>
          <p:cNvSpPr txBox="1"/>
          <p:nvPr userDrawn="1"/>
        </p:nvSpPr>
        <p:spPr>
          <a:xfrm>
            <a:off x="1775877" y="4190949"/>
            <a:ext cx="567559" cy="2092881"/>
          </a:xfrm>
          <a:prstGeom prst="rect">
            <a:avLst/>
          </a:prstGeom>
          <a:noFill/>
        </p:spPr>
        <p:txBody>
          <a:bodyPr wrap="square" rtlCol="0">
            <a:spAutoFit/>
          </a:bodyPr>
          <a:lstStyle/>
          <a:p>
            <a:r>
              <a:rPr lang="en-GB" sz="13000">
                <a:solidFill>
                  <a:schemeClr val="accent2"/>
                </a:solidFill>
              </a:rPr>
              <a:t>”</a:t>
            </a:r>
          </a:p>
        </p:txBody>
      </p:sp>
      <p:cxnSp>
        <p:nvCxnSpPr>
          <p:cNvPr id="9" name="Straight Connector 8">
            <a:extLst>
              <a:ext uri="{FF2B5EF4-FFF2-40B4-BE49-F238E27FC236}">
                <a16:creationId xmlns:a16="http://schemas.microsoft.com/office/drawing/2014/main" id="{563802FD-2A4B-B114-B4C7-C08F1190F4C7}"/>
              </a:ext>
              <a:ext uri="{C183D7F6-B498-43B3-948B-1728B52AA6E4}">
                <adec:decorative xmlns:adec="http://schemas.microsoft.com/office/drawing/2017/decorative" val="1"/>
              </a:ext>
            </a:extLst>
          </p:cNvPr>
          <p:cNvCxnSpPr>
            <a:cxnSpLocks/>
          </p:cNvCxnSpPr>
          <p:nvPr userDrawn="1"/>
        </p:nvCxnSpPr>
        <p:spPr>
          <a:xfrm>
            <a:off x="4733639" y="2381410"/>
            <a:ext cx="1080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5B345A6-D1C3-90D3-B579-21CF87D2636F}"/>
              </a:ext>
              <a:ext uri="{C183D7F6-B498-43B3-948B-1728B52AA6E4}">
                <adec:decorative xmlns:adec="http://schemas.microsoft.com/office/drawing/2017/decorative" val="1"/>
              </a:ext>
            </a:extLst>
          </p:cNvPr>
          <p:cNvCxnSpPr>
            <a:cxnSpLocks/>
          </p:cNvCxnSpPr>
          <p:nvPr userDrawn="1"/>
        </p:nvCxnSpPr>
        <p:spPr>
          <a:xfrm>
            <a:off x="6431062" y="2381410"/>
            <a:ext cx="1080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7CC3B1A-2B10-9B6E-FEDB-889E1CBB6E3B}"/>
              </a:ext>
            </a:extLst>
          </p:cNvPr>
          <p:cNvSpPr txBox="1"/>
          <p:nvPr userDrawn="1"/>
        </p:nvSpPr>
        <p:spPr>
          <a:xfrm>
            <a:off x="5757027" y="1666268"/>
            <a:ext cx="567559" cy="2092881"/>
          </a:xfrm>
          <a:prstGeom prst="rect">
            <a:avLst/>
          </a:prstGeom>
          <a:noFill/>
        </p:spPr>
        <p:txBody>
          <a:bodyPr wrap="square" rtlCol="0">
            <a:spAutoFit/>
          </a:bodyPr>
          <a:lstStyle/>
          <a:p>
            <a:r>
              <a:rPr lang="en-GB" sz="13000">
                <a:solidFill>
                  <a:schemeClr val="accent2"/>
                </a:solidFill>
              </a:rPr>
              <a:t>“</a:t>
            </a:r>
          </a:p>
        </p:txBody>
      </p:sp>
      <p:cxnSp>
        <p:nvCxnSpPr>
          <p:cNvPr id="18" name="Straight Connector 17">
            <a:extLst>
              <a:ext uri="{FF2B5EF4-FFF2-40B4-BE49-F238E27FC236}">
                <a16:creationId xmlns:a16="http://schemas.microsoft.com/office/drawing/2014/main" id="{4D8D1518-3C5D-3F03-E8B0-EFEDEC04A75B}"/>
              </a:ext>
              <a:ext uri="{C183D7F6-B498-43B3-948B-1728B52AA6E4}">
                <adec:decorative xmlns:adec="http://schemas.microsoft.com/office/drawing/2017/decorative" val="1"/>
              </a:ext>
            </a:extLst>
          </p:cNvPr>
          <p:cNvCxnSpPr>
            <a:cxnSpLocks/>
          </p:cNvCxnSpPr>
          <p:nvPr userDrawn="1"/>
        </p:nvCxnSpPr>
        <p:spPr>
          <a:xfrm>
            <a:off x="4733639" y="4797456"/>
            <a:ext cx="1080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FFA28AB-A7F2-7D3F-EC09-A91C2DBA4D13}"/>
              </a:ext>
              <a:ext uri="{C183D7F6-B498-43B3-948B-1728B52AA6E4}">
                <adec:decorative xmlns:adec="http://schemas.microsoft.com/office/drawing/2017/decorative" val="1"/>
              </a:ext>
            </a:extLst>
          </p:cNvPr>
          <p:cNvCxnSpPr>
            <a:cxnSpLocks/>
          </p:cNvCxnSpPr>
          <p:nvPr userDrawn="1"/>
        </p:nvCxnSpPr>
        <p:spPr>
          <a:xfrm>
            <a:off x="6431061" y="4797456"/>
            <a:ext cx="1080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02BCB91-276E-BB7C-B33A-2BE288FBA155}"/>
              </a:ext>
            </a:extLst>
          </p:cNvPr>
          <p:cNvSpPr txBox="1"/>
          <p:nvPr userDrawn="1"/>
        </p:nvSpPr>
        <p:spPr>
          <a:xfrm>
            <a:off x="5757027" y="4185695"/>
            <a:ext cx="567559" cy="2092881"/>
          </a:xfrm>
          <a:prstGeom prst="rect">
            <a:avLst/>
          </a:prstGeom>
          <a:noFill/>
        </p:spPr>
        <p:txBody>
          <a:bodyPr wrap="square" rtlCol="0">
            <a:spAutoFit/>
          </a:bodyPr>
          <a:lstStyle/>
          <a:p>
            <a:r>
              <a:rPr lang="en-GB" sz="13000">
                <a:solidFill>
                  <a:schemeClr val="accent2"/>
                </a:solidFill>
              </a:rPr>
              <a:t>”</a:t>
            </a:r>
          </a:p>
        </p:txBody>
      </p:sp>
      <p:cxnSp>
        <p:nvCxnSpPr>
          <p:cNvPr id="23" name="Straight Connector 22">
            <a:extLst>
              <a:ext uri="{FF2B5EF4-FFF2-40B4-BE49-F238E27FC236}">
                <a16:creationId xmlns:a16="http://schemas.microsoft.com/office/drawing/2014/main" id="{9DB21C1F-C646-AB1B-E258-51FBE150CDF5}"/>
              </a:ext>
              <a:ext uri="{C183D7F6-B498-43B3-948B-1728B52AA6E4}">
                <adec:decorative xmlns:adec="http://schemas.microsoft.com/office/drawing/2017/decorative" val="1"/>
              </a:ext>
            </a:extLst>
          </p:cNvPr>
          <p:cNvCxnSpPr>
            <a:cxnSpLocks/>
          </p:cNvCxnSpPr>
          <p:nvPr userDrawn="1"/>
        </p:nvCxnSpPr>
        <p:spPr>
          <a:xfrm>
            <a:off x="8682890" y="2381414"/>
            <a:ext cx="1080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C95ED19-9579-4B66-BE8E-AA0D54EE225D}"/>
              </a:ext>
              <a:ext uri="{C183D7F6-B498-43B3-948B-1728B52AA6E4}">
                <adec:decorative xmlns:adec="http://schemas.microsoft.com/office/drawing/2017/decorative" val="1"/>
              </a:ext>
            </a:extLst>
          </p:cNvPr>
          <p:cNvCxnSpPr>
            <a:cxnSpLocks/>
          </p:cNvCxnSpPr>
          <p:nvPr userDrawn="1"/>
        </p:nvCxnSpPr>
        <p:spPr>
          <a:xfrm>
            <a:off x="10380313" y="2381414"/>
            <a:ext cx="1080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384F1D02-E6BA-713F-80B7-90EA9C5DF9C4}"/>
              </a:ext>
            </a:extLst>
          </p:cNvPr>
          <p:cNvSpPr txBox="1"/>
          <p:nvPr userDrawn="1"/>
        </p:nvSpPr>
        <p:spPr>
          <a:xfrm>
            <a:off x="9706278" y="1666272"/>
            <a:ext cx="567559" cy="2092881"/>
          </a:xfrm>
          <a:prstGeom prst="rect">
            <a:avLst/>
          </a:prstGeom>
          <a:noFill/>
        </p:spPr>
        <p:txBody>
          <a:bodyPr wrap="square" rtlCol="0">
            <a:spAutoFit/>
          </a:bodyPr>
          <a:lstStyle/>
          <a:p>
            <a:r>
              <a:rPr lang="en-GB" sz="13000">
                <a:solidFill>
                  <a:schemeClr val="accent2"/>
                </a:solidFill>
              </a:rPr>
              <a:t>“</a:t>
            </a:r>
          </a:p>
        </p:txBody>
      </p:sp>
      <p:cxnSp>
        <p:nvCxnSpPr>
          <p:cNvPr id="27" name="Straight Connector 26">
            <a:extLst>
              <a:ext uri="{FF2B5EF4-FFF2-40B4-BE49-F238E27FC236}">
                <a16:creationId xmlns:a16="http://schemas.microsoft.com/office/drawing/2014/main" id="{D096911B-366E-4FFB-DE42-76BBEC0A3EBF}"/>
              </a:ext>
              <a:ext uri="{C183D7F6-B498-43B3-948B-1728B52AA6E4}">
                <adec:decorative xmlns:adec="http://schemas.microsoft.com/office/drawing/2017/decorative" val="1"/>
              </a:ext>
            </a:extLst>
          </p:cNvPr>
          <p:cNvCxnSpPr>
            <a:cxnSpLocks/>
          </p:cNvCxnSpPr>
          <p:nvPr userDrawn="1"/>
        </p:nvCxnSpPr>
        <p:spPr>
          <a:xfrm>
            <a:off x="8682890" y="4797460"/>
            <a:ext cx="1080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F3668DD-A4BC-A502-C764-53E1242213B3}"/>
              </a:ext>
              <a:ext uri="{C183D7F6-B498-43B3-948B-1728B52AA6E4}">
                <adec:decorative xmlns:adec="http://schemas.microsoft.com/office/drawing/2017/decorative" val="1"/>
              </a:ext>
            </a:extLst>
          </p:cNvPr>
          <p:cNvCxnSpPr>
            <a:cxnSpLocks/>
          </p:cNvCxnSpPr>
          <p:nvPr userDrawn="1"/>
        </p:nvCxnSpPr>
        <p:spPr>
          <a:xfrm>
            <a:off x="10380312" y="4797460"/>
            <a:ext cx="1080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7A958A18-6616-373F-D50C-EA4560EE40CA}"/>
              </a:ext>
            </a:extLst>
          </p:cNvPr>
          <p:cNvSpPr txBox="1"/>
          <p:nvPr userDrawn="1"/>
        </p:nvSpPr>
        <p:spPr>
          <a:xfrm>
            <a:off x="9706278" y="4185699"/>
            <a:ext cx="567559" cy="2092881"/>
          </a:xfrm>
          <a:prstGeom prst="rect">
            <a:avLst/>
          </a:prstGeom>
          <a:noFill/>
        </p:spPr>
        <p:txBody>
          <a:bodyPr wrap="square" rtlCol="0">
            <a:spAutoFit/>
          </a:bodyPr>
          <a:lstStyle/>
          <a:p>
            <a:r>
              <a:rPr lang="en-GB" sz="13000">
                <a:solidFill>
                  <a:schemeClr val="accent2"/>
                </a:solidFill>
              </a:rPr>
              <a:t>”</a:t>
            </a:r>
          </a:p>
        </p:txBody>
      </p:sp>
      <p:sp>
        <p:nvSpPr>
          <p:cNvPr id="33" name="Text Placeholder 32">
            <a:extLst>
              <a:ext uri="{FF2B5EF4-FFF2-40B4-BE49-F238E27FC236}">
                <a16:creationId xmlns:a16="http://schemas.microsoft.com/office/drawing/2014/main" id="{CD408C41-7A81-57F5-234E-30C0AC0675F1}"/>
              </a:ext>
            </a:extLst>
          </p:cNvPr>
          <p:cNvSpPr>
            <a:spLocks noGrp="1"/>
          </p:cNvSpPr>
          <p:nvPr>
            <p:ph type="body" sz="quarter" idx="10" hasCustomPrompt="1"/>
          </p:nvPr>
        </p:nvSpPr>
        <p:spPr>
          <a:xfrm>
            <a:off x="731838" y="2788452"/>
            <a:ext cx="2829972" cy="1553970"/>
          </a:xfrm>
        </p:spPr>
        <p:txBody>
          <a:bodyPr>
            <a:noAutofit/>
          </a:bodyPr>
          <a:lstStyle>
            <a:lvl1pPr>
              <a:lnSpc>
                <a:spcPct val="100000"/>
              </a:lnSpc>
              <a:spcAft>
                <a:spcPts val="0"/>
              </a:spcAft>
              <a:defRPr b="0" i="0"/>
            </a:lvl1pPr>
            <a:lvl3pPr>
              <a:lnSpc>
                <a:spcPct val="100000"/>
              </a:lnSpc>
              <a:defRPr/>
            </a:lvl3pPr>
            <a:lvl5pPr>
              <a:spcAft>
                <a:spcPts val="0"/>
              </a:spcAft>
              <a:defRPr i="0"/>
            </a:lvl5pPr>
          </a:lstStyle>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Place quote in this text box and keep the spacing even above and below the quote marks and lines.</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GB"/>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Add the credit below, centralised.</a:t>
            </a:r>
          </a:p>
        </p:txBody>
      </p:sp>
      <p:sp>
        <p:nvSpPr>
          <p:cNvPr id="36" name="Text Placeholder 32">
            <a:extLst>
              <a:ext uri="{FF2B5EF4-FFF2-40B4-BE49-F238E27FC236}">
                <a16:creationId xmlns:a16="http://schemas.microsoft.com/office/drawing/2014/main" id="{9295A51F-8E2A-3CBA-5797-D7CCAF195215}"/>
              </a:ext>
            </a:extLst>
          </p:cNvPr>
          <p:cNvSpPr>
            <a:spLocks noGrp="1"/>
          </p:cNvSpPr>
          <p:nvPr>
            <p:ph type="body" sz="quarter" idx="11" hasCustomPrompt="1"/>
          </p:nvPr>
        </p:nvSpPr>
        <p:spPr>
          <a:xfrm>
            <a:off x="4708414" y="2788452"/>
            <a:ext cx="2829972" cy="1553972"/>
          </a:xfrm>
        </p:spPr>
        <p:txBody>
          <a:bodyPr>
            <a:noAutofit/>
          </a:bodyPr>
          <a:lstStyle>
            <a:lvl1pPr>
              <a:lnSpc>
                <a:spcPct val="100000"/>
              </a:lnSpc>
              <a:spcAft>
                <a:spcPts val="0"/>
              </a:spcAft>
              <a:defRPr b="0"/>
            </a:lvl1pPr>
            <a:lvl3pPr>
              <a:lnSpc>
                <a:spcPct val="100000"/>
              </a:lnSpc>
              <a:defRPr i="0"/>
            </a:lvl3pPr>
            <a:lvl5pPr>
              <a:spcAft>
                <a:spcPts val="0"/>
              </a:spcAft>
              <a:defRPr/>
            </a:lvl5pPr>
          </a:lstStyle>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Place quote in this text box and keep the spacing even above and below the quote marks and lines.</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GB"/>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Add the credit below, centralised.</a:t>
            </a:r>
          </a:p>
        </p:txBody>
      </p:sp>
      <p:sp>
        <p:nvSpPr>
          <p:cNvPr id="37" name="Text Placeholder 32">
            <a:extLst>
              <a:ext uri="{FF2B5EF4-FFF2-40B4-BE49-F238E27FC236}">
                <a16:creationId xmlns:a16="http://schemas.microsoft.com/office/drawing/2014/main" id="{18D08ED6-C522-799A-EF03-A4251ECA65FA}"/>
              </a:ext>
            </a:extLst>
          </p:cNvPr>
          <p:cNvSpPr>
            <a:spLocks noGrp="1"/>
          </p:cNvSpPr>
          <p:nvPr>
            <p:ph type="body" sz="quarter" idx="12" hasCustomPrompt="1"/>
          </p:nvPr>
        </p:nvSpPr>
        <p:spPr>
          <a:xfrm>
            <a:off x="8642461" y="2788452"/>
            <a:ext cx="2829972" cy="1553972"/>
          </a:xfrm>
        </p:spPr>
        <p:txBody>
          <a:bodyPr>
            <a:noAutofit/>
          </a:bodyPr>
          <a:lstStyle>
            <a:lvl1pPr>
              <a:lnSpc>
                <a:spcPct val="100000"/>
              </a:lnSpc>
              <a:spcAft>
                <a:spcPts val="0"/>
              </a:spcAft>
              <a:defRPr b="0"/>
            </a:lvl1pPr>
            <a:lvl5pPr>
              <a:spcAft>
                <a:spcPts val="0"/>
              </a:spcAft>
              <a:defRPr/>
            </a:lvl5pPr>
          </a:lstStyle>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Place quote in this text box and keep the spacing even above and below the quote marks and lines.</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GB"/>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Add the credit below, centralised.</a:t>
            </a:r>
          </a:p>
        </p:txBody>
      </p:sp>
      <p:sp>
        <p:nvSpPr>
          <p:cNvPr id="38" name="Text Placeholder 22">
            <a:extLst>
              <a:ext uri="{FF2B5EF4-FFF2-40B4-BE49-F238E27FC236}">
                <a16:creationId xmlns:a16="http://schemas.microsoft.com/office/drawing/2014/main" id="{A0155B49-503F-9182-8CEC-C6AA3A6157F8}"/>
              </a:ext>
            </a:extLst>
          </p:cNvPr>
          <p:cNvSpPr>
            <a:spLocks noGrp="1"/>
          </p:cNvSpPr>
          <p:nvPr>
            <p:ph type="body" sz="quarter" idx="13" hasCustomPrompt="1"/>
          </p:nvPr>
        </p:nvSpPr>
        <p:spPr>
          <a:xfrm>
            <a:off x="699939" y="5232399"/>
            <a:ext cx="2829972" cy="536563"/>
          </a:xfrm>
        </p:spPr>
        <p:txBody>
          <a:bodyPr>
            <a:noAutofit/>
          </a:bodyPr>
          <a:lstStyle>
            <a:lvl1pPr algn="ctr">
              <a:defRPr/>
            </a:lvl1pPr>
          </a:lstStyle>
          <a:p>
            <a:pPr lvl="0"/>
            <a:r>
              <a:rPr lang="en-GB"/>
              <a:t>Credit</a:t>
            </a:r>
          </a:p>
        </p:txBody>
      </p:sp>
      <p:sp>
        <p:nvSpPr>
          <p:cNvPr id="39" name="Text Placeholder 22">
            <a:extLst>
              <a:ext uri="{FF2B5EF4-FFF2-40B4-BE49-F238E27FC236}">
                <a16:creationId xmlns:a16="http://schemas.microsoft.com/office/drawing/2014/main" id="{98BB6163-C478-547F-C9D1-DDE839249A3E}"/>
              </a:ext>
            </a:extLst>
          </p:cNvPr>
          <p:cNvSpPr>
            <a:spLocks noGrp="1"/>
          </p:cNvSpPr>
          <p:nvPr>
            <p:ph type="body" sz="quarter" idx="14" hasCustomPrompt="1"/>
          </p:nvPr>
        </p:nvSpPr>
        <p:spPr>
          <a:xfrm>
            <a:off x="4687148" y="5232399"/>
            <a:ext cx="2829972" cy="536563"/>
          </a:xfrm>
        </p:spPr>
        <p:txBody>
          <a:bodyPr>
            <a:noAutofit/>
          </a:bodyPr>
          <a:lstStyle>
            <a:lvl1pPr algn="ctr">
              <a:defRPr/>
            </a:lvl1pPr>
          </a:lstStyle>
          <a:p>
            <a:pPr lvl="0"/>
            <a:r>
              <a:rPr lang="en-GB"/>
              <a:t>Credit</a:t>
            </a:r>
          </a:p>
        </p:txBody>
      </p:sp>
      <p:sp>
        <p:nvSpPr>
          <p:cNvPr id="40" name="Text Placeholder 22">
            <a:extLst>
              <a:ext uri="{FF2B5EF4-FFF2-40B4-BE49-F238E27FC236}">
                <a16:creationId xmlns:a16="http://schemas.microsoft.com/office/drawing/2014/main" id="{A08DFCEA-69CE-9BC1-68EA-7747F109339E}"/>
              </a:ext>
            </a:extLst>
          </p:cNvPr>
          <p:cNvSpPr>
            <a:spLocks noGrp="1"/>
          </p:cNvSpPr>
          <p:nvPr>
            <p:ph type="body" sz="quarter" idx="15" hasCustomPrompt="1"/>
          </p:nvPr>
        </p:nvSpPr>
        <p:spPr>
          <a:xfrm>
            <a:off x="8631826" y="5232399"/>
            <a:ext cx="2829972" cy="536563"/>
          </a:xfrm>
        </p:spPr>
        <p:txBody>
          <a:bodyPr>
            <a:noAutofit/>
          </a:bodyPr>
          <a:lstStyle>
            <a:lvl1pPr algn="ctr">
              <a:defRPr/>
            </a:lvl1pPr>
          </a:lstStyle>
          <a:p>
            <a:pPr lvl="0"/>
            <a:r>
              <a:rPr lang="en-GB"/>
              <a:t>Credit</a:t>
            </a:r>
          </a:p>
        </p:txBody>
      </p:sp>
    </p:spTree>
    <p:extLst>
      <p:ext uri="{BB962C8B-B14F-4D97-AF65-F5344CB8AC3E}">
        <p14:creationId xmlns:p14="http://schemas.microsoft.com/office/powerpoint/2010/main" val="3945124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1239" y="1268713"/>
            <a:ext cx="7200840" cy="2873714"/>
          </a:xfrm>
        </p:spPr>
        <p:txBody>
          <a:bodyPr anchor="b"/>
          <a:lstStyle>
            <a:lvl1pPr>
              <a:defRPr sz="6000"/>
            </a:lvl1pPr>
          </a:lstStyle>
          <a:p>
            <a:r>
              <a:rPr lang="en-US"/>
              <a:t>Click to edit </a:t>
            </a:r>
            <a:br>
              <a:rPr lang="en-US"/>
            </a:br>
            <a:r>
              <a:rPr lang="en-US"/>
              <a:t>Master title style</a:t>
            </a:r>
          </a:p>
        </p:txBody>
      </p:sp>
      <p:sp>
        <p:nvSpPr>
          <p:cNvPr id="3" name="Text Placeholder 2"/>
          <p:cNvSpPr>
            <a:spLocks noGrp="1"/>
          </p:cNvSpPr>
          <p:nvPr>
            <p:ph type="body" idx="1"/>
          </p:nvPr>
        </p:nvSpPr>
        <p:spPr>
          <a:xfrm>
            <a:off x="348691" y="4869169"/>
            <a:ext cx="7213388" cy="144016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457537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and Image Banner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9DDFD-505A-01DE-EBF6-6243E50C1B11}"/>
              </a:ext>
            </a:extLst>
          </p:cNvPr>
          <p:cNvSpPr>
            <a:spLocks noGrp="1"/>
          </p:cNvSpPr>
          <p:nvPr>
            <p:ph type="title" hasCustomPrompt="1"/>
          </p:nvPr>
        </p:nvSpPr>
        <p:spPr>
          <a:xfrm>
            <a:off x="716640" y="641111"/>
            <a:ext cx="7787599" cy="522514"/>
          </a:xfrm>
        </p:spPr>
        <p:txBody>
          <a:bodyPr/>
          <a:lstStyle>
            <a:lvl1pPr>
              <a:defRPr sz="3000"/>
            </a:lvl1pPr>
          </a:lstStyle>
          <a:p>
            <a:r>
              <a:rPr lang="en-GB"/>
              <a:t>Heading placeholder should be Arial Bold</a:t>
            </a:r>
            <a:endParaRPr lang="en-US"/>
          </a:p>
        </p:txBody>
      </p:sp>
      <p:cxnSp>
        <p:nvCxnSpPr>
          <p:cNvPr id="4" name="Straight Connector 3">
            <a:extLst>
              <a:ext uri="{FF2B5EF4-FFF2-40B4-BE49-F238E27FC236}">
                <a16:creationId xmlns:a16="http://schemas.microsoft.com/office/drawing/2014/main" id="{BDF7E685-0FD4-0D5C-8BA0-6CF35135F437}"/>
              </a:ext>
              <a:ext uri="{C183D7F6-B498-43B3-948B-1728B52AA6E4}">
                <adec:decorative xmlns:adec="http://schemas.microsoft.com/office/drawing/2017/decorative" val="1"/>
              </a:ext>
            </a:extLst>
          </p:cNvPr>
          <p:cNvCxnSpPr/>
          <p:nvPr userDrawn="1"/>
        </p:nvCxnSpPr>
        <p:spPr>
          <a:xfrm>
            <a:off x="731838" y="1305958"/>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ext Placeholder 15">
            <a:extLst>
              <a:ext uri="{FF2B5EF4-FFF2-40B4-BE49-F238E27FC236}">
                <a16:creationId xmlns:a16="http://schemas.microsoft.com/office/drawing/2014/main" id="{86F0B457-B678-E0C8-B125-03F7BD98AB7D}"/>
              </a:ext>
            </a:extLst>
          </p:cNvPr>
          <p:cNvSpPr>
            <a:spLocks noGrp="1"/>
          </p:cNvSpPr>
          <p:nvPr>
            <p:ph type="body" sz="quarter" idx="11" hasCustomPrompt="1"/>
          </p:nvPr>
        </p:nvSpPr>
        <p:spPr>
          <a:xfrm>
            <a:off x="735419" y="1501200"/>
            <a:ext cx="7787599" cy="4628135"/>
          </a:xfrm>
        </p:spPr>
        <p:txBody>
          <a:bodyPr/>
          <a:lstStyle/>
          <a:p>
            <a:pPr lvl="0"/>
            <a:r>
              <a:rPr lang="en-GB"/>
              <a:t>Sub heading or highlighted line of text is optional and can be Arial Bold 16pt, with 12pt spacing underneath.</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Normal body text should be Arial regular and 16pt minimum with no additional spacing above or below.</a:t>
            </a:r>
          </a:p>
        </p:txBody>
      </p:sp>
      <p:sp>
        <p:nvSpPr>
          <p:cNvPr id="6" name="Picture Placeholder 5" descr="A placeholder space to upload a photo onto the slide.">
            <a:extLst>
              <a:ext uri="{FF2B5EF4-FFF2-40B4-BE49-F238E27FC236}">
                <a16:creationId xmlns:a16="http://schemas.microsoft.com/office/drawing/2014/main" id="{6D7B8A11-64AE-7A03-C96E-D1C6A1B7F0C6}"/>
              </a:ext>
            </a:extLst>
          </p:cNvPr>
          <p:cNvSpPr>
            <a:spLocks noGrp="1"/>
          </p:cNvSpPr>
          <p:nvPr>
            <p:ph type="pic" sz="quarter" idx="10" hasCustomPrompt="1"/>
          </p:nvPr>
        </p:nvSpPr>
        <p:spPr>
          <a:xfrm>
            <a:off x="9018589" y="0"/>
            <a:ext cx="3173411" cy="6858000"/>
          </a:xfrm>
          <a:solidFill>
            <a:schemeClr val="bg2">
              <a:lumMod val="85000"/>
              <a:alpha val="54000"/>
            </a:schemeClr>
          </a:solidFill>
        </p:spPr>
        <p:txBody>
          <a:bodyPr/>
          <a:lstStyle/>
          <a:p>
            <a:r>
              <a:rPr lang="en-US"/>
              <a:t>Click icon to add picture. Add alt text to the image or mark it as decorative by using the tools in the Accessibility ribbon.</a:t>
            </a:r>
          </a:p>
        </p:txBody>
      </p:sp>
    </p:spTree>
    <p:extLst>
      <p:ext uri="{BB962C8B-B14F-4D97-AF65-F5344CB8AC3E}">
        <p14:creationId xmlns:p14="http://schemas.microsoft.com/office/powerpoint/2010/main" val="30191657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and Image Banner (Horizont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9DDFD-505A-01DE-EBF6-6243E50C1B11}"/>
              </a:ext>
            </a:extLst>
          </p:cNvPr>
          <p:cNvSpPr>
            <a:spLocks noGrp="1"/>
          </p:cNvSpPr>
          <p:nvPr>
            <p:ph type="title" hasCustomPrompt="1"/>
          </p:nvPr>
        </p:nvSpPr>
        <p:spPr>
          <a:xfrm>
            <a:off x="716640" y="641111"/>
            <a:ext cx="10728324" cy="522514"/>
          </a:xfrm>
        </p:spPr>
        <p:txBody>
          <a:bodyPr/>
          <a:lstStyle>
            <a:lvl1pPr>
              <a:defRPr sz="3000"/>
            </a:lvl1pPr>
          </a:lstStyle>
          <a:p>
            <a:r>
              <a:rPr lang="en-GB"/>
              <a:t>Heading placeholder should be Arial Bold 30</a:t>
            </a:r>
            <a:endParaRPr lang="en-US"/>
          </a:p>
        </p:txBody>
      </p:sp>
      <p:cxnSp>
        <p:nvCxnSpPr>
          <p:cNvPr id="4" name="Straight Connector 3">
            <a:extLst>
              <a:ext uri="{FF2B5EF4-FFF2-40B4-BE49-F238E27FC236}">
                <a16:creationId xmlns:a16="http://schemas.microsoft.com/office/drawing/2014/main" id="{BDF7E685-0FD4-0D5C-8BA0-6CF35135F437}"/>
              </a:ext>
              <a:ext uri="{C183D7F6-B498-43B3-948B-1728B52AA6E4}">
                <adec:decorative xmlns:adec="http://schemas.microsoft.com/office/drawing/2017/decorative" val="1"/>
              </a:ext>
            </a:extLst>
          </p:cNvPr>
          <p:cNvCxnSpPr/>
          <p:nvPr userDrawn="1"/>
        </p:nvCxnSpPr>
        <p:spPr>
          <a:xfrm>
            <a:off x="731838" y="1305958"/>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B5BF169D-495D-5CE7-CAD4-BF534F80C37B}"/>
              </a:ext>
            </a:extLst>
          </p:cNvPr>
          <p:cNvSpPr>
            <a:spLocks noGrp="1"/>
          </p:cNvSpPr>
          <p:nvPr>
            <p:ph idx="1" hasCustomPrompt="1"/>
          </p:nvPr>
        </p:nvSpPr>
        <p:spPr>
          <a:xfrm>
            <a:off x="731839" y="1501200"/>
            <a:ext cx="10728324" cy="2481304"/>
          </a:xfrm>
          <a:prstGeom prst="rect">
            <a:avLst/>
          </a:prstGeom>
        </p:spPr>
        <p:txBody>
          <a:bodyPr vert="horz" lIns="0" tIns="0" rIns="0" bIns="0" rtlCol="0">
            <a:noAutofit/>
          </a:bodyPr>
          <a:lstStyle/>
          <a:p>
            <a:pPr lvl="0"/>
            <a:r>
              <a:rPr lang="en-GB"/>
              <a:t>Sub heading or highlighted line of text is optional and can be Arial Bold 16pt, with 12pt spacing underneath.</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Normal body text should be Arial regular and 16pt minimum with no additional spacing above or below.</a:t>
            </a:r>
          </a:p>
          <a:p>
            <a:pPr lvl="2"/>
            <a:endParaRPr lang="en-GB"/>
          </a:p>
        </p:txBody>
      </p:sp>
      <p:sp>
        <p:nvSpPr>
          <p:cNvPr id="6" name="Picture Placeholder 5" descr="A placeholder space to upload a photo onto the slide.">
            <a:extLst>
              <a:ext uri="{FF2B5EF4-FFF2-40B4-BE49-F238E27FC236}">
                <a16:creationId xmlns:a16="http://schemas.microsoft.com/office/drawing/2014/main" id="{6D7B8A11-64AE-7A03-C96E-D1C6A1B7F0C6}"/>
              </a:ext>
            </a:extLst>
          </p:cNvPr>
          <p:cNvSpPr>
            <a:spLocks noGrp="1"/>
          </p:cNvSpPr>
          <p:nvPr>
            <p:ph type="pic" sz="quarter" idx="10" hasCustomPrompt="1"/>
          </p:nvPr>
        </p:nvSpPr>
        <p:spPr>
          <a:xfrm>
            <a:off x="0" y="4503910"/>
            <a:ext cx="12192000" cy="2340000"/>
          </a:xfrm>
          <a:solidFill>
            <a:schemeClr val="bg2">
              <a:lumMod val="85000"/>
              <a:alpha val="54000"/>
            </a:schemeClr>
          </a:solidFill>
        </p:spPr>
        <p:txBody>
          <a:bodyPr/>
          <a:lstStyle/>
          <a:p>
            <a:r>
              <a:rPr lang="en-US"/>
              <a:t>Click icon to add picture. Add alt text to the image or mark it as decorative by using the tools in the Accessibility ribbon.</a:t>
            </a:r>
          </a:p>
        </p:txBody>
      </p:sp>
    </p:spTree>
    <p:extLst>
      <p:ext uri="{BB962C8B-B14F-4D97-AF65-F5344CB8AC3E}">
        <p14:creationId xmlns:p14="http://schemas.microsoft.com/office/powerpoint/2010/main" val="17869187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and Image Grid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9DDFD-505A-01DE-EBF6-6243E50C1B11}"/>
              </a:ext>
            </a:extLst>
          </p:cNvPr>
          <p:cNvSpPr>
            <a:spLocks noGrp="1"/>
          </p:cNvSpPr>
          <p:nvPr>
            <p:ph type="title" hasCustomPrompt="1"/>
          </p:nvPr>
        </p:nvSpPr>
        <p:spPr>
          <a:xfrm>
            <a:off x="716640" y="641111"/>
            <a:ext cx="8651100" cy="522514"/>
          </a:xfrm>
        </p:spPr>
        <p:txBody>
          <a:bodyPr/>
          <a:lstStyle>
            <a:lvl1pPr>
              <a:defRPr sz="3000"/>
            </a:lvl1pPr>
          </a:lstStyle>
          <a:p>
            <a:r>
              <a:rPr lang="en-GB"/>
              <a:t>Heading placeholder should be Arial Bold 30pt</a:t>
            </a:r>
            <a:endParaRPr lang="en-US"/>
          </a:p>
        </p:txBody>
      </p:sp>
      <p:cxnSp>
        <p:nvCxnSpPr>
          <p:cNvPr id="4" name="Straight Connector 3">
            <a:extLst>
              <a:ext uri="{FF2B5EF4-FFF2-40B4-BE49-F238E27FC236}">
                <a16:creationId xmlns:a16="http://schemas.microsoft.com/office/drawing/2014/main" id="{BDF7E685-0FD4-0D5C-8BA0-6CF35135F437}"/>
              </a:ext>
              <a:ext uri="{C183D7F6-B498-43B3-948B-1728B52AA6E4}">
                <adec:decorative xmlns:adec="http://schemas.microsoft.com/office/drawing/2017/decorative" val="1"/>
              </a:ext>
            </a:extLst>
          </p:cNvPr>
          <p:cNvCxnSpPr/>
          <p:nvPr userDrawn="1"/>
        </p:nvCxnSpPr>
        <p:spPr>
          <a:xfrm>
            <a:off x="731838" y="1305958"/>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B5BF169D-495D-5CE7-CAD4-BF534F80C37B}"/>
              </a:ext>
            </a:extLst>
          </p:cNvPr>
          <p:cNvSpPr>
            <a:spLocks noGrp="1"/>
          </p:cNvSpPr>
          <p:nvPr>
            <p:ph idx="1" hasCustomPrompt="1"/>
          </p:nvPr>
        </p:nvSpPr>
        <p:spPr>
          <a:xfrm>
            <a:off x="731839" y="1501200"/>
            <a:ext cx="5364162" cy="4628138"/>
          </a:xfrm>
          <a:prstGeom prst="rect">
            <a:avLst/>
          </a:prstGeom>
        </p:spPr>
        <p:txBody>
          <a:bodyPr vert="horz" lIns="0" tIns="0" rIns="0" bIns="0" rtlCol="0">
            <a:noAutofit/>
          </a:bodyPr>
          <a:lstStyle/>
          <a:p>
            <a:pPr lvl="0"/>
            <a:r>
              <a:rPr lang="en-GB"/>
              <a:t>Sub heading or highlighted line of text is optional and can be Arial Bold 16pt, with 12pt spacing underneath.</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Normal body text should be Arial regular and 16pt minimum with no additional spacing above or below.</a:t>
            </a:r>
          </a:p>
          <a:p>
            <a:pPr lvl="2"/>
            <a:endParaRPr lang="en-GB"/>
          </a:p>
        </p:txBody>
      </p:sp>
      <p:sp>
        <p:nvSpPr>
          <p:cNvPr id="6" name="Picture Placeholder 5" descr="A placeholder space to upload a photo onto the slide.">
            <a:extLst>
              <a:ext uri="{FF2B5EF4-FFF2-40B4-BE49-F238E27FC236}">
                <a16:creationId xmlns:a16="http://schemas.microsoft.com/office/drawing/2014/main" id="{6D7B8A11-64AE-7A03-C96E-D1C6A1B7F0C6}"/>
              </a:ext>
            </a:extLst>
          </p:cNvPr>
          <p:cNvSpPr>
            <a:spLocks noGrp="1"/>
          </p:cNvSpPr>
          <p:nvPr>
            <p:ph type="pic" sz="quarter" idx="10" hasCustomPrompt="1"/>
          </p:nvPr>
        </p:nvSpPr>
        <p:spPr>
          <a:xfrm>
            <a:off x="6660041" y="1501200"/>
            <a:ext cx="2318587" cy="1456009"/>
          </a:xfrm>
          <a:solidFill>
            <a:schemeClr val="bg2">
              <a:lumMod val="85000"/>
              <a:alpha val="54000"/>
            </a:schemeClr>
          </a:solidFill>
        </p:spPr>
        <p:txBody>
          <a:bodyPr/>
          <a:lstStyle/>
          <a:p>
            <a:r>
              <a:rPr lang="en-US"/>
              <a:t>Click icon to add picture. Add alt text to the image or mark it as decorative by using the tools in the Accessibility ribbon.</a:t>
            </a:r>
          </a:p>
        </p:txBody>
      </p:sp>
      <p:sp>
        <p:nvSpPr>
          <p:cNvPr id="14" name="Picture Placeholder 5" descr="A placeholder space to upload a photo onto the slide.">
            <a:extLst>
              <a:ext uri="{FF2B5EF4-FFF2-40B4-BE49-F238E27FC236}">
                <a16:creationId xmlns:a16="http://schemas.microsoft.com/office/drawing/2014/main" id="{C579CF38-F65E-A27A-67CF-CA34AABA5A37}"/>
              </a:ext>
            </a:extLst>
          </p:cNvPr>
          <p:cNvSpPr>
            <a:spLocks noGrp="1"/>
          </p:cNvSpPr>
          <p:nvPr>
            <p:ph type="pic" sz="quarter" idx="15" hasCustomPrompt="1"/>
          </p:nvPr>
        </p:nvSpPr>
        <p:spPr>
          <a:xfrm>
            <a:off x="9130866" y="1501200"/>
            <a:ext cx="2318587" cy="1456009"/>
          </a:xfrm>
          <a:solidFill>
            <a:schemeClr val="bg2">
              <a:lumMod val="85000"/>
              <a:alpha val="54000"/>
            </a:schemeClr>
          </a:solidFill>
        </p:spPr>
        <p:txBody>
          <a:bodyPr/>
          <a:lstStyle/>
          <a:p>
            <a:r>
              <a:rPr lang="en-US"/>
              <a:t>Click icon to add picture. Add alt text to the image or mark it as decorative by using the tools in the Accessibility ribbon.</a:t>
            </a:r>
          </a:p>
        </p:txBody>
      </p:sp>
      <p:sp>
        <p:nvSpPr>
          <p:cNvPr id="19" name="Picture Placeholder 5" descr="A placeholder space to upload a photo onto the slide.">
            <a:extLst>
              <a:ext uri="{FF2B5EF4-FFF2-40B4-BE49-F238E27FC236}">
                <a16:creationId xmlns:a16="http://schemas.microsoft.com/office/drawing/2014/main" id="{8E3C00E3-F9F1-F7B8-B9DC-FF7661684B9E}"/>
              </a:ext>
            </a:extLst>
          </p:cNvPr>
          <p:cNvSpPr>
            <a:spLocks noGrp="1"/>
          </p:cNvSpPr>
          <p:nvPr>
            <p:ph type="pic" sz="quarter" idx="16" hasCustomPrompt="1"/>
          </p:nvPr>
        </p:nvSpPr>
        <p:spPr>
          <a:xfrm>
            <a:off x="6660041" y="3096535"/>
            <a:ext cx="2318587" cy="1456009"/>
          </a:xfrm>
          <a:solidFill>
            <a:schemeClr val="bg2">
              <a:lumMod val="85000"/>
              <a:alpha val="54000"/>
            </a:schemeClr>
          </a:solidFill>
        </p:spPr>
        <p:txBody>
          <a:bodyPr/>
          <a:lstStyle/>
          <a:p>
            <a:r>
              <a:rPr lang="en-US"/>
              <a:t>Click icon to add picture. Add alt text to the image or mark it as decorative by using the tools in the Accessibility ribbon.</a:t>
            </a:r>
          </a:p>
        </p:txBody>
      </p:sp>
      <p:sp>
        <p:nvSpPr>
          <p:cNvPr id="20" name="Picture Placeholder 5" descr="A placeholder space to upload a photo onto the slide.">
            <a:extLst>
              <a:ext uri="{FF2B5EF4-FFF2-40B4-BE49-F238E27FC236}">
                <a16:creationId xmlns:a16="http://schemas.microsoft.com/office/drawing/2014/main" id="{F78A4BBE-37C0-9725-97BD-12341CBF9A0E}"/>
              </a:ext>
            </a:extLst>
          </p:cNvPr>
          <p:cNvSpPr>
            <a:spLocks noGrp="1"/>
          </p:cNvSpPr>
          <p:nvPr>
            <p:ph type="pic" sz="quarter" idx="17" hasCustomPrompt="1"/>
          </p:nvPr>
        </p:nvSpPr>
        <p:spPr>
          <a:xfrm>
            <a:off x="9130866" y="3096535"/>
            <a:ext cx="2318587" cy="1456009"/>
          </a:xfrm>
          <a:solidFill>
            <a:schemeClr val="bg2">
              <a:lumMod val="85000"/>
              <a:alpha val="54000"/>
            </a:schemeClr>
          </a:solidFill>
        </p:spPr>
        <p:txBody>
          <a:bodyPr/>
          <a:lstStyle/>
          <a:p>
            <a:r>
              <a:rPr lang="en-US"/>
              <a:t>Click icon to add picture. Add alt text to the image or mark it as decorative by using the tools in the Accessibility ribbon.</a:t>
            </a:r>
          </a:p>
        </p:txBody>
      </p:sp>
      <p:sp>
        <p:nvSpPr>
          <p:cNvPr id="21" name="Picture Placeholder 5" descr="A placeholder space to upload a photo onto the slide.">
            <a:extLst>
              <a:ext uri="{FF2B5EF4-FFF2-40B4-BE49-F238E27FC236}">
                <a16:creationId xmlns:a16="http://schemas.microsoft.com/office/drawing/2014/main" id="{71F72CEB-B921-8AF5-4D7A-F598D285DBB9}"/>
              </a:ext>
            </a:extLst>
          </p:cNvPr>
          <p:cNvSpPr>
            <a:spLocks noGrp="1"/>
          </p:cNvSpPr>
          <p:nvPr>
            <p:ph type="pic" sz="quarter" idx="18" hasCustomPrompt="1"/>
          </p:nvPr>
        </p:nvSpPr>
        <p:spPr>
          <a:xfrm>
            <a:off x="6660041" y="4672416"/>
            <a:ext cx="2318587" cy="1456009"/>
          </a:xfrm>
          <a:solidFill>
            <a:schemeClr val="bg2">
              <a:lumMod val="85000"/>
              <a:alpha val="54000"/>
            </a:schemeClr>
          </a:solidFill>
        </p:spPr>
        <p:txBody>
          <a:bodyPr/>
          <a:lstStyle/>
          <a:p>
            <a:r>
              <a:rPr lang="en-US"/>
              <a:t>Click icon to add picture. Add alt text to the image or mark it as decorative by using the tools in the Accessibility ribbon.</a:t>
            </a:r>
          </a:p>
        </p:txBody>
      </p:sp>
      <p:sp>
        <p:nvSpPr>
          <p:cNvPr id="22" name="Picture Placeholder 5" descr="A placeholder space to upload a photo onto the slide.">
            <a:extLst>
              <a:ext uri="{FF2B5EF4-FFF2-40B4-BE49-F238E27FC236}">
                <a16:creationId xmlns:a16="http://schemas.microsoft.com/office/drawing/2014/main" id="{6BD48B47-8EFF-E25A-14EC-549613A4BE84}"/>
              </a:ext>
            </a:extLst>
          </p:cNvPr>
          <p:cNvSpPr>
            <a:spLocks noGrp="1"/>
          </p:cNvSpPr>
          <p:nvPr>
            <p:ph type="pic" sz="quarter" idx="19" hasCustomPrompt="1"/>
          </p:nvPr>
        </p:nvSpPr>
        <p:spPr>
          <a:xfrm>
            <a:off x="9130866" y="4672416"/>
            <a:ext cx="2318587" cy="1456009"/>
          </a:xfrm>
          <a:solidFill>
            <a:schemeClr val="bg2">
              <a:lumMod val="85000"/>
              <a:alpha val="54000"/>
            </a:schemeClr>
          </a:solidFill>
        </p:spPr>
        <p:txBody>
          <a:bodyPr/>
          <a:lstStyle/>
          <a:p>
            <a:r>
              <a:rPr lang="en-US"/>
              <a:t>Click icon to add picture. Add alt text to the image or mark it as decorative by using the tools in the Accessibility ribbon.</a:t>
            </a:r>
          </a:p>
        </p:txBody>
      </p:sp>
    </p:spTree>
    <p:extLst>
      <p:ext uri="{BB962C8B-B14F-4D97-AF65-F5344CB8AC3E}">
        <p14:creationId xmlns:p14="http://schemas.microsoft.com/office/powerpoint/2010/main" val="12339397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and Image Grid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9DDFD-505A-01DE-EBF6-6243E50C1B11}"/>
              </a:ext>
            </a:extLst>
          </p:cNvPr>
          <p:cNvSpPr>
            <a:spLocks noGrp="1"/>
          </p:cNvSpPr>
          <p:nvPr>
            <p:ph type="title" hasCustomPrompt="1"/>
          </p:nvPr>
        </p:nvSpPr>
        <p:spPr>
          <a:xfrm>
            <a:off x="716640" y="641111"/>
            <a:ext cx="8651100" cy="522514"/>
          </a:xfrm>
        </p:spPr>
        <p:txBody>
          <a:bodyPr/>
          <a:lstStyle>
            <a:lvl1pPr>
              <a:defRPr sz="3000"/>
            </a:lvl1pPr>
          </a:lstStyle>
          <a:p>
            <a:r>
              <a:rPr lang="en-GB"/>
              <a:t>Heading placeholder should be Arial Bold 30pt</a:t>
            </a:r>
            <a:endParaRPr lang="en-US"/>
          </a:p>
        </p:txBody>
      </p:sp>
      <p:cxnSp>
        <p:nvCxnSpPr>
          <p:cNvPr id="4" name="Straight Connector 3">
            <a:extLst>
              <a:ext uri="{FF2B5EF4-FFF2-40B4-BE49-F238E27FC236}">
                <a16:creationId xmlns:a16="http://schemas.microsoft.com/office/drawing/2014/main" id="{BDF7E685-0FD4-0D5C-8BA0-6CF35135F437}"/>
              </a:ext>
              <a:ext uri="{C183D7F6-B498-43B3-948B-1728B52AA6E4}">
                <adec:decorative xmlns:adec="http://schemas.microsoft.com/office/drawing/2017/decorative" val="1"/>
              </a:ext>
            </a:extLst>
          </p:cNvPr>
          <p:cNvCxnSpPr/>
          <p:nvPr userDrawn="1"/>
        </p:nvCxnSpPr>
        <p:spPr>
          <a:xfrm>
            <a:off x="731838" y="1305958"/>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ext Placeholder 2">
            <a:extLst>
              <a:ext uri="{FF2B5EF4-FFF2-40B4-BE49-F238E27FC236}">
                <a16:creationId xmlns:a16="http://schemas.microsoft.com/office/drawing/2014/main" id="{B5BF169D-495D-5CE7-CAD4-BF534F80C37B}"/>
              </a:ext>
            </a:extLst>
          </p:cNvPr>
          <p:cNvSpPr>
            <a:spLocks noGrp="1"/>
          </p:cNvSpPr>
          <p:nvPr>
            <p:ph idx="1" hasCustomPrompt="1"/>
          </p:nvPr>
        </p:nvSpPr>
        <p:spPr>
          <a:xfrm>
            <a:off x="6096001" y="1501200"/>
            <a:ext cx="5364162" cy="4628138"/>
          </a:xfrm>
          <a:prstGeom prst="rect">
            <a:avLst/>
          </a:prstGeom>
        </p:spPr>
        <p:txBody>
          <a:bodyPr vert="horz" lIns="0" tIns="0" rIns="0" bIns="0" rtlCol="0">
            <a:noAutofit/>
          </a:bodyPr>
          <a:lstStyle/>
          <a:p>
            <a:pPr lvl="0"/>
            <a:r>
              <a:rPr lang="en-GB"/>
              <a:t>Sub heading or highlighted line of text is optional and can be Arial Bold 16pt, with 12pt spacing underneath.</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Normal body text should be Arial regular and 16pt minimum with no additional spacing above or below.</a:t>
            </a:r>
          </a:p>
          <a:p>
            <a:pPr lvl="2"/>
            <a:endParaRPr lang="en-GB"/>
          </a:p>
        </p:txBody>
      </p:sp>
      <p:sp>
        <p:nvSpPr>
          <p:cNvPr id="6" name="Picture Placeholder 5" descr="A placeholder space to upload a photo onto the slide.">
            <a:extLst>
              <a:ext uri="{FF2B5EF4-FFF2-40B4-BE49-F238E27FC236}">
                <a16:creationId xmlns:a16="http://schemas.microsoft.com/office/drawing/2014/main" id="{6D7B8A11-64AE-7A03-C96E-D1C6A1B7F0C6}"/>
              </a:ext>
            </a:extLst>
          </p:cNvPr>
          <p:cNvSpPr>
            <a:spLocks noGrp="1"/>
          </p:cNvSpPr>
          <p:nvPr>
            <p:ph type="pic" sz="quarter" idx="10" hasCustomPrompt="1"/>
          </p:nvPr>
        </p:nvSpPr>
        <p:spPr>
          <a:xfrm>
            <a:off x="741566" y="1501200"/>
            <a:ext cx="2318587" cy="1456009"/>
          </a:xfrm>
          <a:solidFill>
            <a:schemeClr val="bg2">
              <a:lumMod val="85000"/>
              <a:alpha val="54000"/>
            </a:schemeClr>
          </a:solidFill>
        </p:spPr>
        <p:txBody>
          <a:bodyPr/>
          <a:lstStyle/>
          <a:p>
            <a:r>
              <a:rPr lang="en-US"/>
              <a:t>Click icon to add picture. Add alt text to the image or mark it as decorative by using the tools in the Accessibility ribbon.</a:t>
            </a:r>
          </a:p>
        </p:txBody>
      </p:sp>
      <p:sp>
        <p:nvSpPr>
          <p:cNvPr id="14" name="Picture Placeholder 5" descr="A placeholder space to upload a photo onto the slide.">
            <a:extLst>
              <a:ext uri="{FF2B5EF4-FFF2-40B4-BE49-F238E27FC236}">
                <a16:creationId xmlns:a16="http://schemas.microsoft.com/office/drawing/2014/main" id="{C579CF38-F65E-A27A-67CF-CA34AABA5A37}"/>
              </a:ext>
            </a:extLst>
          </p:cNvPr>
          <p:cNvSpPr>
            <a:spLocks noGrp="1"/>
          </p:cNvSpPr>
          <p:nvPr>
            <p:ph type="pic" sz="quarter" idx="15" hasCustomPrompt="1"/>
          </p:nvPr>
        </p:nvSpPr>
        <p:spPr>
          <a:xfrm>
            <a:off x="3212391" y="1501200"/>
            <a:ext cx="2318587" cy="1456009"/>
          </a:xfrm>
          <a:solidFill>
            <a:schemeClr val="bg2">
              <a:lumMod val="85000"/>
              <a:alpha val="54000"/>
            </a:schemeClr>
          </a:solidFill>
        </p:spPr>
        <p:txBody>
          <a:bodyPr/>
          <a:lstStyle/>
          <a:p>
            <a:r>
              <a:rPr lang="en-US"/>
              <a:t>Click icon to add picture. Add alt text to the image or mark it as decorative by using the tools in the Accessibility ribbon.</a:t>
            </a:r>
          </a:p>
        </p:txBody>
      </p:sp>
      <p:sp>
        <p:nvSpPr>
          <p:cNvPr id="19" name="Picture Placeholder 5" descr="A placeholder space to upload a photo onto the slide.">
            <a:extLst>
              <a:ext uri="{FF2B5EF4-FFF2-40B4-BE49-F238E27FC236}">
                <a16:creationId xmlns:a16="http://schemas.microsoft.com/office/drawing/2014/main" id="{8E3C00E3-F9F1-F7B8-B9DC-FF7661684B9E}"/>
              </a:ext>
            </a:extLst>
          </p:cNvPr>
          <p:cNvSpPr>
            <a:spLocks noGrp="1"/>
          </p:cNvSpPr>
          <p:nvPr>
            <p:ph type="pic" sz="quarter" idx="16" hasCustomPrompt="1"/>
          </p:nvPr>
        </p:nvSpPr>
        <p:spPr>
          <a:xfrm>
            <a:off x="741566" y="3096535"/>
            <a:ext cx="2318587" cy="1456009"/>
          </a:xfrm>
          <a:solidFill>
            <a:schemeClr val="bg2">
              <a:lumMod val="85000"/>
              <a:alpha val="54000"/>
            </a:schemeClr>
          </a:solidFill>
        </p:spPr>
        <p:txBody>
          <a:bodyPr/>
          <a:lstStyle/>
          <a:p>
            <a:r>
              <a:rPr lang="en-US"/>
              <a:t>Click icon to add picture. Add alt text to the image or mark it as decorative by using the tools in the Accessibility ribbon.</a:t>
            </a:r>
          </a:p>
        </p:txBody>
      </p:sp>
      <p:sp>
        <p:nvSpPr>
          <p:cNvPr id="20" name="Picture Placeholder 5" descr="A placeholder space to upload a photo onto the slide.">
            <a:extLst>
              <a:ext uri="{FF2B5EF4-FFF2-40B4-BE49-F238E27FC236}">
                <a16:creationId xmlns:a16="http://schemas.microsoft.com/office/drawing/2014/main" id="{F78A4BBE-37C0-9725-97BD-12341CBF9A0E}"/>
              </a:ext>
            </a:extLst>
          </p:cNvPr>
          <p:cNvSpPr>
            <a:spLocks noGrp="1"/>
          </p:cNvSpPr>
          <p:nvPr>
            <p:ph type="pic" sz="quarter" idx="17" hasCustomPrompt="1"/>
          </p:nvPr>
        </p:nvSpPr>
        <p:spPr>
          <a:xfrm>
            <a:off x="3212391" y="3096535"/>
            <a:ext cx="2318587" cy="1456009"/>
          </a:xfrm>
          <a:solidFill>
            <a:schemeClr val="bg2">
              <a:lumMod val="85000"/>
              <a:alpha val="54000"/>
            </a:schemeClr>
          </a:solidFill>
        </p:spPr>
        <p:txBody>
          <a:bodyPr/>
          <a:lstStyle/>
          <a:p>
            <a:r>
              <a:rPr lang="en-US"/>
              <a:t>Click icon to add picture. Add alt text to the image or mark it as decorative by using the tools in the Accessibility ribbon.</a:t>
            </a:r>
          </a:p>
        </p:txBody>
      </p:sp>
      <p:sp>
        <p:nvSpPr>
          <p:cNvPr id="21" name="Picture Placeholder 5" descr="A placeholder space to upload a photo onto the slide.">
            <a:extLst>
              <a:ext uri="{FF2B5EF4-FFF2-40B4-BE49-F238E27FC236}">
                <a16:creationId xmlns:a16="http://schemas.microsoft.com/office/drawing/2014/main" id="{71F72CEB-B921-8AF5-4D7A-F598D285DBB9}"/>
              </a:ext>
            </a:extLst>
          </p:cNvPr>
          <p:cNvSpPr>
            <a:spLocks noGrp="1"/>
          </p:cNvSpPr>
          <p:nvPr>
            <p:ph type="pic" sz="quarter" idx="18" hasCustomPrompt="1"/>
          </p:nvPr>
        </p:nvSpPr>
        <p:spPr>
          <a:xfrm>
            <a:off x="741566" y="4672416"/>
            <a:ext cx="2318587" cy="1456009"/>
          </a:xfrm>
          <a:solidFill>
            <a:schemeClr val="bg2">
              <a:lumMod val="85000"/>
              <a:alpha val="54000"/>
            </a:schemeClr>
          </a:solidFill>
        </p:spPr>
        <p:txBody>
          <a:bodyPr/>
          <a:lstStyle/>
          <a:p>
            <a:r>
              <a:rPr lang="en-US"/>
              <a:t>Click icon to add picture. Add alt text to the image or mark it as decorative by using the tools in the Accessibility ribbon.</a:t>
            </a:r>
          </a:p>
        </p:txBody>
      </p:sp>
      <p:sp>
        <p:nvSpPr>
          <p:cNvPr id="22" name="Picture Placeholder 5" descr="A placeholder space to upload a photo onto the slide.">
            <a:extLst>
              <a:ext uri="{FF2B5EF4-FFF2-40B4-BE49-F238E27FC236}">
                <a16:creationId xmlns:a16="http://schemas.microsoft.com/office/drawing/2014/main" id="{6BD48B47-8EFF-E25A-14EC-549613A4BE84}"/>
              </a:ext>
            </a:extLst>
          </p:cNvPr>
          <p:cNvSpPr>
            <a:spLocks noGrp="1"/>
          </p:cNvSpPr>
          <p:nvPr>
            <p:ph type="pic" sz="quarter" idx="19" hasCustomPrompt="1"/>
          </p:nvPr>
        </p:nvSpPr>
        <p:spPr>
          <a:xfrm>
            <a:off x="3212391" y="4672416"/>
            <a:ext cx="2318587" cy="1456009"/>
          </a:xfrm>
          <a:solidFill>
            <a:schemeClr val="bg2">
              <a:lumMod val="85000"/>
              <a:alpha val="54000"/>
            </a:schemeClr>
          </a:solidFill>
        </p:spPr>
        <p:txBody>
          <a:bodyPr/>
          <a:lstStyle/>
          <a:p>
            <a:r>
              <a:rPr lang="en-US"/>
              <a:t>Click icon to add picture. Add alt text to the image or mark it as decorative by using the tools in the Accessibility ribbon.</a:t>
            </a:r>
          </a:p>
        </p:txBody>
      </p:sp>
    </p:spTree>
    <p:extLst>
      <p:ext uri="{BB962C8B-B14F-4D97-AF65-F5344CB8AC3E}">
        <p14:creationId xmlns:p14="http://schemas.microsoft.com/office/powerpoint/2010/main" val="38341548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icture or Diagram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4A070EE-3B85-AE3B-2B6E-AB036838F263}"/>
              </a:ext>
            </a:extLst>
          </p:cNvPr>
          <p:cNvSpPr>
            <a:spLocks noGrp="1"/>
          </p:cNvSpPr>
          <p:nvPr>
            <p:ph type="title" hasCustomPrompt="1"/>
          </p:nvPr>
        </p:nvSpPr>
        <p:spPr>
          <a:xfrm>
            <a:off x="716640" y="641111"/>
            <a:ext cx="10728324" cy="522514"/>
          </a:xfrm>
        </p:spPr>
        <p:txBody>
          <a:bodyPr/>
          <a:lstStyle>
            <a:lvl1pPr>
              <a:defRPr sz="3000"/>
            </a:lvl1pPr>
          </a:lstStyle>
          <a:p>
            <a:r>
              <a:rPr lang="en-GB"/>
              <a:t>Heading placeholder should be Arial Bold 30</a:t>
            </a:r>
            <a:endParaRPr lang="en-US"/>
          </a:p>
        </p:txBody>
      </p:sp>
      <p:cxnSp>
        <p:nvCxnSpPr>
          <p:cNvPr id="4" name="Straight Connector 3">
            <a:extLst>
              <a:ext uri="{FF2B5EF4-FFF2-40B4-BE49-F238E27FC236}">
                <a16:creationId xmlns:a16="http://schemas.microsoft.com/office/drawing/2014/main" id="{052DACB0-0A4A-2042-08B3-60DB1992CE84}"/>
              </a:ext>
              <a:ext uri="{C183D7F6-B498-43B3-948B-1728B52AA6E4}">
                <adec:decorative xmlns:adec="http://schemas.microsoft.com/office/drawing/2017/decorative" val="1"/>
              </a:ext>
            </a:extLst>
          </p:cNvPr>
          <p:cNvCxnSpPr/>
          <p:nvPr userDrawn="1"/>
        </p:nvCxnSpPr>
        <p:spPr>
          <a:xfrm>
            <a:off x="731838" y="1305958"/>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Content Placeholder 9" descr="A placeholder space to upload a photo, diagram or other media file onto the slide.">
            <a:extLst>
              <a:ext uri="{FF2B5EF4-FFF2-40B4-BE49-F238E27FC236}">
                <a16:creationId xmlns:a16="http://schemas.microsoft.com/office/drawing/2014/main" id="{494D792E-B57C-D2A7-48B8-8C19AB95D0E6}"/>
              </a:ext>
            </a:extLst>
          </p:cNvPr>
          <p:cNvSpPr>
            <a:spLocks noGrp="1"/>
          </p:cNvSpPr>
          <p:nvPr>
            <p:ph sz="quarter" idx="10" hasCustomPrompt="1"/>
          </p:nvPr>
        </p:nvSpPr>
        <p:spPr>
          <a:xfrm>
            <a:off x="731838" y="1501200"/>
            <a:ext cx="10712450" cy="4628134"/>
          </a:xfrm>
          <a:solidFill>
            <a:schemeClr val="bg2">
              <a:lumMod val="85000"/>
              <a:alpha val="54000"/>
            </a:schemeClr>
          </a:solidFill>
        </p:spPr>
        <p:txBody>
          <a:bodyPr/>
          <a:lstStyle/>
          <a:p>
            <a:pPr marL="0" marR="0" lvl="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lang="en-US"/>
              <a:t>Click icon to add picture, diagram or other media. Add alt text to the image or mark it as decorative by using the tools in the Accessibility ribbon. If it is a complex diagram, get rid of the background image and just have plain white background.</a:t>
            </a:r>
          </a:p>
          <a:p>
            <a:pPr lvl="0"/>
            <a:endParaRPr lang="en-US"/>
          </a:p>
        </p:txBody>
      </p:sp>
    </p:spTree>
    <p:extLst>
      <p:ext uri="{BB962C8B-B14F-4D97-AF65-F5344CB8AC3E}">
        <p14:creationId xmlns:p14="http://schemas.microsoft.com/office/powerpoint/2010/main" val="9942777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Picture or Diagram slid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4A070EE-3B85-AE3B-2B6E-AB036838F263}"/>
              </a:ext>
            </a:extLst>
          </p:cNvPr>
          <p:cNvSpPr>
            <a:spLocks noGrp="1"/>
          </p:cNvSpPr>
          <p:nvPr>
            <p:ph type="title" hasCustomPrompt="1"/>
          </p:nvPr>
        </p:nvSpPr>
        <p:spPr>
          <a:xfrm>
            <a:off x="716640" y="641111"/>
            <a:ext cx="10728324" cy="522514"/>
          </a:xfrm>
        </p:spPr>
        <p:txBody>
          <a:bodyPr/>
          <a:lstStyle>
            <a:lvl1pPr>
              <a:defRPr sz="3000"/>
            </a:lvl1pPr>
          </a:lstStyle>
          <a:p>
            <a:r>
              <a:rPr lang="en-GB"/>
              <a:t>Heading placeholder should be Arial Bold 30</a:t>
            </a:r>
            <a:endParaRPr lang="en-US"/>
          </a:p>
        </p:txBody>
      </p:sp>
      <p:cxnSp>
        <p:nvCxnSpPr>
          <p:cNvPr id="4" name="Straight Connector 3">
            <a:extLst>
              <a:ext uri="{FF2B5EF4-FFF2-40B4-BE49-F238E27FC236}">
                <a16:creationId xmlns:a16="http://schemas.microsoft.com/office/drawing/2014/main" id="{052DACB0-0A4A-2042-08B3-60DB1992CE84}"/>
              </a:ext>
              <a:ext uri="{C183D7F6-B498-43B3-948B-1728B52AA6E4}">
                <adec:decorative xmlns:adec="http://schemas.microsoft.com/office/drawing/2017/decorative" val="1"/>
              </a:ext>
            </a:extLst>
          </p:cNvPr>
          <p:cNvCxnSpPr/>
          <p:nvPr userDrawn="1"/>
        </p:nvCxnSpPr>
        <p:spPr>
          <a:xfrm>
            <a:off x="731838" y="1305958"/>
            <a:ext cx="12960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Content Placeholder 9" descr="A placeholder space to upload a photo, diagram or other media file onto the slide.">
            <a:extLst>
              <a:ext uri="{FF2B5EF4-FFF2-40B4-BE49-F238E27FC236}">
                <a16:creationId xmlns:a16="http://schemas.microsoft.com/office/drawing/2014/main" id="{494D792E-B57C-D2A7-48B8-8C19AB95D0E6}"/>
              </a:ext>
            </a:extLst>
          </p:cNvPr>
          <p:cNvSpPr>
            <a:spLocks noGrp="1"/>
          </p:cNvSpPr>
          <p:nvPr>
            <p:ph sz="quarter" idx="10" hasCustomPrompt="1"/>
          </p:nvPr>
        </p:nvSpPr>
        <p:spPr>
          <a:xfrm>
            <a:off x="731838" y="1501200"/>
            <a:ext cx="10712450" cy="4628134"/>
          </a:xfrm>
          <a:solidFill>
            <a:schemeClr val="bg2">
              <a:lumMod val="85000"/>
              <a:alpha val="54000"/>
            </a:schemeClr>
          </a:solidFill>
        </p:spPr>
        <p:txBody>
          <a:bodyPr/>
          <a:lstStyle/>
          <a:p>
            <a:pPr marL="0" marR="0" lvl="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lang="en-US"/>
              <a:t>Click icon to add picture, diagram or other media. Add alt text to the image or mark it as decorative by using the tools in the Accessibility ribbon. If it is a complex diagram, get rid of the background image and just have plain white background.</a:t>
            </a:r>
          </a:p>
          <a:p>
            <a:pPr marL="0" marR="0" lvl="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endParaRPr lang="en-US"/>
          </a:p>
          <a:p>
            <a:pPr lvl="0"/>
            <a:endParaRPr lang="en-US"/>
          </a:p>
        </p:txBody>
      </p:sp>
    </p:spTree>
    <p:extLst>
      <p:ext uri="{BB962C8B-B14F-4D97-AF65-F5344CB8AC3E}">
        <p14:creationId xmlns:p14="http://schemas.microsoft.com/office/powerpoint/2010/main" val="11187218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6A55DC-98A6-C54B-F127-50EE6A8172A5}"/>
              </a:ext>
            </a:extLst>
          </p:cNvPr>
          <p:cNvSpPr>
            <a:spLocks noGrp="1"/>
          </p:cNvSpPr>
          <p:nvPr>
            <p:ph type="dt" sz="half" idx="10"/>
          </p:nvPr>
        </p:nvSpPr>
        <p:spPr/>
        <p:txBody>
          <a:bodyPr/>
          <a:lstStyle/>
          <a:p>
            <a:fld id="{26006289-14DA-434F-A3E3-9346AE8A0230}" type="datetimeFigureOut">
              <a:rPr lang="en-US" smtClean="0"/>
              <a:t>9/24/2024</a:t>
            </a:fld>
            <a:endParaRPr lang="en-US"/>
          </a:p>
        </p:txBody>
      </p:sp>
      <p:sp>
        <p:nvSpPr>
          <p:cNvPr id="3" name="Footer Placeholder 2">
            <a:extLst>
              <a:ext uri="{FF2B5EF4-FFF2-40B4-BE49-F238E27FC236}">
                <a16:creationId xmlns:a16="http://schemas.microsoft.com/office/drawing/2014/main" id="{854FEE81-D968-22C9-BD6D-668A6C28D3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9954E3-CD81-E388-3CCE-6DD208008988}"/>
              </a:ext>
            </a:extLst>
          </p:cNvPr>
          <p:cNvSpPr>
            <a:spLocks noGrp="1"/>
          </p:cNvSpPr>
          <p:nvPr>
            <p:ph type="sldNum" sz="quarter" idx="12"/>
          </p:nvPr>
        </p:nvSpPr>
        <p:spPr/>
        <p:txBody>
          <a:bodyPr/>
          <a:lstStyle/>
          <a:p>
            <a:fld id="{F43BF0DC-46F5-6948-BF9D-32610F76DF41}" type="slidenum">
              <a:rPr lang="en-US" smtClean="0"/>
              <a:t>‹#›</a:t>
            </a:fld>
            <a:endParaRPr lang="en-US"/>
          </a:p>
        </p:txBody>
      </p:sp>
    </p:spTree>
    <p:extLst>
      <p:ext uri="{BB962C8B-B14F-4D97-AF65-F5344CB8AC3E}">
        <p14:creationId xmlns:p14="http://schemas.microsoft.com/office/powerpoint/2010/main" val="3481196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530919-CE1F-B641-7283-BDF94A955675}"/>
              </a:ext>
            </a:extLst>
          </p:cNvPr>
          <p:cNvSpPr/>
          <p:nvPr userDrawn="1"/>
        </p:nvSpPr>
        <p:spPr>
          <a:xfrm>
            <a:off x="0" y="0"/>
            <a:ext cx="12192000" cy="6858000"/>
          </a:xfrm>
          <a:prstGeom prst="rect">
            <a:avLst/>
          </a:prstGeom>
          <a:solidFill>
            <a:schemeClr val="accent1"/>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361239" y="1268713"/>
            <a:ext cx="7200840" cy="2873714"/>
          </a:xfrm>
        </p:spPr>
        <p:txBody>
          <a:bodyPr anchor="b"/>
          <a:lstStyle>
            <a:lvl1pPr>
              <a:defRPr sz="6000"/>
            </a:lvl1pPr>
          </a:lstStyle>
          <a:p>
            <a:r>
              <a:rPr lang="en-US"/>
              <a:t>Click to edit </a:t>
            </a:r>
            <a:br>
              <a:rPr lang="en-US"/>
            </a:br>
            <a:r>
              <a:rPr lang="en-US"/>
              <a:t>Master title style</a:t>
            </a:r>
          </a:p>
        </p:txBody>
      </p:sp>
      <p:sp>
        <p:nvSpPr>
          <p:cNvPr id="3" name="Text Placeholder 2"/>
          <p:cNvSpPr>
            <a:spLocks noGrp="1"/>
          </p:cNvSpPr>
          <p:nvPr>
            <p:ph type="body" idx="1"/>
          </p:nvPr>
        </p:nvSpPr>
        <p:spPr>
          <a:xfrm>
            <a:off x="348691" y="4869169"/>
            <a:ext cx="7213388" cy="144016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Picture Placeholder 2">
            <a:extLst>
              <a:ext uri="{FF2B5EF4-FFF2-40B4-BE49-F238E27FC236}">
                <a16:creationId xmlns:a16="http://schemas.microsoft.com/office/drawing/2014/main" id="{DF22AE70-AA1F-08F4-CC62-521976E12E61}"/>
              </a:ext>
            </a:extLst>
          </p:cNvPr>
          <p:cNvSpPr>
            <a:spLocks noGrp="1"/>
          </p:cNvSpPr>
          <p:nvPr>
            <p:ph type="pic" idx="10"/>
          </p:nvPr>
        </p:nvSpPr>
        <p:spPr>
          <a:xfrm>
            <a:off x="8976384" y="0"/>
            <a:ext cx="3215616"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6" name="Picture 5" descr="A black background with a black square&#10;&#10;Description automatically generated with medium confidence">
            <a:extLst>
              <a:ext uri="{FF2B5EF4-FFF2-40B4-BE49-F238E27FC236}">
                <a16:creationId xmlns:a16="http://schemas.microsoft.com/office/drawing/2014/main" id="{7423CA2A-2BDE-652D-E3DA-90081141F2B0}"/>
              </a:ext>
            </a:extLst>
          </p:cNvPr>
          <p:cNvPicPr>
            <a:picLocks noChangeAspect="1"/>
          </p:cNvPicPr>
          <p:nvPr userDrawn="1"/>
        </p:nvPicPr>
        <p:blipFill>
          <a:blip r:embed="rId2"/>
          <a:stretch>
            <a:fillRect/>
          </a:stretch>
        </p:blipFill>
        <p:spPr>
          <a:xfrm>
            <a:off x="340360" y="247956"/>
            <a:ext cx="1435064" cy="289889"/>
          </a:xfrm>
          <a:prstGeom prst="rect">
            <a:avLst/>
          </a:prstGeom>
        </p:spPr>
      </p:pic>
    </p:spTree>
    <p:extLst>
      <p:ext uri="{BB962C8B-B14F-4D97-AF65-F5344CB8AC3E}">
        <p14:creationId xmlns:p14="http://schemas.microsoft.com/office/powerpoint/2010/main" val="4194512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40360" y="1268263"/>
            <a:ext cx="7919720" cy="709893"/>
          </a:xfrm>
        </p:spPr>
        <p:txBody>
          <a:bodyPr/>
          <a:lstStyle/>
          <a:p>
            <a:r>
              <a:rPr lang="en-US"/>
              <a:t>Click to edit Master title style</a:t>
            </a:r>
          </a:p>
        </p:txBody>
      </p:sp>
      <p:sp>
        <p:nvSpPr>
          <p:cNvPr id="3" name="Content Placeholder 2"/>
          <p:cNvSpPr>
            <a:spLocks noGrp="1"/>
          </p:cNvSpPr>
          <p:nvPr>
            <p:ph sz="half" idx="1"/>
          </p:nvPr>
        </p:nvSpPr>
        <p:spPr>
          <a:xfrm>
            <a:off x="340360" y="2708904"/>
            <a:ext cx="5035556" cy="360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0" y="2708904"/>
            <a:ext cx="5035556" cy="360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3800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35231" y="2348838"/>
            <a:ext cx="5040589" cy="70389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095903" y="2348838"/>
            <a:ext cx="5040589" cy="70389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Title 1">
            <a:extLst>
              <a:ext uri="{FF2B5EF4-FFF2-40B4-BE49-F238E27FC236}">
                <a16:creationId xmlns:a16="http://schemas.microsoft.com/office/drawing/2014/main" id="{B0BD4AC8-EE86-66E4-3646-DCE7BF033A6A}"/>
              </a:ext>
            </a:extLst>
          </p:cNvPr>
          <p:cNvSpPr>
            <a:spLocks noGrp="1"/>
          </p:cNvSpPr>
          <p:nvPr>
            <p:ph type="title"/>
          </p:nvPr>
        </p:nvSpPr>
        <p:spPr>
          <a:xfrm>
            <a:off x="340360" y="1268263"/>
            <a:ext cx="7919720" cy="70989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7D19E811-96F8-9B5D-034D-6B8019352923}"/>
              </a:ext>
            </a:extLst>
          </p:cNvPr>
          <p:cNvSpPr>
            <a:spLocks noGrp="1"/>
          </p:cNvSpPr>
          <p:nvPr>
            <p:ph sz="half" idx="10"/>
          </p:nvPr>
        </p:nvSpPr>
        <p:spPr>
          <a:xfrm>
            <a:off x="340360" y="3423418"/>
            <a:ext cx="5035556" cy="28859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A82B8EB9-C43A-FE87-AED3-68989D699DBA}"/>
              </a:ext>
            </a:extLst>
          </p:cNvPr>
          <p:cNvSpPr>
            <a:spLocks noGrp="1"/>
          </p:cNvSpPr>
          <p:nvPr>
            <p:ph sz="half" idx="2"/>
          </p:nvPr>
        </p:nvSpPr>
        <p:spPr>
          <a:xfrm>
            <a:off x="6096000" y="3423418"/>
            <a:ext cx="5035556" cy="28859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2852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5232" y="1268712"/>
            <a:ext cx="7919720" cy="709893"/>
          </a:xfrm>
        </p:spPr>
        <p:txBody>
          <a:bodyPr/>
          <a:lstStyle/>
          <a:p>
            <a:r>
              <a:rPr lang="en-US"/>
              <a:t>Click to edit Master title style</a:t>
            </a:r>
          </a:p>
        </p:txBody>
      </p:sp>
    </p:spTree>
    <p:extLst>
      <p:ext uri="{BB962C8B-B14F-4D97-AF65-F5344CB8AC3E}">
        <p14:creationId xmlns:p14="http://schemas.microsoft.com/office/powerpoint/2010/main" val="794987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theme" Target="../theme/theme3.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0360" y="908664"/>
            <a:ext cx="7919720" cy="108016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40360" y="2719705"/>
            <a:ext cx="7919720" cy="36004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black background with a black square&#10;&#10;Description automatically generated with medium confidence">
            <a:extLst>
              <a:ext uri="{FF2B5EF4-FFF2-40B4-BE49-F238E27FC236}">
                <a16:creationId xmlns:a16="http://schemas.microsoft.com/office/drawing/2014/main" id="{7913541E-E411-411F-8CC3-6D56FF94E516}"/>
              </a:ext>
            </a:extLst>
          </p:cNvPr>
          <p:cNvPicPr>
            <a:picLocks noChangeAspect="1"/>
          </p:cNvPicPr>
          <p:nvPr userDrawn="1"/>
        </p:nvPicPr>
        <p:blipFill>
          <a:blip r:embed="rId16"/>
          <a:stretch>
            <a:fillRect/>
          </a:stretch>
        </p:blipFill>
        <p:spPr>
          <a:xfrm>
            <a:off x="340360" y="247956"/>
            <a:ext cx="1435064" cy="289889"/>
          </a:xfrm>
          <a:prstGeom prst="rect">
            <a:avLst/>
          </a:prstGeom>
        </p:spPr>
      </p:pic>
    </p:spTree>
    <p:extLst>
      <p:ext uri="{BB962C8B-B14F-4D97-AF65-F5344CB8AC3E}">
        <p14:creationId xmlns:p14="http://schemas.microsoft.com/office/powerpoint/2010/main" val="133910049"/>
      </p:ext>
    </p:extLst>
  </p:cSld>
  <p:clrMap bg1="lt1" tx1="dk1" bg2="lt2" tx2="dk2" accent1="accent1" accent2="accent2" accent3="accent3" accent4="accent4" accent5="accent5" accent6="accent6" hlink="hlink" folHlink="folHlink"/>
  <p:sldLayoutIdLst>
    <p:sldLayoutId id="2147483720" r:id="rId1"/>
    <p:sldLayoutId id="2147483661" r:id="rId2"/>
    <p:sldLayoutId id="2147483721" r:id="rId3"/>
    <p:sldLayoutId id="2147483718" r:id="rId4"/>
    <p:sldLayoutId id="2147483711" r:id="rId5"/>
    <p:sldLayoutId id="2147483660" r:id="rId6"/>
    <p:sldLayoutId id="2147483722" r:id="rId7"/>
    <p:sldLayoutId id="2147483712" r:id="rId8"/>
    <p:sldLayoutId id="2147483713" r:id="rId9"/>
    <p:sldLayoutId id="2147483714" r:id="rId10"/>
    <p:sldLayoutId id="2147483715" r:id="rId11"/>
    <p:sldLayoutId id="2147483717" r:id="rId12"/>
    <p:sldLayoutId id="2147483716" r:id="rId13"/>
    <p:sldLayoutId id="2147483662" r:id="rId14"/>
  </p:sldLayoutIdLst>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D33014-91F0-44A3-BAA3-6E5587A73D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F10E36A-A08F-A9FA-1621-74BA906123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5E99CA4-7989-CE4E-7336-6C72AC594F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006289-14DA-434F-A3E3-9346AE8A0230}" type="datetimeFigureOut">
              <a:rPr lang="en-US" smtClean="0"/>
              <a:t>9/24/2024</a:t>
            </a:fld>
            <a:endParaRPr lang="en-US"/>
          </a:p>
        </p:txBody>
      </p:sp>
      <p:sp>
        <p:nvSpPr>
          <p:cNvPr id="5" name="Footer Placeholder 4">
            <a:extLst>
              <a:ext uri="{FF2B5EF4-FFF2-40B4-BE49-F238E27FC236}">
                <a16:creationId xmlns:a16="http://schemas.microsoft.com/office/drawing/2014/main" id="{83D7086E-7A42-772D-AE92-343F5FD7518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555697-1143-F42C-E3A6-B082C5595E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3BF0DC-46F5-6948-BF9D-32610F76DF41}" type="slidenum">
              <a:rPr lang="en-US" smtClean="0"/>
              <a:t>‹#›</a:t>
            </a:fld>
            <a:endParaRPr lang="en-US"/>
          </a:p>
        </p:txBody>
      </p:sp>
    </p:spTree>
    <p:extLst>
      <p:ext uri="{BB962C8B-B14F-4D97-AF65-F5344CB8AC3E}">
        <p14:creationId xmlns:p14="http://schemas.microsoft.com/office/powerpoint/2010/main" val="205441332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651" r:id="rId3"/>
    <p:sldLayoutId id="2147483708" r:id="rId4"/>
    <p:sldLayoutId id="2147483653" r:id="rId5"/>
    <p:sldLayoutId id="2147483654" r:id="rId6"/>
    <p:sldLayoutId id="2147483655" r:id="rId7"/>
    <p:sldLayoutId id="2147483656" r:id="rId8"/>
    <p:sldLayoutId id="2147483657" r:id="rId9"/>
    <p:sldLayoutId id="2147483658" r:id="rId10"/>
    <p:sldLayoutId id="2147483659" r:id="rId11"/>
    <p:sldLayoutId id="214748371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E770D-2978-4FFF-AD99-70824EC8FBEF}"/>
              </a:ext>
            </a:extLst>
          </p:cNvPr>
          <p:cNvSpPr>
            <a:spLocks noGrp="1"/>
          </p:cNvSpPr>
          <p:nvPr>
            <p:ph type="title"/>
          </p:nvPr>
        </p:nvSpPr>
        <p:spPr>
          <a:xfrm>
            <a:off x="731837" y="3024000"/>
            <a:ext cx="10728326" cy="623248"/>
          </a:xfrm>
          <a:prstGeom prst="rect">
            <a:avLst/>
          </a:prstGeom>
        </p:spPr>
        <p:txBody>
          <a:bodyPr vert="horz" wrap="square" lIns="0" tIns="0" rIns="0" bIns="0" rtlCol="0" anchor="ctr">
            <a:spAutoFit/>
          </a:bodyPr>
          <a:lstStyle/>
          <a:p>
            <a:r>
              <a:rPr lang="en-GB"/>
              <a:t>Heading 1</a:t>
            </a:r>
            <a:endParaRPr lang="en-US"/>
          </a:p>
        </p:txBody>
      </p:sp>
      <p:sp>
        <p:nvSpPr>
          <p:cNvPr id="4" name="Text Placeholder 2">
            <a:extLst>
              <a:ext uri="{FF2B5EF4-FFF2-40B4-BE49-F238E27FC236}">
                <a16:creationId xmlns:a16="http://schemas.microsoft.com/office/drawing/2014/main" id="{DBC69740-7ECC-5F44-2801-88C1B06949D0}"/>
              </a:ext>
            </a:extLst>
          </p:cNvPr>
          <p:cNvSpPr>
            <a:spLocks noGrp="1"/>
          </p:cNvSpPr>
          <p:nvPr>
            <p:ph type="body" idx="1"/>
          </p:nvPr>
        </p:nvSpPr>
        <p:spPr>
          <a:xfrm>
            <a:off x="731838" y="1501200"/>
            <a:ext cx="10728325" cy="4814089"/>
          </a:xfrm>
          <a:prstGeom prst="rect">
            <a:avLst/>
          </a:prstGeom>
        </p:spPr>
        <p:txBody>
          <a:bodyPr vert="horz" lIns="0" tIns="0" rIns="0" bIns="0" rtlCol="0">
            <a:noAutofit/>
          </a:bodyPr>
          <a:lstStyle/>
          <a:p>
            <a:pPr lvl="0"/>
            <a:r>
              <a:rPr lang="en-GB"/>
              <a:t>Sub heading or highlighted line of text is optional and can be Arial Bold 16pt, with 12pt spacing underneath.</a:t>
            </a:r>
          </a:p>
          <a:p>
            <a:pPr marL="0" marR="0" lvl="2"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GB"/>
              <a:t>Normal body text should be Arial regular and 16pt minimum with no additional spacing above or below.</a:t>
            </a:r>
          </a:p>
          <a:p>
            <a:pPr lvl="2"/>
            <a:endParaRPr lang="en-GB"/>
          </a:p>
        </p:txBody>
      </p:sp>
    </p:spTree>
    <p:extLst>
      <p:ext uri="{BB962C8B-B14F-4D97-AF65-F5344CB8AC3E}">
        <p14:creationId xmlns:p14="http://schemas.microsoft.com/office/powerpoint/2010/main" val="210243179"/>
      </p:ext>
    </p:extLst>
  </p:cSld>
  <p:clrMap bg1="lt1" tx1="dk1" bg2="lt2" tx2="dk2" accent1="accent1" accent2="accent2" accent3="accent3" accent4="accent4" accent5="accent5" accent6="accent6" hlink="hlink" folHlink="folHlink"/>
  <p:sldLayoutIdLst>
    <p:sldLayoutId id="2147483704" r:id="rId1"/>
    <p:sldLayoutId id="2147483703" r:id="rId2"/>
    <p:sldLayoutId id="2147483698" r:id="rId3"/>
    <p:sldLayoutId id="2147483649" r:id="rId4"/>
    <p:sldLayoutId id="2147483700" r:id="rId5"/>
    <p:sldLayoutId id="2147483684" r:id="rId6"/>
    <p:sldLayoutId id="2147483685" r:id="rId7"/>
    <p:sldLayoutId id="2147483686" r:id="rId8"/>
    <p:sldLayoutId id="2147483687" r:id="rId9"/>
    <p:sldLayoutId id="2147483688" r:id="rId10"/>
    <p:sldLayoutId id="2147483689" r:id="rId11"/>
    <p:sldLayoutId id="2147483690" r:id="rId12"/>
    <p:sldLayoutId id="2147483650" r:id="rId13"/>
    <p:sldLayoutId id="2147483693" r:id="rId14"/>
    <p:sldLayoutId id="2147483694" r:id="rId15"/>
    <p:sldLayoutId id="2147483695" r:id="rId16"/>
    <p:sldLayoutId id="2147483696" r:id="rId17"/>
    <p:sldLayoutId id="2147483697" r:id="rId18"/>
    <p:sldLayoutId id="2147483652" r:id="rId19"/>
    <p:sldLayoutId id="2147483699" r:id="rId20"/>
    <p:sldLayoutId id="2147483677" r:id="rId21"/>
    <p:sldLayoutId id="2147483691" r:id="rId22"/>
    <p:sldLayoutId id="2147483692" r:id="rId23"/>
    <p:sldLayoutId id="2147483678" r:id="rId24"/>
    <p:sldLayoutId id="2147483680" r:id="rId25"/>
    <p:sldLayoutId id="2147483679" r:id="rId26"/>
    <p:sldLayoutId id="2147483681" r:id="rId27"/>
    <p:sldLayoutId id="2147483682" r:id="rId28"/>
    <p:sldLayoutId id="2147483683" r:id="rId29"/>
    <p:sldLayoutId id="2147483709" r:id="rId30"/>
  </p:sldLayoutIdLst>
  <p:txStyles>
    <p:titleStyle>
      <a:lvl1pPr algn="l" defTabSz="914400" rtl="0" eaLnBrk="1" latinLnBrk="0" hangingPunct="1">
        <a:lnSpc>
          <a:spcPct val="90000"/>
        </a:lnSpc>
        <a:spcBef>
          <a:spcPct val="0"/>
        </a:spcBef>
        <a:buNone/>
        <a:defRPr sz="4500" b="1" i="0" kern="1200" baseline="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0"/>
        </a:spcBef>
        <a:spcAft>
          <a:spcPts val="1200"/>
        </a:spcAft>
        <a:buFont typeface="Arial" panose="020B0604020202020204" pitchFamily="34" charset="0"/>
        <a:buNone/>
        <a:defRPr sz="1600" b="1" kern="1200" baseline="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90000"/>
        </a:lnSpc>
        <a:spcBef>
          <a:spcPts val="500"/>
        </a:spcBef>
        <a:spcAft>
          <a:spcPts val="2400"/>
        </a:spcAft>
        <a:buFont typeface="Arial" panose="020B0604020202020204" pitchFamily="34" charset="0"/>
        <a:buNone/>
        <a:defRPr sz="3000" b="1" kern="1200" baseline="0">
          <a:solidFill>
            <a:srgbClr val="0E2F0F"/>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100000"/>
        </a:lnSpc>
        <a:spcBef>
          <a:spcPts val="0"/>
        </a:spcBef>
        <a:spcAft>
          <a:spcPts val="0"/>
        </a:spcAft>
        <a:buFont typeface="Arial" panose="020B0604020202020204" pitchFamily="34" charset="0"/>
        <a:buNone/>
        <a:defRPr sz="1600" b="0" i="0" kern="1200" baseline="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90000"/>
        </a:lnSpc>
        <a:spcBef>
          <a:spcPts val="600"/>
        </a:spcBef>
        <a:buFont typeface="Arial" panose="020B0604020202020204" pitchFamily="34" charset="0"/>
        <a:buNone/>
        <a:defRPr sz="1800" kern="1200" baseline="0">
          <a:solidFill>
            <a:schemeClr val="tx2"/>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90000"/>
        </a:lnSpc>
        <a:spcBef>
          <a:spcPts val="500"/>
        </a:spcBef>
        <a:buFont typeface="Arial" panose="020B0604020202020204" pitchFamily="34" charset="0"/>
        <a:buNone/>
        <a:defRPr sz="1800" kern="1200" baseline="0">
          <a:solidFill>
            <a:schemeClr val="accent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4" orient="horz" pos="822" userDrawn="1">
          <p15:clr>
            <a:srgbClr val="F26B43"/>
          </p15:clr>
        </p15:guide>
        <p15:guide id="7" pos="461" userDrawn="1">
          <p15:clr>
            <a:srgbClr val="F26B43"/>
          </p15:clr>
        </p15:guide>
        <p15:guide id="8" orient="horz" pos="459" userDrawn="1">
          <p15:clr>
            <a:srgbClr val="F26B43"/>
          </p15:clr>
        </p15:guide>
        <p15:guide id="9" orient="horz" pos="3861" userDrawn="1">
          <p15:clr>
            <a:srgbClr val="F26B43"/>
          </p15:clr>
        </p15:guide>
        <p15:guide id="10" pos="721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3">
            <a:extLst>
              <a:ext uri="{FF2B5EF4-FFF2-40B4-BE49-F238E27FC236}">
                <a16:creationId xmlns:a16="http://schemas.microsoft.com/office/drawing/2014/main" id="{610B75DC-A25D-E1A0-7EEE-95648B195258}"/>
              </a:ext>
            </a:extLst>
          </p:cNvPr>
          <p:cNvSpPr>
            <a:spLocks noGrp="1"/>
          </p:cNvSpPr>
          <p:nvPr/>
        </p:nvSpPr>
        <p:spPr>
          <a:xfrm>
            <a:off x="670473" y="3291376"/>
            <a:ext cx="10612581" cy="105054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50000"/>
              </a:lnSpc>
            </a:pPr>
            <a:br>
              <a:rPr lang="en-GB" sz="4000" b="1">
                <a:latin typeface="Arial"/>
                <a:cs typeface="Arial"/>
              </a:rPr>
            </a:br>
            <a:r>
              <a:rPr lang="en-GB" sz="4000" b="1">
                <a:latin typeface="Arial"/>
                <a:cs typeface="Arial"/>
              </a:rPr>
              <a:t>Support from your Harassment and Misconduct Team</a:t>
            </a:r>
          </a:p>
          <a:p>
            <a:pPr algn="l">
              <a:lnSpc>
                <a:spcPct val="150000"/>
              </a:lnSpc>
            </a:pPr>
            <a:endParaRPr lang="en-GB" sz="2400" b="1">
              <a:solidFill>
                <a:schemeClr val="bg1"/>
              </a:solidFill>
              <a:latin typeface="Arial"/>
              <a:cs typeface="Arial"/>
            </a:endParaRPr>
          </a:p>
        </p:txBody>
      </p:sp>
    </p:spTree>
    <p:extLst>
      <p:ext uri="{BB962C8B-B14F-4D97-AF65-F5344CB8AC3E}">
        <p14:creationId xmlns:p14="http://schemas.microsoft.com/office/powerpoint/2010/main" val="2271826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3">
            <a:extLst>
              <a:ext uri="{FF2B5EF4-FFF2-40B4-BE49-F238E27FC236}">
                <a16:creationId xmlns:a16="http://schemas.microsoft.com/office/drawing/2014/main" id="{63FE99DF-1C53-77A4-67CE-B70A11EDF652}"/>
              </a:ext>
            </a:extLst>
          </p:cNvPr>
          <p:cNvSpPr txBox="1">
            <a:spLocks noGrp="1"/>
          </p:cNvSpPr>
          <p:nvPr>
            <p:ph type="title" idx="4294967295"/>
          </p:nvPr>
        </p:nvSpPr>
        <p:spPr>
          <a:xfrm>
            <a:off x="800227" y="1111250"/>
            <a:ext cx="9094540" cy="7875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231432"/>
                </a:solidFill>
                <a:effectLst/>
                <a:uLnTx/>
                <a:uFillTx/>
                <a:latin typeface="Arial"/>
                <a:cs typeface="Times New Roman"/>
              </a:rPr>
              <a:t>Harassment and Misconduct</a:t>
            </a:r>
            <a:endParaRPr lang="en-US" sz="4400" i="0" u="none" strike="noStrike" kern="1200" cap="none" spc="0" normalizeH="0" baseline="0" noProof="0">
              <a:ln>
                <a:noFill/>
              </a:ln>
              <a:solidFill>
                <a:srgbClr val="231432"/>
              </a:solidFill>
              <a:effectLst/>
              <a:uLnTx/>
              <a:uFillTx/>
              <a:latin typeface="Arial"/>
              <a:cs typeface="Times New Roman"/>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a:ln>
                <a:noFill/>
              </a:ln>
              <a:solidFill>
                <a:srgbClr val="231432"/>
              </a:solidFill>
              <a:effectLst/>
              <a:uLnTx/>
              <a:uFillTx/>
              <a:latin typeface="Times New Roman"/>
              <a:ea typeface="+mj-ea"/>
              <a:cs typeface="Times New Roman"/>
            </a:endParaRPr>
          </a:p>
        </p:txBody>
      </p:sp>
      <p:sp>
        <p:nvSpPr>
          <p:cNvPr id="3" name="Subtitle 14">
            <a:extLst>
              <a:ext uri="{FF2B5EF4-FFF2-40B4-BE49-F238E27FC236}">
                <a16:creationId xmlns:a16="http://schemas.microsoft.com/office/drawing/2014/main" id="{BDE6EEE6-5528-5418-1A4D-993B4AA4E277}"/>
              </a:ext>
            </a:extLst>
          </p:cNvPr>
          <p:cNvSpPr txBox="1">
            <a:spLocks/>
          </p:cNvSpPr>
          <p:nvPr/>
        </p:nvSpPr>
        <p:spPr>
          <a:xfrm>
            <a:off x="800226" y="2069653"/>
            <a:ext cx="8070605" cy="433175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a:solidFill>
                  <a:srgbClr val="000000"/>
                </a:solidFill>
                <a:latin typeface="Arial"/>
                <a:cs typeface="Arial"/>
              </a:rPr>
              <a:t>Violence, abuse, bullying, harassment, sexual misconduct, and discrimination are never okay. </a:t>
            </a:r>
            <a:endParaRPr lang="en-US"/>
          </a:p>
          <a:p>
            <a:pPr marL="0" indent="0">
              <a:buNone/>
            </a:pPr>
            <a:endParaRPr lang="en-GB" sz="2200">
              <a:solidFill>
                <a:srgbClr val="000000"/>
              </a:solidFill>
              <a:latin typeface="Arial"/>
              <a:cs typeface="Arial"/>
            </a:endParaRPr>
          </a:p>
          <a:p>
            <a:pPr marL="0" indent="0">
              <a:buNone/>
            </a:pPr>
            <a:r>
              <a:rPr lang="en-GB" sz="2200">
                <a:solidFill>
                  <a:srgbClr val="000000"/>
                </a:solidFill>
                <a:latin typeface="Arial"/>
                <a:cs typeface="Arial"/>
              </a:rPr>
              <a:t>If it happens to you or someone you know, the Harassment and Misconduct team can help however you feel most comfortable.</a:t>
            </a:r>
            <a:endParaRPr lang="en-GB">
              <a:solidFill>
                <a:srgbClr val="000000"/>
              </a:solidFill>
              <a:latin typeface="Calibri" panose="020F0502020204030204"/>
              <a:ea typeface="Calibri"/>
              <a:cs typeface="Calibri"/>
            </a:endParaRPr>
          </a:p>
          <a:p>
            <a:pPr marL="0" indent="0">
              <a:buNone/>
            </a:pPr>
            <a:endParaRPr lang="en-GB">
              <a:ea typeface="Calibri"/>
              <a:cs typeface="Calibri"/>
            </a:endParaRPr>
          </a:p>
          <a:p>
            <a:pPr marL="0" indent="0">
              <a:buNone/>
            </a:pPr>
            <a:r>
              <a:rPr lang="en-GB" sz="2200" b="1">
                <a:solidFill>
                  <a:srgbClr val="000000"/>
                </a:solidFill>
                <a:latin typeface="Arial"/>
                <a:cs typeface="Arial"/>
              </a:rPr>
              <a:t>We’re here for you every step of the way.</a:t>
            </a:r>
            <a:r>
              <a:rPr lang="en-GB" sz="2200">
                <a:solidFill>
                  <a:srgbClr val="000000"/>
                </a:solidFill>
                <a:latin typeface="Arial"/>
                <a:cs typeface="Arial"/>
              </a:rPr>
              <a:t> </a:t>
            </a:r>
            <a:br>
              <a:rPr lang="en-GB" sz="1500">
                <a:latin typeface="Arial"/>
                <a:cs typeface="Arial"/>
              </a:rPr>
            </a:br>
            <a:endParaRPr lang="en-GB" sz="1500">
              <a:solidFill>
                <a:srgbClr val="000000"/>
              </a:solidFill>
              <a:latin typeface="Arial"/>
              <a:cs typeface="Arial"/>
            </a:endParaRPr>
          </a:p>
        </p:txBody>
      </p:sp>
      <p:pic>
        <p:nvPicPr>
          <p:cNvPr id="7" name="Picture 6" descr="&quot;You are not alone&quot;">
            <a:extLst>
              <a:ext uri="{FF2B5EF4-FFF2-40B4-BE49-F238E27FC236}">
                <a16:creationId xmlns:a16="http://schemas.microsoft.com/office/drawing/2014/main" id="{47A0D51E-8FC9-FB56-7C1C-C94571466669}"/>
              </a:ext>
            </a:extLst>
          </p:cNvPr>
          <p:cNvPicPr>
            <a:picLocks noChangeAspect="1"/>
          </p:cNvPicPr>
          <p:nvPr/>
        </p:nvPicPr>
        <p:blipFill>
          <a:blip r:embed="rId3"/>
          <a:stretch>
            <a:fillRect/>
          </a:stretch>
        </p:blipFill>
        <p:spPr>
          <a:xfrm>
            <a:off x="9355900" y="5752"/>
            <a:ext cx="2839862" cy="6832119"/>
          </a:xfrm>
          <a:prstGeom prst="rect">
            <a:avLst/>
          </a:prstGeom>
        </p:spPr>
      </p:pic>
      <p:pic>
        <p:nvPicPr>
          <p:cNvPr id="5" name="Picture 4">
            <a:extLst>
              <a:ext uri="{FF2B5EF4-FFF2-40B4-BE49-F238E27FC236}">
                <a16:creationId xmlns:a16="http://schemas.microsoft.com/office/drawing/2014/main" id="{6D8E145F-F83F-B89C-8DF5-60DD194ADF9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425998" y="2345459"/>
            <a:ext cx="2614612" cy="1081087"/>
          </a:xfrm>
          <a:prstGeom prst="rect">
            <a:avLst/>
          </a:prstGeom>
        </p:spPr>
      </p:pic>
      <p:pic>
        <p:nvPicPr>
          <p:cNvPr id="4" name="Picture 3" descr="QR code link to the harassment and misconduct team information website">
            <a:extLst>
              <a:ext uri="{FF2B5EF4-FFF2-40B4-BE49-F238E27FC236}">
                <a16:creationId xmlns:a16="http://schemas.microsoft.com/office/drawing/2014/main" id="{1E90DC6E-068D-7FA0-F846-03ABD7040489}"/>
              </a:ext>
            </a:extLst>
          </p:cNvPr>
          <p:cNvPicPr>
            <a:picLocks noChangeAspect="1"/>
          </p:cNvPicPr>
          <p:nvPr/>
        </p:nvPicPr>
        <p:blipFill>
          <a:blip r:embed="rId5"/>
          <a:stretch>
            <a:fillRect/>
          </a:stretch>
        </p:blipFill>
        <p:spPr>
          <a:xfrm>
            <a:off x="9606346" y="2281314"/>
            <a:ext cx="2266951" cy="2290763"/>
          </a:xfrm>
          <a:prstGeom prst="rect">
            <a:avLst/>
          </a:prstGeom>
        </p:spPr>
      </p:pic>
    </p:spTree>
    <p:extLst>
      <p:ext uri="{BB962C8B-B14F-4D97-AF65-F5344CB8AC3E}">
        <p14:creationId xmlns:p14="http://schemas.microsoft.com/office/powerpoint/2010/main" val="1677840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green quote marks on a black background&#10;&#10;Description automatically generated">
            <a:extLst>
              <a:ext uri="{FF2B5EF4-FFF2-40B4-BE49-F238E27FC236}">
                <a16:creationId xmlns:a16="http://schemas.microsoft.com/office/drawing/2014/main" id="{DAB86732-4423-3969-2475-FF10BFC55760}"/>
              </a:ext>
            </a:extLst>
          </p:cNvPr>
          <p:cNvPicPr>
            <a:picLocks noChangeAspect="1"/>
          </p:cNvPicPr>
          <p:nvPr/>
        </p:nvPicPr>
        <p:blipFill>
          <a:blip r:embed="rId3"/>
          <a:stretch>
            <a:fillRect/>
          </a:stretch>
        </p:blipFill>
        <p:spPr>
          <a:xfrm rot="10800000">
            <a:off x="10269258" y="5026190"/>
            <a:ext cx="1831810" cy="1831810"/>
          </a:xfrm>
          <a:prstGeom prst="rect">
            <a:avLst/>
          </a:prstGeom>
        </p:spPr>
      </p:pic>
      <p:pic>
        <p:nvPicPr>
          <p:cNvPr id="7" name="Picture 6" descr="A green quote marks on a black background&#10;&#10;Description automatically generated">
            <a:extLst>
              <a:ext uri="{FF2B5EF4-FFF2-40B4-BE49-F238E27FC236}">
                <a16:creationId xmlns:a16="http://schemas.microsoft.com/office/drawing/2014/main" id="{95E65187-7EB3-0D56-068C-B41AF09DBFDE}"/>
              </a:ext>
            </a:extLst>
          </p:cNvPr>
          <p:cNvPicPr>
            <a:picLocks noChangeAspect="1"/>
          </p:cNvPicPr>
          <p:nvPr/>
        </p:nvPicPr>
        <p:blipFill>
          <a:blip r:embed="rId3"/>
          <a:stretch>
            <a:fillRect/>
          </a:stretch>
        </p:blipFill>
        <p:spPr>
          <a:xfrm>
            <a:off x="167132" y="-7130"/>
            <a:ext cx="1831810" cy="1831810"/>
          </a:xfrm>
          <a:prstGeom prst="rect">
            <a:avLst/>
          </a:prstGeom>
        </p:spPr>
      </p:pic>
      <p:sp>
        <p:nvSpPr>
          <p:cNvPr id="2" name="Title 13">
            <a:extLst>
              <a:ext uri="{FF2B5EF4-FFF2-40B4-BE49-F238E27FC236}">
                <a16:creationId xmlns:a16="http://schemas.microsoft.com/office/drawing/2014/main" id="{8AC2D3A5-5731-78D4-D51C-80CD00340D4F}"/>
              </a:ext>
            </a:extLst>
          </p:cNvPr>
          <p:cNvSpPr txBox="1">
            <a:spLocks/>
          </p:cNvSpPr>
          <p:nvPr/>
        </p:nvSpPr>
        <p:spPr>
          <a:xfrm>
            <a:off x="728339" y="976910"/>
            <a:ext cx="10591933" cy="651166"/>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1432"/>
                </a:solidFill>
                <a:latin typeface="Arial"/>
                <a:cs typeface="Arial"/>
              </a:rPr>
              <a:t>Example situations 1</a:t>
            </a:r>
            <a:endParaRPr lang="en-US">
              <a:cs typeface="Arial" panose="020B0604020202020204"/>
            </a:endParaRPr>
          </a:p>
        </p:txBody>
      </p:sp>
      <p:sp>
        <p:nvSpPr>
          <p:cNvPr id="4" name="Rectangle: Rounded Corners 3">
            <a:extLst>
              <a:ext uri="{FF2B5EF4-FFF2-40B4-BE49-F238E27FC236}">
                <a16:creationId xmlns:a16="http://schemas.microsoft.com/office/drawing/2014/main" id="{44EEF284-7393-2AFA-3EC9-472D6AB7BC4D}"/>
              </a:ext>
            </a:extLst>
          </p:cNvPr>
          <p:cNvSpPr/>
          <p:nvPr/>
        </p:nvSpPr>
        <p:spPr>
          <a:xfrm>
            <a:off x="6279378" y="2192428"/>
            <a:ext cx="5556396" cy="4076679"/>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FFFFF"/>
              </a:solidFill>
              <a:cs typeface="Calibri"/>
            </a:endParaRPr>
          </a:p>
        </p:txBody>
      </p:sp>
      <p:sp>
        <p:nvSpPr>
          <p:cNvPr id="5" name="Rectangle: Rounded Corners 4">
            <a:extLst>
              <a:ext uri="{FF2B5EF4-FFF2-40B4-BE49-F238E27FC236}">
                <a16:creationId xmlns:a16="http://schemas.microsoft.com/office/drawing/2014/main" id="{C2D4A4D6-517F-A5AE-BF1A-53AB523BAA0E}"/>
              </a:ext>
            </a:extLst>
          </p:cNvPr>
          <p:cNvSpPr/>
          <p:nvPr/>
        </p:nvSpPr>
        <p:spPr>
          <a:xfrm>
            <a:off x="363778" y="2192196"/>
            <a:ext cx="5737823" cy="4076679"/>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rgbClr val="231432"/>
                </a:solidFill>
                <a:latin typeface="Arial"/>
              </a:rPr>
              <a:t>Sexual Harassment: </a:t>
            </a:r>
            <a:r>
              <a:rPr lang="en-US" sz="2000">
                <a:solidFill>
                  <a:srgbClr val="231432"/>
                </a:solidFill>
                <a:latin typeface="Arial"/>
              </a:rPr>
              <a:t>A student has received multiple messages on WeChat from another student at the university. She has asked him to stop, and he continues to message and ask her out for a coffee. She has blocked his number but now he has started messaging via her university email address. </a:t>
            </a:r>
            <a:r>
              <a:rPr lang="en-US" sz="2000">
                <a:solidFill>
                  <a:srgbClr val="231432"/>
                </a:solidFill>
                <a:latin typeface="Arial"/>
                <a:ea typeface="Arial"/>
                <a:cs typeface="Arial"/>
              </a:rPr>
              <a:t>​</a:t>
            </a:r>
            <a:endParaRPr lang="en-US">
              <a:cs typeface="Calibri"/>
            </a:endParaRPr>
          </a:p>
        </p:txBody>
      </p:sp>
      <p:sp>
        <p:nvSpPr>
          <p:cNvPr id="6" name="TextBox 5">
            <a:extLst>
              <a:ext uri="{FF2B5EF4-FFF2-40B4-BE49-F238E27FC236}">
                <a16:creationId xmlns:a16="http://schemas.microsoft.com/office/drawing/2014/main" id="{68354EA8-A26E-1DB2-DAF0-BE3742BE5E7F}"/>
              </a:ext>
            </a:extLst>
          </p:cNvPr>
          <p:cNvSpPr txBox="1"/>
          <p:nvPr/>
        </p:nvSpPr>
        <p:spPr>
          <a:xfrm>
            <a:off x="6652382" y="3096381"/>
            <a:ext cx="4662714"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cs typeface="Arial"/>
              </a:rPr>
              <a:t>Bullying:</a:t>
            </a:r>
            <a:r>
              <a:rPr lang="en-US" sz="2000">
                <a:cs typeface="Arial"/>
              </a:rPr>
              <a:t> A student is feeling left out of the group with their flat mates. They arrange their own nights out and don’t include him. When he goes to cook in the kitchen, the group go silent and ignore him. This doesn't feel okay to the student and it's making his living situation uncomfortable. </a:t>
            </a:r>
            <a:endParaRPr lang="en-US"/>
          </a:p>
        </p:txBody>
      </p:sp>
    </p:spTree>
    <p:extLst>
      <p:ext uri="{BB962C8B-B14F-4D97-AF65-F5344CB8AC3E}">
        <p14:creationId xmlns:p14="http://schemas.microsoft.com/office/powerpoint/2010/main" val="175201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green quote marks on a black background&#10;&#10;Description automatically generated">
            <a:extLst>
              <a:ext uri="{FF2B5EF4-FFF2-40B4-BE49-F238E27FC236}">
                <a16:creationId xmlns:a16="http://schemas.microsoft.com/office/drawing/2014/main" id="{DAB86732-4423-3969-2475-FF10BFC55760}"/>
              </a:ext>
            </a:extLst>
          </p:cNvPr>
          <p:cNvPicPr>
            <a:picLocks noChangeAspect="1"/>
          </p:cNvPicPr>
          <p:nvPr/>
        </p:nvPicPr>
        <p:blipFill>
          <a:blip r:embed="rId3"/>
          <a:stretch>
            <a:fillRect/>
          </a:stretch>
        </p:blipFill>
        <p:spPr>
          <a:xfrm rot="10800000">
            <a:off x="10269258" y="5026190"/>
            <a:ext cx="1831810" cy="1831810"/>
          </a:xfrm>
          <a:prstGeom prst="rect">
            <a:avLst/>
          </a:prstGeom>
        </p:spPr>
      </p:pic>
      <p:pic>
        <p:nvPicPr>
          <p:cNvPr id="7" name="Picture 6" descr="A green quote marks on a black background&#10;&#10;Description automatically generated">
            <a:extLst>
              <a:ext uri="{FF2B5EF4-FFF2-40B4-BE49-F238E27FC236}">
                <a16:creationId xmlns:a16="http://schemas.microsoft.com/office/drawing/2014/main" id="{95E65187-7EB3-0D56-068C-B41AF09DBFDE}"/>
              </a:ext>
            </a:extLst>
          </p:cNvPr>
          <p:cNvPicPr>
            <a:picLocks noChangeAspect="1"/>
          </p:cNvPicPr>
          <p:nvPr/>
        </p:nvPicPr>
        <p:blipFill>
          <a:blip r:embed="rId3"/>
          <a:stretch>
            <a:fillRect/>
          </a:stretch>
        </p:blipFill>
        <p:spPr>
          <a:xfrm>
            <a:off x="167132" y="-7130"/>
            <a:ext cx="1831810" cy="1831810"/>
          </a:xfrm>
          <a:prstGeom prst="rect">
            <a:avLst/>
          </a:prstGeom>
        </p:spPr>
      </p:pic>
      <p:sp>
        <p:nvSpPr>
          <p:cNvPr id="2" name="Title 13">
            <a:extLst>
              <a:ext uri="{FF2B5EF4-FFF2-40B4-BE49-F238E27FC236}">
                <a16:creationId xmlns:a16="http://schemas.microsoft.com/office/drawing/2014/main" id="{8AC2D3A5-5731-78D4-D51C-80CD00340D4F}"/>
              </a:ext>
            </a:extLst>
          </p:cNvPr>
          <p:cNvSpPr txBox="1">
            <a:spLocks/>
          </p:cNvSpPr>
          <p:nvPr/>
        </p:nvSpPr>
        <p:spPr>
          <a:xfrm>
            <a:off x="728339" y="976910"/>
            <a:ext cx="10591933" cy="651166"/>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1432"/>
                </a:solidFill>
                <a:latin typeface="Arial"/>
                <a:cs typeface="Arial"/>
              </a:rPr>
              <a:t>Example situations 2</a:t>
            </a:r>
            <a:endParaRPr lang="en-US"/>
          </a:p>
          <a:p>
            <a:endParaRPr lang="en-US" sz="4000" b="1">
              <a:solidFill>
                <a:srgbClr val="231432"/>
              </a:solidFill>
              <a:cs typeface="Arial"/>
            </a:endParaRPr>
          </a:p>
        </p:txBody>
      </p:sp>
      <p:sp>
        <p:nvSpPr>
          <p:cNvPr id="4" name="Rectangle: Rounded Corners 3">
            <a:extLst>
              <a:ext uri="{FF2B5EF4-FFF2-40B4-BE49-F238E27FC236}">
                <a16:creationId xmlns:a16="http://schemas.microsoft.com/office/drawing/2014/main" id="{44EEF284-7393-2AFA-3EC9-472D6AB7BC4D}"/>
              </a:ext>
            </a:extLst>
          </p:cNvPr>
          <p:cNvSpPr/>
          <p:nvPr/>
        </p:nvSpPr>
        <p:spPr>
          <a:xfrm>
            <a:off x="6097949" y="1829571"/>
            <a:ext cx="5737825" cy="443416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rgbClr val="112041"/>
                </a:solidFill>
                <a:cs typeface="Arial"/>
              </a:rPr>
              <a:t>Coercive control/domestic abuse: </a:t>
            </a:r>
            <a:r>
              <a:rPr lang="en-US" sz="2000">
                <a:solidFill>
                  <a:srgbClr val="112041"/>
                </a:solidFill>
                <a:cs typeface="Arial"/>
              </a:rPr>
              <a:t>A student has just started a new relationship. At first things were going well but now their partner wants them to only spend time with them and not their friends. They also track their location frequently and get annoyed when they don't update them on where they are. </a:t>
            </a:r>
          </a:p>
        </p:txBody>
      </p:sp>
      <p:sp>
        <p:nvSpPr>
          <p:cNvPr id="5" name="Rectangle: Rounded Corners 4">
            <a:extLst>
              <a:ext uri="{FF2B5EF4-FFF2-40B4-BE49-F238E27FC236}">
                <a16:creationId xmlns:a16="http://schemas.microsoft.com/office/drawing/2014/main" id="{C2D4A4D6-517F-A5AE-BF1A-53AB523BAA0E}"/>
              </a:ext>
            </a:extLst>
          </p:cNvPr>
          <p:cNvSpPr/>
          <p:nvPr/>
        </p:nvSpPr>
        <p:spPr>
          <a:xfrm>
            <a:off x="339587" y="1829339"/>
            <a:ext cx="5604776" cy="4439536"/>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rgbClr val="231432"/>
                </a:solidFill>
                <a:cs typeface="Arial"/>
              </a:rPr>
              <a:t>Hate crime or incident: </a:t>
            </a:r>
            <a:r>
              <a:rPr lang="en-US" sz="2000">
                <a:solidFill>
                  <a:srgbClr val="231432"/>
                </a:solidFill>
                <a:cs typeface="Arial"/>
              </a:rPr>
              <a:t>A student is on a bus in Leeds when a stranger on the bus makes a racial comment towards them. Nobody else on the bus intervenes and the student feels very upset and uncomfortable about this experience. They don't know who to report this to and if anyone will listen. </a:t>
            </a:r>
          </a:p>
        </p:txBody>
      </p:sp>
    </p:spTree>
    <p:extLst>
      <p:ext uri="{BB962C8B-B14F-4D97-AF65-F5344CB8AC3E}">
        <p14:creationId xmlns:p14="http://schemas.microsoft.com/office/powerpoint/2010/main" val="282945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green quote marks on a black background&#10;&#10;Description automatically generated">
            <a:extLst>
              <a:ext uri="{FF2B5EF4-FFF2-40B4-BE49-F238E27FC236}">
                <a16:creationId xmlns:a16="http://schemas.microsoft.com/office/drawing/2014/main" id="{DAB86732-4423-3969-2475-FF10BFC55760}"/>
              </a:ext>
            </a:extLst>
          </p:cNvPr>
          <p:cNvPicPr>
            <a:picLocks noChangeAspect="1"/>
          </p:cNvPicPr>
          <p:nvPr/>
        </p:nvPicPr>
        <p:blipFill>
          <a:blip r:embed="rId3"/>
          <a:stretch>
            <a:fillRect/>
          </a:stretch>
        </p:blipFill>
        <p:spPr>
          <a:xfrm rot="10800000">
            <a:off x="10269258" y="5026190"/>
            <a:ext cx="1831810" cy="1831810"/>
          </a:xfrm>
          <a:prstGeom prst="rect">
            <a:avLst/>
          </a:prstGeom>
        </p:spPr>
      </p:pic>
      <p:pic>
        <p:nvPicPr>
          <p:cNvPr id="7" name="Picture 6" descr="A green quote marks on a black background&#10;&#10;Description automatically generated">
            <a:extLst>
              <a:ext uri="{FF2B5EF4-FFF2-40B4-BE49-F238E27FC236}">
                <a16:creationId xmlns:a16="http://schemas.microsoft.com/office/drawing/2014/main" id="{95E65187-7EB3-0D56-068C-B41AF09DBFDE}"/>
              </a:ext>
            </a:extLst>
          </p:cNvPr>
          <p:cNvPicPr>
            <a:picLocks noChangeAspect="1"/>
          </p:cNvPicPr>
          <p:nvPr/>
        </p:nvPicPr>
        <p:blipFill>
          <a:blip r:embed="rId3"/>
          <a:stretch>
            <a:fillRect/>
          </a:stretch>
        </p:blipFill>
        <p:spPr>
          <a:xfrm>
            <a:off x="167132" y="-7130"/>
            <a:ext cx="1831810" cy="1831810"/>
          </a:xfrm>
          <a:prstGeom prst="rect">
            <a:avLst/>
          </a:prstGeom>
        </p:spPr>
      </p:pic>
      <p:sp>
        <p:nvSpPr>
          <p:cNvPr id="2" name="Title 13">
            <a:extLst>
              <a:ext uri="{FF2B5EF4-FFF2-40B4-BE49-F238E27FC236}">
                <a16:creationId xmlns:a16="http://schemas.microsoft.com/office/drawing/2014/main" id="{8AC2D3A5-5731-78D4-D51C-80CD00340D4F}"/>
              </a:ext>
            </a:extLst>
          </p:cNvPr>
          <p:cNvSpPr txBox="1">
            <a:spLocks/>
          </p:cNvSpPr>
          <p:nvPr/>
        </p:nvSpPr>
        <p:spPr>
          <a:xfrm>
            <a:off x="728339" y="976910"/>
            <a:ext cx="10591933" cy="651166"/>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1432"/>
                </a:solidFill>
                <a:latin typeface="Arial"/>
                <a:cs typeface="Arial"/>
              </a:rPr>
              <a:t>Example situations 3</a:t>
            </a:r>
            <a:endParaRPr lang="en-US"/>
          </a:p>
        </p:txBody>
      </p:sp>
      <p:sp>
        <p:nvSpPr>
          <p:cNvPr id="4" name="Rectangle: Rounded Corners 3">
            <a:extLst>
              <a:ext uri="{FF2B5EF4-FFF2-40B4-BE49-F238E27FC236}">
                <a16:creationId xmlns:a16="http://schemas.microsoft.com/office/drawing/2014/main" id="{44EEF284-7393-2AFA-3EC9-472D6AB7BC4D}"/>
              </a:ext>
            </a:extLst>
          </p:cNvPr>
          <p:cNvSpPr/>
          <p:nvPr/>
        </p:nvSpPr>
        <p:spPr>
          <a:xfrm>
            <a:off x="6279378" y="2192428"/>
            <a:ext cx="5556396" cy="4076679"/>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FFFFFF"/>
              </a:solidFill>
              <a:cs typeface="Calibri"/>
            </a:endParaRPr>
          </a:p>
        </p:txBody>
      </p:sp>
      <p:sp>
        <p:nvSpPr>
          <p:cNvPr id="5" name="Rectangle: Rounded Corners 4">
            <a:extLst>
              <a:ext uri="{FF2B5EF4-FFF2-40B4-BE49-F238E27FC236}">
                <a16:creationId xmlns:a16="http://schemas.microsoft.com/office/drawing/2014/main" id="{C2D4A4D6-517F-A5AE-BF1A-53AB523BAA0E}"/>
              </a:ext>
            </a:extLst>
          </p:cNvPr>
          <p:cNvSpPr/>
          <p:nvPr/>
        </p:nvSpPr>
        <p:spPr>
          <a:xfrm>
            <a:off x="363778" y="2192196"/>
            <a:ext cx="5737823" cy="4076679"/>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a:solidFill>
                <a:srgbClr val="231432"/>
              </a:solidFill>
              <a:cs typeface="Arial"/>
            </a:endParaRPr>
          </a:p>
        </p:txBody>
      </p:sp>
      <p:sp>
        <p:nvSpPr>
          <p:cNvPr id="6" name="TextBox 5">
            <a:extLst>
              <a:ext uri="{FF2B5EF4-FFF2-40B4-BE49-F238E27FC236}">
                <a16:creationId xmlns:a16="http://schemas.microsoft.com/office/drawing/2014/main" id="{68354EA8-A26E-1DB2-DAF0-BE3742BE5E7F}"/>
              </a:ext>
            </a:extLst>
          </p:cNvPr>
          <p:cNvSpPr txBox="1"/>
          <p:nvPr/>
        </p:nvSpPr>
        <p:spPr>
          <a:xfrm>
            <a:off x="6718643" y="2765077"/>
            <a:ext cx="4662714"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cs typeface="Arial"/>
              </a:rPr>
              <a:t>Spiking:</a:t>
            </a:r>
            <a:r>
              <a:rPr lang="en-US" sz="2000">
                <a:cs typeface="Arial"/>
              </a:rPr>
              <a:t> A student is out in Leeds and notices another student has added alcohol to their drink without asking them first. They aren't sure who to tell and it has made them feel anxious about </a:t>
            </a:r>
            <a:r>
              <a:rPr lang="en-US" sz="2000" err="1">
                <a:cs typeface="Arial"/>
              </a:rPr>
              <a:t>socialising</a:t>
            </a:r>
            <a:r>
              <a:rPr lang="en-US" sz="2000">
                <a:cs typeface="Arial"/>
              </a:rPr>
              <a:t> again, so they are spending a lot of time on their own and feeling quite isolated. </a:t>
            </a:r>
            <a:endParaRPr lang="en-US"/>
          </a:p>
        </p:txBody>
      </p:sp>
      <p:sp>
        <p:nvSpPr>
          <p:cNvPr id="9" name="TextBox 8">
            <a:extLst>
              <a:ext uri="{FF2B5EF4-FFF2-40B4-BE49-F238E27FC236}">
                <a16:creationId xmlns:a16="http://schemas.microsoft.com/office/drawing/2014/main" id="{0B193066-9F95-18F1-ABC1-1D0E15ADB274}"/>
              </a:ext>
            </a:extLst>
          </p:cNvPr>
          <p:cNvSpPr txBox="1"/>
          <p:nvPr/>
        </p:nvSpPr>
        <p:spPr>
          <a:xfrm>
            <a:off x="574659" y="2484616"/>
            <a:ext cx="5310976"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cs typeface="Arial" panose="020B0604020202020204"/>
              </a:rPr>
              <a:t>Honour based abuse: </a:t>
            </a:r>
            <a:r>
              <a:rPr lang="en-US" sz="2000">
                <a:cs typeface="Arial" panose="020B0604020202020204"/>
              </a:rPr>
              <a:t>A student started a new relationship but haven't told their family due to religious or cultural reasons. Their family have now found out and are angry and they are threatening the student. The student is now worried to come to campus in case something happens to them or their new partner. They are thinking of reporting this for their safety but are worried about the police and don't want their family to get into trouble. </a:t>
            </a:r>
            <a:endParaRPr lang="en-US"/>
          </a:p>
        </p:txBody>
      </p:sp>
    </p:spTree>
    <p:extLst>
      <p:ext uri="{BB962C8B-B14F-4D97-AF65-F5344CB8AC3E}">
        <p14:creationId xmlns:p14="http://schemas.microsoft.com/office/powerpoint/2010/main" val="2039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green quote marks on a black background&#10;&#10;Description automatically generated">
            <a:extLst>
              <a:ext uri="{FF2B5EF4-FFF2-40B4-BE49-F238E27FC236}">
                <a16:creationId xmlns:a16="http://schemas.microsoft.com/office/drawing/2014/main" id="{DAB86732-4423-3969-2475-FF10BFC55760}"/>
              </a:ext>
            </a:extLst>
          </p:cNvPr>
          <p:cNvPicPr>
            <a:picLocks noChangeAspect="1"/>
          </p:cNvPicPr>
          <p:nvPr/>
        </p:nvPicPr>
        <p:blipFill>
          <a:blip r:embed="rId3"/>
          <a:stretch>
            <a:fillRect/>
          </a:stretch>
        </p:blipFill>
        <p:spPr>
          <a:xfrm rot="10800000">
            <a:off x="10269258" y="5026190"/>
            <a:ext cx="1831810" cy="1831810"/>
          </a:xfrm>
          <a:prstGeom prst="rect">
            <a:avLst/>
          </a:prstGeom>
        </p:spPr>
      </p:pic>
      <p:pic>
        <p:nvPicPr>
          <p:cNvPr id="7" name="Picture 6" descr="A green quote marks on a black background&#10;&#10;Description automatically generated">
            <a:extLst>
              <a:ext uri="{FF2B5EF4-FFF2-40B4-BE49-F238E27FC236}">
                <a16:creationId xmlns:a16="http://schemas.microsoft.com/office/drawing/2014/main" id="{95E65187-7EB3-0D56-068C-B41AF09DBFDE}"/>
              </a:ext>
            </a:extLst>
          </p:cNvPr>
          <p:cNvPicPr>
            <a:picLocks noChangeAspect="1"/>
          </p:cNvPicPr>
          <p:nvPr/>
        </p:nvPicPr>
        <p:blipFill>
          <a:blip r:embed="rId3"/>
          <a:stretch>
            <a:fillRect/>
          </a:stretch>
        </p:blipFill>
        <p:spPr>
          <a:xfrm>
            <a:off x="167132" y="-7130"/>
            <a:ext cx="1831810" cy="1831810"/>
          </a:xfrm>
          <a:prstGeom prst="rect">
            <a:avLst/>
          </a:prstGeom>
        </p:spPr>
      </p:pic>
      <p:sp>
        <p:nvSpPr>
          <p:cNvPr id="2" name="Title 13">
            <a:extLst>
              <a:ext uri="{FF2B5EF4-FFF2-40B4-BE49-F238E27FC236}">
                <a16:creationId xmlns:a16="http://schemas.microsoft.com/office/drawing/2014/main" id="{8AC2D3A5-5731-78D4-D51C-80CD00340D4F}"/>
              </a:ext>
            </a:extLst>
          </p:cNvPr>
          <p:cNvSpPr txBox="1">
            <a:spLocks/>
          </p:cNvSpPr>
          <p:nvPr/>
        </p:nvSpPr>
        <p:spPr>
          <a:xfrm>
            <a:off x="728339" y="976910"/>
            <a:ext cx="10591933" cy="651166"/>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231432"/>
                </a:solidFill>
                <a:latin typeface="Arial"/>
                <a:cs typeface="Arial"/>
              </a:rPr>
              <a:t>Example situations 4</a:t>
            </a:r>
            <a:endParaRPr lang="en-US"/>
          </a:p>
        </p:txBody>
      </p:sp>
      <p:sp>
        <p:nvSpPr>
          <p:cNvPr id="3" name="Subtitle 14">
            <a:extLst>
              <a:ext uri="{FF2B5EF4-FFF2-40B4-BE49-F238E27FC236}">
                <a16:creationId xmlns:a16="http://schemas.microsoft.com/office/drawing/2014/main" id="{34EEE6AF-70E1-C092-B678-5C788947196E}"/>
              </a:ext>
            </a:extLst>
          </p:cNvPr>
          <p:cNvSpPr txBox="1">
            <a:spLocks/>
          </p:cNvSpPr>
          <p:nvPr/>
        </p:nvSpPr>
        <p:spPr>
          <a:xfrm>
            <a:off x="728339" y="1825238"/>
            <a:ext cx="11108051" cy="433175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b="1">
              <a:solidFill>
                <a:srgbClr val="231432"/>
              </a:solidFill>
              <a:cs typeface="Arial"/>
            </a:endParaRPr>
          </a:p>
          <a:p>
            <a:pPr marL="0" indent="0">
              <a:buNone/>
            </a:pPr>
            <a:endParaRPr lang="en-US" sz="1400">
              <a:solidFill>
                <a:srgbClr val="231432"/>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C2D4A4D6-517F-A5AE-BF1A-53AB523BAA0E}"/>
              </a:ext>
            </a:extLst>
          </p:cNvPr>
          <p:cNvSpPr/>
          <p:nvPr/>
        </p:nvSpPr>
        <p:spPr>
          <a:xfrm>
            <a:off x="2793343" y="2092805"/>
            <a:ext cx="5737823" cy="4076679"/>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2000" b="1">
              <a:solidFill>
                <a:srgbClr val="231432"/>
              </a:solidFill>
              <a:cs typeface="Arial"/>
            </a:endParaRPr>
          </a:p>
        </p:txBody>
      </p:sp>
      <p:sp>
        <p:nvSpPr>
          <p:cNvPr id="9" name="TextBox 8">
            <a:extLst>
              <a:ext uri="{FF2B5EF4-FFF2-40B4-BE49-F238E27FC236}">
                <a16:creationId xmlns:a16="http://schemas.microsoft.com/office/drawing/2014/main" id="{0B193066-9F95-18F1-ABC1-1D0E15ADB274}"/>
              </a:ext>
            </a:extLst>
          </p:cNvPr>
          <p:cNvSpPr txBox="1"/>
          <p:nvPr/>
        </p:nvSpPr>
        <p:spPr>
          <a:xfrm>
            <a:off x="3191564" y="2716695"/>
            <a:ext cx="4936434"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cs typeface="Arial"/>
              </a:rPr>
              <a:t>Blackmail / Fraud: </a:t>
            </a:r>
            <a:r>
              <a:rPr lang="en-US" sz="2000">
                <a:cs typeface="Arial"/>
              </a:rPr>
              <a:t>A student has met someone online and has been messaging them. They have sent an intimate picture of themselves to this person. This person is now blackmailing them and demanding they transfer them a sum of money otherwise this person will share the image with their friends/family/online. </a:t>
            </a:r>
          </a:p>
        </p:txBody>
      </p:sp>
    </p:spTree>
    <p:extLst>
      <p:ext uri="{BB962C8B-B14F-4D97-AF65-F5344CB8AC3E}">
        <p14:creationId xmlns:p14="http://schemas.microsoft.com/office/powerpoint/2010/main" val="3039910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14">
            <a:extLst>
              <a:ext uri="{FF2B5EF4-FFF2-40B4-BE49-F238E27FC236}">
                <a16:creationId xmlns:a16="http://schemas.microsoft.com/office/drawing/2014/main" id="{BDE6EEE6-5528-5418-1A4D-993B4AA4E277}"/>
              </a:ext>
            </a:extLst>
          </p:cNvPr>
          <p:cNvSpPr txBox="1">
            <a:spLocks/>
          </p:cNvSpPr>
          <p:nvPr/>
        </p:nvSpPr>
        <p:spPr>
          <a:xfrm>
            <a:off x="428065" y="1541998"/>
            <a:ext cx="8070605" cy="433175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None/>
            </a:pPr>
            <a:r>
              <a:rPr lang="en-US" sz="2000" b="1">
                <a:solidFill>
                  <a:srgbClr val="112041"/>
                </a:solidFill>
                <a:latin typeface="Arial"/>
                <a:cs typeface="Arial"/>
              </a:rPr>
              <a:t>   Experienced and specialist advisers with skills and knowledge to support people after sexual assault, harassment or abuse</a:t>
            </a:r>
            <a:endParaRPr lang="en-GB" sz="2000">
              <a:solidFill>
                <a:srgbClr val="112041"/>
              </a:solidFill>
              <a:latin typeface="Arial"/>
              <a:cs typeface="Arial"/>
            </a:endParaRPr>
          </a:p>
          <a:p>
            <a:pPr marL="0" indent="0">
              <a:lnSpc>
                <a:spcPct val="150000"/>
              </a:lnSpc>
              <a:buNone/>
            </a:pPr>
            <a:endParaRPr lang="en-GB" sz="2000">
              <a:latin typeface="Arial"/>
              <a:cs typeface="Arial"/>
            </a:endParaRPr>
          </a:p>
          <a:p>
            <a:pPr>
              <a:lnSpc>
                <a:spcPct val="100000"/>
              </a:lnSpc>
              <a:buFont typeface="Arial"/>
              <a:buChar char="•"/>
            </a:pPr>
            <a:endParaRPr lang="en-GB" sz="1800">
              <a:solidFill>
                <a:srgbClr val="000000"/>
              </a:solidFill>
              <a:latin typeface="Arial"/>
              <a:cs typeface="Arial"/>
            </a:endParaRPr>
          </a:p>
          <a:p>
            <a:pPr>
              <a:buFont typeface="Arial"/>
              <a:buChar char="•"/>
            </a:pPr>
            <a:endParaRPr lang="en-GB" sz="1500">
              <a:solidFill>
                <a:srgbClr val="000000"/>
              </a:solidFill>
              <a:latin typeface="Arial" panose="020B0604020202020204" pitchFamily="34" charset="0"/>
              <a:cs typeface="Arial" panose="020B0604020202020204" pitchFamily="34" charset="0"/>
            </a:endParaRPr>
          </a:p>
          <a:p>
            <a:pPr marL="0" indent="0">
              <a:buNone/>
            </a:pPr>
            <a:endParaRPr lang="en-US" sz="2400" b="1">
              <a:solidFill>
                <a:srgbClr val="231432"/>
              </a:solidFill>
              <a:latin typeface="Arial" panose="020B0604020202020204" pitchFamily="34" charset="0"/>
              <a:cs typeface="Arial" panose="020B0604020202020204" pitchFamily="34" charset="0"/>
            </a:endParaRPr>
          </a:p>
        </p:txBody>
      </p:sp>
      <p:pic>
        <p:nvPicPr>
          <p:cNvPr id="14" name="Picture 13" descr="A black and purple quote marks&#10;&#10;Description automatically generated">
            <a:extLst>
              <a:ext uri="{FF2B5EF4-FFF2-40B4-BE49-F238E27FC236}">
                <a16:creationId xmlns:a16="http://schemas.microsoft.com/office/drawing/2014/main" id="{5424CF17-598C-4F63-2018-05F9AC35F825}"/>
              </a:ext>
            </a:extLst>
          </p:cNvPr>
          <p:cNvPicPr>
            <a:picLocks noChangeAspect="1"/>
          </p:cNvPicPr>
          <p:nvPr/>
        </p:nvPicPr>
        <p:blipFill>
          <a:blip r:embed="rId3">
            <a:alphaModFix amt="20000"/>
          </a:blip>
          <a:stretch>
            <a:fillRect/>
          </a:stretch>
        </p:blipFill>
        <p:spPr>
          <a:xfrm>
            <a:off x="10243427" y="5025245"/>
            <a:ext cx="1832755" cy="1832755"/>
          </a:xfrm>
          <a:prstGeom prst="rect">
            <a:avLst/>
          </a:prstGeom>
        </p:spPr>
      </p:pic>
      <p:pic>
        <p:nvPicPr>
          <p:cNvPr id="13" name="Picture 12" descr="A quote marks on a black background&#10;&#10;Description automatically generated">
            <a:extLst>
              <a:ext uri="{FF2B5EF4-FFF2-40B4-BE49-F238E27FC236}">
                <a16:creationId xmlns:a16="http://schemas.microsoft.com/office/drawing/2014/main" id="{B9B3ED4F-A7FF-4492-8CAB-0831554ECAAA}"/>
              </a:ext>
            </a:extLst>
          </p:cNvPr>
          <p:cNvPicPr>
            <a:picLocks noChangeAspect="1"/>
          </p:cNvPicPr>
          <p:nvPr/>
        </p:nvPicPr>
        <p:blipFill>
          <a:blip r:embed="rId4">
            <a:alphaModFix amt="20000"/>
          </a:blip>
          <a:stretch>
            <a:fillRect/>
          </a:stretch>
        </p:blipFill>
        <p:spPr>
          <a:xfrm>
            <a:off x="166187" y="-7130"/>
            <a:ext cx="1832755" cy="1832755"/>
          </a:xfrm>
          <a:prstGeom prst="rect">
            <a:avLst/>
          </a:prstGeom>
        </p:spPr>
      </p:pic>
      <p:sp>
        <p:nvSpPr>
          <p:cNvPr id="2" name="Title 13">
            <a:extLst>
              <a:ext uri="{FF2B5EF4-FFF2-40B4-BE49-F238E27FC236}">
                <a16:creationId xmlns:a16="http://schemas.microsoft.com/office/drawing/2014/main" id="{63FE99DF-1C53-77A4-67CE-B70A11EDF652}"/>
              </a:ext>
            </a:extLst>
          </p:cNvPr>
          <p:cNvSpPr txBox="1">
            <a:spLocks/>
          </p:cNvSpPr>
          <p:nvPr/>
        </p:nvSpPr>
        <p:spPr>
          <a:xfrm>
            <a:off x="623564" y="1033881"/>
            <a:ext cx="8487547" cy="751806"/>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231432"/>
                </a:solidFill>
                <a:latin typeface="Arial"/>
                <a:cs typeface="Arial"/>
              </a:rPr>
              <a:t>Harassment and Misconduct Team</a:t>
            </a:r>
            <a:endParaRPr lang="en-US" sz="3600">
              <a:solidFill>
                <a:srgbClr val="231432"/>
              </a:solidFill>
              <a:latin typeface="Arial"/>
              <a:cs typeface="Arial"/>
            </a:endParaRPr>
          </a:p>
        </p:txBody>
      </p:sp>
      <p:pic>
        <p:nvPicPr>
          <p:cNvPr id="4" name="Picture 3" descr="A picture containing outdoor, person, building, person&#10;&#10;Description automatically generated">
            <a:extLst>
              <a:ext uri="{FF2B5EF4-FFF2-40B4-BE49-F238E27FC236}">
                <a16:creationId xmlns:a16="http://schemas.microsoft.com/office/drawing/2014/main" id="{7447021F-799F-5C54-669C-58830D302B31}"/>
              </a:ext>
            </a:extLst>
          </p:cNvPr>
          <p:cNvPicPr>
            <a:picLocks noChangeAspect="1"/>
          </p:cNvPicPr>
          <p:nvPr/>
        </p:nvPicPr>
        <p:blipFill>
          <a:blip r:embed="rId5"/>
          <a:stretch>
            <a:fillRect/>
          </a:stretch>
        </p:blipFill>
        <p:spPr>
          <a:xfrm>
            <a:off x="9756102" y="127054"/>
            <a:ext cx="2314575" cy="2419350"/>
          </a:xfrm>
          <a:prstGeom prst="rect">
            <a:avLst/>
          </a:prstGeom>
        </p:spPr>
      </p:pic>
      <p:pic>
        <p:nvPicPr>
          <p:cNvPr id="5" name="Picture 4" descr="A picture containing tree, outdoor, person&#10;&#10;Description automatically generated">
            <a:extLst>
              <a:ext uri="{FF2B5EF4-FFF2-40B4-BE49-F238E27FC236}">
                <a16:creationId xmlns:a16="http://schemas.microsoft.com/office/drawing/2014/main" id="{3005C175-33C5-E376-38B2-AD7B7D229783}"/>
              </a:ext>
            </a:extLst>
          </p:cNvPr>
          <p:cNvPicPr>
            <a:picLocks noChangeAspect="1"/>
          </p:cNvPicPr>
          <p:nvPr/>
        </p:nvPicPr>
        <p:blipFill>
          <a:blip r:embed="rId6"/>
          <a:stretch>
            <a:fillRect/>
          </a:stretch>
        </p:blipFill>
        <p:spPr>
          <a:xfrm>
            <a:off x="408168" y="2952590"/>
            <a:ext cx="3736521" cy="3623511"/>
          </a:xfrm>
          <a:prstGeom prst="rect">
            <a:avLst/>
          </a:prstGeom>
        </p:spPr>
      </p:pic>
      <p:sp>
        <p:nvSpPr>
          <p:cNvPr id="7" name="TextBox 6">
            <a:extLst>
              <a:ext uri="{FF2B5EF4-FFF2-40B4-BE49-F238E27FC236}">
                <a16:creationId xmlns:a16="http://schemas.microsoft.com/office/drawing/2014/main" id="{FFA6665F-4023-A05C-2B06-E7834E6DFB41}"/>
              </a:ext>
            </a:extLst>
          </p:cNvPr>
          <p:cNvSpPr txBox="1"/>
          <p:nvPr/>
        </p:nvSpPr>
        <p:spPr>
          <a:xfrm>
            <a:off x="4418945" y="2187356"/>
            <a:ext cx="6813768" cy="41806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lnSpc>
                <a:spcPct val="150000"/>
              </a:lnSpc>
              <a:spcBef>
                <a:spcPts val="1000"/>
              </a:spcBef>
            </a:pPr>
            <a:endParaRPr lang="en-GB" sz="2400">
              <a:latin typeface="Arial"/>
              <a:cs typeface="Arial"/>
            </a:endParaRPr>
          </a:p>
          <a:p>
            <a:pPr marL="285750" indent="-285750">
              <a:spcBef>
                <a:spcPts val="1000"/>
              </a:spcBef>
              <a:buFont typeface="Arial,Sans-Serif"/>
              <a:buChar char="•"/>
            </a:pPr>
            <a:r>
              <a:rPr lang="en-GB" sz="2000">
                <a:latin typeface="Arial"/>
                <a:cs typeface="Arial"/>
              </a:rPr>
              <a:t>By providing a non-judgemental, empowering space to talk after experiencing or witnessing an incident  </a:t>
            </a:r>
            <a:endParaRPr lang="en-US" sz="2000">
              <a:latin typeface="Arial"/>
              <a:cs typeface="Arial"/>
            </a:endParaRPr>
          </a:p>
          <a:p>
            <a:pPr marL="285750" indent="-285750">
              <a:spcBef>
                <a:spcPts val="1000"/>
              </a:spcBef>
              <a:buFont typeface="Arial,Sans-Serif"/>
              <a:buChar char="•"/>
            </a:pPr>
            <a:r>
              <a:rPr lang="en-GB" sz="2000">
                <a:latin typeface="Arial"/>
                <a:cs typeface="Arial"/>
              </a:rPr>
              <a:t>To understand options for formal reporting</a:t>
            </a:r>
            <a:endParaRPr lang="en-US" sz="2000">
              <a:latin typeface="Arial"/>
              <a:cs typeface="Arial"/>
            </a:endParaRPr>
          </a:p>
          <a:p>
            <a:pPr marL="285750" indent="-285750">
              <a:spcBef>
                <a:spcPts val="1000"/>
              </a:spcBef>
              <a:buFont typeface="Arial,Sans-Serif"/>
              <a:buChar char="•"/>
            </a:pPr>
            <a:r>
              <a:rPr lang="en-GB" sz="2000">
                <a:latin typeface="Arial"/>
                <a:cs typeface="Segoe UI"/>
              </a:rPr>
              <a:t>To get help with practical support such as any impacts on academic studies, finances, accommodation</a:t>
            </a:r>
            <a:endParaRPr lang="en-GB"/>
          </a:p>
          <a:p>
            <a:pPr marL="285750" indent="-285750">
              <a:spcBef>
                <a:spcPts val="1000"/>
              </a:spcBef>
              <a:buFont typeface="Arial,Sans-Serif"/>
              <a:buChar char="•"/>
            </a:pPr>
            <a:r>
              <a:rPr lang="en-GB" sz="2000">
                <a:latin typeface="Arial"/>
                <a:cs typeface="Arial"/>
              </a:rPr>
              <a:t>Referrals to therapeutic and emotional support  </a:t>
            </a:r>
            <a:br>
              <a:rPr lang="en-GB" sz="2000">
                <a:latin typeface="Arial"/>
                <a:cs typeface="Arial"/>
              </a:rPr>
            </a:br>
            <a:endParaRPr lang="en-GB" sz="2000">
              <a:latin typeface="Arial"/>
              <a:cs typeface="Arial"/>
            </a:endParaRPr>
          </a:p>
          <a:p>
            <a:pPr>
              <a:spcBef>
                <a:spcPts val="1000"/>
              </a:spcBef>
            </a:pPr>
            <a:r>
              <a:rPr lang="en-GB" sz="1600" b="1">
                <a:solidFill>
                  <a:srgbClr val="112041"/>
                </a:solidFill>
                <a:latin typeface="Arial"/>
                <a:cs typeface="Arial"/>
              </a:rPr>
              <a:t>Charlotte Webster, Harassment and Misconduct Manager</a:t>
            </a:r>
            <a:br>
              <a:rPr lang="en-GB" sz="1600" b="1">
                <a:latin typeface="Arial"/>
                <a:cs typeface="Arial"/>
              </a:rPr>
            </a:br>
            <a:r>
              <a:rPr lang="en-GB" sz="1600" b="1">
                <a:solidFill>
                  <a:srgbClr val="112041"/>
                </a:solidFill>
                <a:latin typeface="Arial"/>
                <a:cs typeface="Arial"/>
              </a:rPr>
              <a:t>Lorna de Fenzi, Harassment and Misconduct Advisor</a:t>
            </a:r>
            <a:br>
              <a:rPr lang="en-GB" sz="1600" b="1">
                <a:latin typeface="Arial"/>
                <a:cs typeface="Arial"/>
              </a:rPr>
            </a:br>
            <a:r>
              <a:rPr lang="en-GB" sz="1600" b="1">
                <a:solidFill>
                  <a:srgbClr val="112041"/>
                </a:solidFill>
                <a:latin typeface="Arial"/>
                <a:cs typeface="Arial"/>
              </a:rPr>
              <a:t>Carys Corkhill, Harassment and Misconduct Advisor </a:t>
            </a:r>
            <a:endParaRPr lang="en-GB">
              <a:cs typeface="Calibri"/>
            </a:endParaRPr>
          </a:p>
        </p:txBody>
      </p:sp>
    </p:spTree>
    <p:extLst>
      <p:ext uri="{BB962C8B-B14F-4D97-AF65-F5344CB8AC3E}">
        <p14:creationId xmlns:p14="http://schemas.microsoft.com/office/powerpoint/2010/main" val="59206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theme/theme1.xml><?xml version="1.0" encoding="utf-8"?>
<a:theme xmlns:a="http://schemas.openxmlformats.org/drawingml/2006/main" name="Office Theme">
  <a:themeElements>
    <a:clrScheme name="Custom 1">
      <a:dk1>
        <a:srgbClr val="000000"/>
      </a:dk1>
      <a:lt1>
        <a:srgbClr val="FFFFFF"/>
      </a:lt1>
      <a:dk2>
        <a:srgbClr val="000000"/>
      </a:dk2>
      <a:lt2>
        <a:srgbClr val="FEFFFF"/>
      </a:lt2>
      <a:accent1>
        <a:srgbClr val="9CEDFF"/>
      </a:accent1>
      <a:accent2>
        <a:srgbClr val="FFF0E2"/>
      </a:accent2>
      <a:accent3>
        <a:srgbClr val="FF610A"/>
      </a:accent3>
      <a:accent4>
        <a:srgbClr val="EAEAEA"/>
      </a:accent4>
      <a:accent5>
        <a:srgbClr val="D5D5D5"/>
      </a:accent5>
      <a:accent6>
        <a:srgbClr val="C0C0C0"/>
      </a:accent6>
      <a:hlink>
        <a:srgbClr val="0037FB"/>
      </a:hlink>
      <a:folHlink>
        <a:srgbClr val="002234"/>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eading pages">
  <a:themeElements>
    <a:clrScheme name="Andrea's Training">
      <a:dk1>
        <a:srgbClr val="112041"/>
      </a:dk1>
      <a:lt1>
        <a:srgbClr val="FFFFFF"/>
      </a:lt1>
      <a:dk2>
        <a:srgbClr val="7C3038"/>
      </a:dk2>
      <a:lt2>
        <a:srgbClr val="FFFFFF"/>
      </a:lt2>
      <a:accent1>
        <a:srgbClr val="59121A"/>
      </a:accent1>
      <a:accent2>
        <a:srgbClr val="91ADE2"/>
      </a:accent2>
      <a:accent3>
        <a:srgbClr val="D0ACB1"/>
      </a:accent3>
      <a:accent4>
        <a:srgbClr val="C3D2EF"/>
      </a:accent4>
      <a:accent5>
        <a:srgbClr val="ECE1E3"/>
      </a:accent5>
      <a:accent6>
        <a:srgbClr val="E6EBF2"/>
      </a:accent6>
      <a:hlink>
        <a:srgbClr val="7C3037"/>
      </a:hlink>
      <a:folHlink>
        <a:srgbClr val="59121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BMHT_Slide Template" id="{265CE083-F087-874B-9A88-42E133E2AC7B}" vid="{7D47DEE2-FFBA-9042-B8D0-47665B0CDA9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E0A73BF23260498FB956A3F2857341" ma:contentTypeVersion="19" ma:contentTypeDescription="Create a new document." ma:contentTypeScope="" ma:versionID="d60ffb2860ddb007726ea967b5456cb9">
  <xsd:schema xmlns:xsd="http://www.w3.org/2001/XMLSchema" xmlns:xs="http://www.w3.org/2001/XMLSchema" xmlns:p="http://schemas.microsoft.com/office/2006/metadata/properties" xmlns:ns2="26a40760-a18b-4c23-8731-54ad71238559" xmlns:ns3="b207b05a-4463-4a74-aa48-267cd44e53b2" targetNamespace="http://schemas.microsoft.com/office/2006/metadata/properties" ma:root="true" ma:fieldsID="8cc24a98389015a22a42f789ec7a7b78" ns2:_="" ns3:_="">
    <xsd:import namespace="26a40760-a18b-4c23-8731-54ad71238559"/>
    <xsd:import namespace="b207b05a-4463-4a74-aa48-267cd44e53b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a40760-a18b-4c23-8731-54ad712385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b3a19cb6-1b10-4512-a12b-f76e45842a2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207b05a-4463-4a74-aa48-267cd44e53b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f378a099-9d03-4745-9ef9-ff1f438c7f89}" ma:internalName="TaxCatchAll" ma:showField="CatchAllData" ma:web="b207b05a-4463-4a74-aa48-267cd44e53b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6a40760-a18b-4c23-8731-54ad71238559">
      <Terms xmlns="http://schemas.microsoft.com/office/infopath/2007/PartnerControls"/>
    </lcf76f155ced4ddcb4097134ff3c332f>
    <TaxCatchAll xmlns="b207b05a-4463-4a74-aa48-267cd44e53b2" xsi:nil="true"/>
    <_Flow_SignoffStatus xmlns="26a40760-a18b-4c23-8731-54ad7123855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8EF7C0-5F2B-4A37-A7EA-4F8ED1346894}">
  <ds:schemaRefs>
    <ds:schemaRef ds:uri="26a40760-a18b-4c23-8731-54ad71238559"/>
    <ds:schemaRef ds:uri="b207b05a-4463-4a74-aa48-267cd44e53b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499BAA3-0270-4051-89C9-9F83A8618475}">
  <ds:schemaRefs>
    <ds:schemaRef ds:uri="26a40760-a18b-4c23-8731-54ad71238559"/>
    <ds:schemaRef ds:uri="85eb9613-fdc9-4fd7-b6b2-e06201cfc21d"/>
    <ds:schemaRef ds:uri="b207b05a-4463-4a74-aa48-267cd44e53b2"/>
    <ds:schemaRef ds:uri="fe7e6dd9-c990-463a-87e1-a4f38364322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642810B-C6A2-4A13-8F40-A1946FA4EF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7</Slides>
  <Notes>7</Notes>
  <HiddenSlides>0</HiddenSlides>
  <ScaleCrop>false</ScaleCrop>
  <HeadingPairs>
    <vt:vector size="4" baseType="variant">
      <vt:variant>
        <vt:lpstr>Theme</vt:lpstr>
      </vt:variant>
      <vt:variant>
        <vt:i4>3</vt:i4>
      </vt:variant>
      <vt:variant>
        <vt:lpstr>Slide Titles</vt:lpstr>
      </vt:variant>
      <vt:variant>
        <vt:i4>7</vt:i4>
      </vt:variant>
    </vt:vector>
  </HeadingPairs>
  <TitlesOfParts>
    <vt:vector size="10" baseType="lpstr">
      <vt:lpstr>Office Theme</vt:lpstr>
      <vt:lpstr>Office Theme</vt:lpstr>
      <vt:lpstr>Heading pages</vt:lpstr>
      <vt:lpstr>PowerPoint Presentation</vt:lpstr>
      <vt:lpstr>Harassment and Misconduct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Casey Dickinson</dc:creator>
  <cp:revision>4</cp:revision>
  <dcterms:created xsi:type="dcterms:W3CDTF">2017-03-28T10:31:45Z</dcterms:created>
  <dcterms:modified xsi:type="dcterms:W3CDTF">2024-09-24T08:43:10Z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0x010100E6E0A73BF23260498FB956A3F2857341</vt:lpwstr>
  </property>
  <property fmtid="{D5CDD505-2E9C-101B-9397-08002B2CF9AE}" pid="3" name="MediaServiceImageTags">
    <vt:lpwstr/>
  </property>
</Properties>
</file>