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703" r:id="rId5"/>
    <p:sldMasterId id="2147483719" r:id="rId6"/>
    <p:sldMasterId id="2147483731" r:id="rId7"/>
    <p:sldMasterId id="2147483743" r:id="rId8"/>
    <p:sldMasterId id="2147483648" r:id="rId9"/>
  </p:sldMasterIdLst>
  <p:notesMasterIdLst>
    <p:notesMasterId r:id="rId20"/>
  </p:notesMasterIdLst>
  <p:sldIdLst>
    <p:sldId id="362" r:id="rId10"/>
    <p:sldId id="363" r:id="rId11"/>
    <p:sldId id="364" r:id="rId12"/>
    <p:sldId id="365" r:id="rId13"/>
    <p:sldId id="366" r:id="rId14"/>
    <p:sldId id="288" r:id="rId15"/>
    <p:sldId id="367" r:id="rId16"/>
    <p:sldId id="368" r:id="rId17"/>
    <p:sldId id="369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51984-223B-555A-9FBA-945B9BCFB289}" v="41" dt="2024-09-09T07:49:20.506"/>
    <p1510:client id="{3CF828BE-40EA-36F1-18A5-B5F107E200BF}" v="42" dt="2024-09-09T08:51:23.233"/>
    <p1510:client id="{A748D81B-777B-EB36-F0B6-93EC0E297150}" v="38" dt="2024-09-09T19:09:06.779"/>
    <p1510:client id="{BD7ABC5D-A353-66E4-A6E1-D40C6E76425B}" v="56" dt="2024-09-10T10:25:53.406"/>
    <p1510:client id="{C3BCD61F-89FE-85D3-96B6-3353F19DEB1B}" v="37" dt="2024-09-09T10:28:28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um Roberts" userId="S::sescrobe@leeds.ac.uk::2fdc6f2c-5ac5-4187-90bc-08f0c31b9a13" providerId="AD" clId="Web-{C3BCD61F-89FE-85D3-96B6-3353F19DEB1B}"/>
    <pc:docChg chg="modSld sldOrd">
      <pc:chgData name="Calum Roberts" userId="S::sescrobe@leeds.ac.uk::2fdc6f2c-5ac5-4187-90bc-08f0c31b9a13" providerId="AD" clId="Web-{C3BCD61F-89FE-85D3-96B6-3353F19DEB1B}" dt="2024-09-09T10:28:28.866" v="35"/>
      <pc:docMkLst>
        <pc:docMk/>
      </pc:docMkLst>
      <pc:sldChg chg="ord">
        <pc:chgData name="Calum Roberts" userId="S::sescrobe@leeds.ac.uk::2fdc6f2c-5ac5-4187-90bc-08f0c31b9a13" providerId="AD" clId="Web-{C3BCD61F-89FE-85D3-96B6-3353F19DEB1B}" dt="2024-09-09T10:28:28.866" v="35"/>
        <pc:sldMkLst>
          <pc:docMk/>
          <pc:sldMk cId="2733315978" sldId="271"/>
        </pc:sldMkLst>
      </pc:sldChg>
      <pc:sldChg chg="modSp">
        <pc:chgData name="Calum Roberts" userId="S::sescrobe@leeds.ac.uk::2fdc6f2c-5ac5-4187-90bc-08f0c31b9a13" providerId="AD" clId="Web-{C3BCD61F-89FE-85D3-96B6-3353F19DEB1B}" dt="2024-09-09T10:16:31.620" v="34" actId="20577"/>
        <pc:sldMkLst>
          <pc:docMk/>
          <pc:sldMk cId="2462243723" sldId="295"/>
        </pc:sldMkLst>
        <pc:spChg chg="mod">
          <ac:chgData name="Calum Roberts" userId="S::sescrobe@leeds.ac.uk::2fdc6f2c-5ac5-4187-90bc-08f0c31b9a13" providerId="AD" clId="Web-{C3BCD61F-89FE-85D3-96B6-3353F19DEB1B}" dt="2024-09-09T10:16:31.620" v="34" actId="20577"/>
          <ac:spMkLst>
            <pc:docMk/>
            <pc:sldMk cId="2462243723" sldId="295"/>
            <ac:spMk id="3" creationId="{0458BAA9-CA57-0CA1-0C04-B168D8970225}"/>
          </ac:spMkLst>
        </pc:spChg>
      </pc:sldChg>
    </pc:docChg>
  </pc:docChgLst>
  <pc:docChgLst>
    <pc:chgData name="Jenna Isherwood" userId="S::libjci@leeds.ac.uk::7fec3791-cc5e-4afb-ac9b-3eedbba1eba2" providerId="AD" clId="Web-{3CF828BE-40EA-36F1-18A5-B5F107E200BF}"/>
    <pc:docChg chg="addSld modSld sldOrd addMainMaster modMainMaster">
      <pc:chgData name="Jenna Isherwood" userId="S::libjci@leeds.ac.uk::7fec3791-cc5e-4afb-ac9b-3eedbba1eba2" providerId="AD" clId="Web-{3CF828BE-40EA-36F1-18A5-B5F107E200BF}" dt="2024-09-09T08:51:23.233" v="40"/>
      <pc:docMkLst>
        <pc:docMk/>
      </pc:docMkLst>
      <pc:sldChg chg="add">
        <pc:chgData name="Jenna Isherwood" userId="S::libjci@leeds.ac.uk::7fec3791-cc5e-4afb-ac9b-3eedbba1eba2" providerId="AD" clId="Web-{3CF828BE-40EA-36F1-18A5-B5F107E200BF}" dt="2024-09-09T08:31:43.764" v="1"/>
        <pc:sldMkLst>
          <pc:docMk/>
          <pc:sldMk cId="2710549080" sldId="256"/>
        </pc:sldMkLst>
      </pc:sldChg>
      <pc:sldChg chg="add">
        <pc:chgData name="Jenna Isherwood" userId="S::libjci@leeds.ac.uk::7fec3791-cc5e-4afb-ac9b-3eedbba1eba2" providerId="AD" clId="Web-{3CF828BE-40EA-36F1-18A5-B5F107E200BF}" dt="2024-09-09T08:31:43.795" v="2"/>
        <pc:sldMkLst>
          <pc:docMk/>
          <pc:sldMk cId="1944096516" sldId="257"/>
        </pc:sldMkLst>
      </pc:sldChg>
      <pc:sldChg chg="add">
        <pc:chgData name="Jenna Isherwood" userId="S::libjci@leeds.ac.uk::7fec3791-cc5e-4afb-ac9b-3eedbba1eba2" providerId="AD" clId="Web-{3CF828BE-40EA-36F1-18A5-B5F107E200BF}" dt="2024-09-09T08:31:43.935" v="7"/>
        <pc:sldMkLst>
          <pc:docMk/>
          <pc:sldMk cId="1154210861" sldId="258"/>
        </pc:sldMkLst>
      </pc:sldChg>
      <pc:sldChg chg="add">
        <pc:chgData name="Jenna Isherwood" userId="S::libjci@leeds.ac.uk::7fec3791-cc5e-4afb-ac9b-3eedbba1eba2" providerId="AD" clId="Web-{3CF828BE-40EA-36F1-18A5-B5F107E200BF}" dt="2024-09-09T08:31:44.139" v="16"/>
        <pc:sldMkLst>
          <pc:docMk/>
          <pc:sldMk cId="0" sldId="260"/>
        </pc:sldMkLst>
      </pc:sldChg>
      <pc:sldChg chg="add">
        <pc:chgData name="Jenna Isherwood" userId="S::libjci@leeds.ac.uk::7fec3791-cc5e-4afb-ac9b-3eedbba1eba2" providerId="AD" clId="Web-{3CF828BE-40EA-36F1-18A5-B5F107E200BF}" dt="2024-09-09T08:31:44.123" v="15"/>
        <pc:sldMkLst>
          <pc:docMk/>
          <pc:sldMk cId="0" sldId="261"/>
        </pc:sldMkLst>
      </pc:sldChg>
      <pc:sldChg chg="add">
        <pc:chgData name="Jenna Isherwood" userId="S::libjci@leeds.ac.uk::7fec3791-cc5e-4afb-ac9b-3eedbba1eba2" providerId="AD" clId="Web-{3CF828BE-40EA-36F1-18A5-B5F107E200BF}" dt="2024-09-09T08:31:44.186" v="17"/>
        <pc:sldMkLst>
          <pc:docMk/>
          <pc:sldMk cId="0" sldId="262"/>
        </pc:sldMkLst>
      </pc:sldChg>
      <pc:sldChg chg="add">
        <pc:chgData name="Jenna Isherwood" userId="S::libjci@leeds.ac.uk::7fec3791-cc5e-4afb-ac9b-3eedbba1eba2" providerId="AD" clId="Web-{3CF828BE-40EA-36F1-18A5-B5F107E200BF}" dt="2024-09-09T08:31:44.373" v="22"/>
        <pc:sldMkLst>
          <pc:docMk/>
          <pc:sldMk cId="0" sldId="265"/>
        </pc:sldMkLst>
      </pc:sldChg>
      <pc:sldChg chg="add">
        <pc:chgData name="Jenna Isherwood" userId="S::libjci@leeds.ac.uk::7fec3791-cc5e-4afb-ac9b-3eedbba1eba2" providerId="AD" clId="Web-{3CF828BE-40EA-36F1-18A5-B5F107E200BF}" dt="2024-09-09T08:31:44.529" v="27"/>
        <pc:sldMkLst>
          <pc:docMk/>
          <pc:sldMk cId="1205409687" sldId="270"/>
        </pc:sldMkLst>
      </pc:sldChg>
      <pc:sldChg chg="add">
        <pc:chgData name="Jenna Isherwood" userId="S::libjci@leeds.ac.uk::7fec3791-cc5e-4afb-ac9b-3eedbba1eba2" providerId="AD" clId="Web-{3CF828BE-40EA-36F1-18A5-B5F107E200BF}" dt="2024-09-09T08:31:43.873" v="5"/>
        <pc:sldMkLst>
          <pc:docMk/>
          <pc:sldMk cId="2733315978" sldId="271"/>
        </pc:sldMkLst>
      </pc:sldChg>
      <pc:sldChg chg="add">
        <pc:chgData name="Jenna Isherwood" userId="S::libjci@leeds.ac.uk::7fec3791-cc5e-4afb-ac9b-3eedbba1eba2" providerId="AD" clId="Web-{3CF828BE-40EA-36F1-18A5-B5F107E200BF}" dt="2024-09-09T08:31:43.810" v="3"/>
        <pc:sldMkLst>
          <pc:docMk/>
          <pc:sldMk cId="0" sldId="272"/>
        </pc:sldMkLst>
      </pc:sldChg>
      <pc:sldChg chg="add">
        <pc:chgData name="Jenna Isherwood" userId="S::libjci@leeds.ac.uk::7fec3791-cc5e-4afb-ac9b-3eedbba1eba2" providerId="AD" clId="Web-{3CF828BE-40EA-36F1-18A5-B5F107E200BF}" dt="2024-09-09T08:31:44.029" v="11"/>
        <pc:sldMkLst>
          <pc:docMk/>
          <pc:sldMk cId="0" sldId="273"/>
        </pc:sldMkLst>
      </pc:sldChg>
      <pc:sldChg chg="add">
        <pc:chgData name="Jenna Isherwood" userId="S::libjci@leeds.ac.uk::7fec3791-cc5e-4afb-ac9b-3eedbba1eba2" providerId="AD" clId="Web-{3CF828BE-40EA-36F1-18A5-B5F107E200BF}" dt="2024-09-09T08:31:44.045" v="12"/>
        <pc:sldMkLst>
          <pc:docMk/>
          <pc:sldMk cId="0" sldId="274"/>
        </pc:sldMkLst>
      </pc:sldChg>
      <pc:sldChg chg="add">
        <pc:chgData name="Jenna Isherwood" userId="S::libjci@leeds.ac.uk::7fec3791-cc5e-4afb-ac9b-3eedbba1eba2" providerId="AD" clId="Web-{3CF828BE-40EA-36F1-18A5-B5F107E200BF}" dt="2024-09-09T08:31:44.076" v="13"/>
        <pc:sldMkLst>
          <pc:docMk/>
          <pc:sldMk cId="0" sldId="275"/>
        </pc:sldMkLst>
      </pc:sldChg>
      <pc:sldChg chg="add">
        <pc:chgData name="Jenna Isherwood" userId="S::libjci@leeds.ac.uk::7fec3791-cc5e-4afb-ac9b-3eedbba1eba2" providerId="AD" clId="Web-{3CF828BE-40EA-36F1-18A5-B5F107E200BF}" dt="2024-09-09T08:31:44.092" v="14"/>
        <pc:sldMkLst>
          <pc:docMk/>
          <pc:sldMk cId="0" sldId="276"/>
        </pc:sldMkLst>
      </pc:sldChg>
      <pc:sldChg chg="add">
        <pc:chgData name="Jenna Isherwood" userId="S::libjci@leeds.ac.uk::7fec3791-cc5e-4afb-ac9b-3eedbba1eba2" providerId="AD" clId="Web-{3CF828BE-40EA-36F1-18A5-B5F107E200BF}" dt="2024-09-09T08:31:44.248" v="19"/>
        <pc:sldMkLst>
          <pc:docMk/>
          <pc:sldMk cId="0" sldId="277"/>
        </pc:sldMkLst>
      </pc:sldChg>
      <pc:sldChg chg="add">
        <pc:chgData name="Jenna Isherwood" userId="S::libjci@leeds.ac.uk::7fec3791-cc5e-4afb-ac9b-3eedbba1eba2" providerId="AD" clId="Web-{3CF828BE-40EA-36F1-18A5-B5F107E200BF}" dt="2024-09-09T08:31:44.467" v="25"/>
        <pc:sldMkLst>
          <pc:docMk/>
          <pc:sldMk cId="0" sldId="283"/>
        </pc:sldMkLst>
      </pc:sldChg>
      <pc:sldChg chg="add">
        <pc:chgData name="Jenna Isherwood" userId="S::libjci@leeds.ac.uk::7fec3791-cc5e-4afb-ac9b-3eedbba1eba2" providerId="AD" clId="Web-{3CF828BE-40EA-36F1-18A5-B5F107E200BF}" dt="2024-09-09T08:31:44.311" v="20"/>
        <pc:sldMkLst>
          <pc:docMk/>
          <pc:sldMk cId="3244272450" sldId="284"/>
        </pc:sldMkLst>
      </pc:sldChg>
      <pc:sldChg chg="add">
        <pc:chgData name="Jenna Isherwood" userId="S::libjci@leeds.ac.uk::7fec3791-cc5e-4afb-ac9b-3eedbba1eba2" providerId="AD" clId="Web-{3CF828BE-40EA-36F1-18A5-B5F107E200BF}" dt="2024-09-09T08:31:44.342" v="21"/>
        <pc:sldMkLst>
          <pc:docMk/>
          <pc:sldMk cId="1105385586" sldId="285"/>
        </pc:sldMkLst>
      </pc:sldChg>
      <pc:sldChg chg="modSp">
        <pc:chgData name="Jenna Isherwood" userId="S::libjci@leeds.ac.uk::7fec3791-cc5e-4afb-ac9b-3eedbba1eba2" providerId="AD" clId="Web-{3CF828BE-40EA-36F1-18A5-B5F107E200BF}" dt="2024-09-09T08:29:18.352" v="0" actId="20577"/>
        <pc:sldMkLst>
          <pc:docMk/>
          <pc:sldMk cId="4212930930" sldId="286"/>
        </pc:sldMkLst>
        <pc:spChg chg="mod">
          <ac:chgData name="Jenna Isherwood" userId="S::libjci@leeds.ac.uk::7fec3791-cc5e-4afb-ac9b-3eedbba1eba2" providerId="AD" clId="Web-{3CF828BE-40EA-36F1-18A5-B5F107E200BF}" dt="2024-09-09T08:29:18.352" v="0" actId="20577"/>
          <ac:spMkLst>
            <pc:docMk/>
            <pc:sldMk cId="4212930930" sldId="286"/>
            <ac:spMk id="7" creationId="{DBBEBC79-E81C-E244-DFBF-331A181C47AA}"/>
          </ac:spMkLst>
        </pc:spChg>
      </pc:sldChg>
      <pc:sldChg chg="add">
        <pc:chgData name="Jenna Isherwood" userId="S::libjci@leeds.ac.uk::7fec3791-cc5e-4afb-ac9b-3eedbba1eba2" providerId="AD" clId="Web-{3CF828BE-40EA-36F1-18A5-B5F107E200BF}" dt="2024-09-09T08:31:44.436" v="24"/>
        <pc:sldMkLst>
          <pc:docMk/>
          <pc:sldMk cId="1336262367" sldId="287"/>
        </pc:sldMkLst>
      </pc:sldChg>
      <pc:sldChg chg="add">
        <pc:chgData name="Jenna Isherwood" userId="S::libjci@leeds.ac.uk::7fec3791-cc5e-4afb-ac9b-3eedbba1eba2" providerId="AD" clId="Web-{3CF828BE-40EA-36F1-18A5-B5F107E200BF}" dt="2024-09-09T08:33:39.580" v="34"/>
        <pc:sldMkLst>
          <pc:docMk/>
          <pc:sldMk cId="638854222" sldId="288"/>
        </pc:sldMkLst>
      </pc:sldChg>
      <pc:sldChg chg="add ord">
        <pc:chgData name="Jenna Isherwood" userId="S::libjci@leeds.ac.uk::7fec3791-cc5e-4afb-ac9b-3eedbba1eba2" providerId="AD" clId="Web-{3CF828BE-40EA-36F1-18A5-B5F107E200BF}" dt="2024-09-09T08:51:23.233" v="40"/>
        <pc:sldMkLst>
          <pc:docMk/>
          <pc:sldMk cId="35382622" sldId="289"/>
        </pc:sldMkLst>
      </pc:sldChg>
      <pc:sldChg chg="add">
        <pc:chgData name="Jenna Isherwood" userId="S::libjci@leeds.ac.uk::7fec3791-cc5e-4afb-ac9b-3eedbba1eba2" providerId="AD" clId="Web-{3CF828BE-40EA-36F1-18A5-B5F107E200BF}" dt="2024-09-09T08:31:43.904" v="6"/>
        <pc:sldMkLst>
          <pc:docMk/>
          <pc:sldMk cId="1766350402" sldId="290"/>
        </pc:sldMkLst>
      </pc:sldChg>
      <pc:sldChg chg="add">
        <pc:chgData name="Jenna Isherwood" userId="S::libjci@leeds.ac.uk::7fec3791-cc5e-4afb-ac9b-3eedbba1eba2" providerId="AD" clId="Web-{3CF828BE-40EA-36F1-18A5-B5F107E200BF}" dt="2024-09-09T08:31:44.498" v="26"/>
        <pc:sldMkLst>
          <pc:docMk/>
          <pc:sldMk cId="2413529260" sldId="291"/>
        </pc:sldMkLst>
      </pc:sldChg>
      <pc:sldChg chg="add">
        <pc:chgData name="Jenna Isherwood" userId="S::libjci@leeds.ac.uk::7fec3791-cc5e-4afb-ac9b-3eedbba1eba2" providerId="AD" clId="Web-{3CF828BE-40EA-36F1-18A5-B5F107E200BF}" dt="2024-09-09T08:31:43.998" v="10"/>
        <pc:sldMkLst>
          <pc:docMk/>
          <pc:sldMk cId="3464663409" sldId="292"/>
        </pc:sldMkLst>
      </pc:sldChg>
      <pc:sldChg chg="add">
        <pc:chgData name="Jenna Isherwood" userId="S::libjci@leeds.ac.uk::7fec3791-cc5e-4afb-ac9b-3eedbba1eba2" providerId="AD" clId="Web-{3CF828BE-40EA-36F1-18A5-B5F107E200BF}" dt="2024-09-09T08:31:43.842" v="4"/>
        <pc:sldMkLst>
          <pc:docMk/>
          <pc:sldMk cId="889732334" sldId="293"/>
        </pc:sldMkLst>
      </pc:sldChg>
      <pc:sldChg chg="add">
        <pc:chgData name="Jenna Isherwood" userId="S::libjci@leeds.ac.uk::7fec3791-cc5e-4afb-ac9b-3eedbba1eba2" providerId="AD" clId="Web-{3CF828BE-40EA-36F1-18A5-B5F107E200BF}" dt="2024-09-09T08:31:43.982" v="9"/>
        <pc:sldMkLst>
          <pc:docMk/>
          <pc:sldMk cId="1903265736" sldId="294"/>
        </pc:sldMkLst>
      </pc:sldChg>
      <pc:sldChg chg="add">
        <pc:chgData name="Jenna Isherwood" userId="S::libjci@leeds.ac.uk::7fec3791-cc5e-4afb-ac9b-3eedbba1eba2" providerId="AD" clId="Web-{3CF828BE-40EA-36F1-18A5-B5F107E200BF}" dt="2024-09-09T08:31:43.967" v="8"/>
        <pc:sldMkLst>
          <pc:docMk/>
          <pc:sldMk cId="2462243723" sldId="295"/>
        </pc:sldMkLst>
      </pc:sldChg>
      <pc:sldChg chg="add">
        <pc:chgData name="Jenna Isherwood" userId="S::libjci@leeds.ac.uk::7fec3791-cc5e-4afb-ac9b-3eedbba1eba2" providerId="AD" clId="Web-{3CF828BE-40EA-36F1-18A5-B5F107E200BF}" dt="2024-09-09T08:31:44.217" v="18"/>
        <pc:sldMkLst>
          <pc:docMk/>
          <pc:sldMk cId="3111414011" sldId="296"/>
        </pc:sldMkLst>
      </pc:sldChg>
      <pc:sldChg chg="add">
        <pc:chgData name="Jenna Isherwood" userId="S::libjci@leeds.ac.uk::7fec3791-cc5e-4afb-ac9b-3eedbba1eba2" providerId="AD" clId="Web-{3CF828BE-40EA-36F1-18A5-B5F107E200BF}" dt="2024-09-09T08:31:44.404" v="23"/>
        <pc:sldMkLst>
          <pc:docMk/>
          <pc:sldMk cId="3285358382" sldId="361"/>
        </pc:sldMkLst>
      </pc:sldChg>
      <pc:sldChg chg="add">
        <pc:chgData name="Jenna Isherwood" userId="S::libjci@leeds.ac.uk::7fec3791-cc5e-4afb-ac9b-3eedbba1eba2" providerId="AD" clId="Web-{3CF828BE-40EA-36F1-18A5-B5F107E200BF}" dt="2024-09-09T08:33:39.455" v="29"/>
        <pc:sldMkLst>
          <pc:docMk/>
          <pc:sldMk cId="708593937" sldId="362"/>
        </pc:sldMkLst>
      </pc:sldChg>
      <pc:sldChg chg="add">
        <pc:chgData name="Jenna Isherwood" userId="S::libjci@leeds.ac.uk::7fec3791-cc5e-4afb-ac9b-3eedbba1eba2" providerId="AD" clId="Web-{3CF828BE-40EA-36F1-18A5-B5F107E200BF}" dt="2024-09-09T08:33:39.471" v="30"/>
        <pc:sldMkLst>
          <pc:docMk/>
          <pc:sldMk cId="544032103" sldId="363"/>
        </pc:sldMkLst>
      </pc:sldChg>
      <pc:sldChg chg="add">
        <pc:chgData name="Jenna Isherwood" userId="S::libjci@leeds.ac.uk::7fec3791-cc5e-4afb-ac9b-3eedbba1eba2" providerId="AD" clId="Web-{3CF828BE-40EA-36F1-18A5-B5F107E200BF}" dt="2024-09-09T08:33:39.502" v="31"/>
        <pc:sldMkLst>
          <pc:docMk/>
          <pc:sldMk cId="1810794566" sldId="364"/>
        </pc:sldMkLst>
      </pc:sldChg>
      <pc:sldChg chg="add">
        <pc:chgData name="Jenna Isherwood" userId="S::libjci@leeds.ac.uk::7fec3791-cc5e-4afb-ac9b-3eedbba1eba2" providerId="AD" clId="Web-{3CF828BE-40EA-36F1-18A5-B5F107E200BF}" dt="2024-09-09T08:33:39.534" v="32"/>
        <pc:sldMkLst>
          <pc:docMk/>
          <pc:sldMk cId="569907676" sldId="365"/>
        </pc:sldMkLst>
      </pc:sldChg>
      <pc:sldChg chg="add">
        <pc:chgData name="Jenna Isherwood" userId="S::libjci@leeds.ac.uk::7fec3791-cc5e-4afb-ac9b-3eedbba1eba2" providerId="AD" clId="Web-{3CF828BE-40EA-36F1-18A5-B5F107E200BF}" dt="2024-09-09T08:33:39.549" v="33"/>
        <pc:sldMkLst>
          <pc:docMk/>
          <pc:sldMk cId="35422438" sldId="366"/>
        </pc:sldMkLst>
      </pc:sldChg>
      <pc:sldChg chg="add">
        <pc:chgData name="Jenna Isherwood" userId="S::libjci@leeds.ac.uk::7fec3791-cc5e-4afb-ac9b-3eedbba1eba2" providerId="AD" clId="Web-{3CF828BE-40EA-36F1-18A5-B5F107E200BF}" dt="2024-09-09T08:33:39.596" v="35"/>
        <pc:sldMkLst>
          <pc:docMk/>
          <pc:sldMk cId="3640191733" sldId="367"/>
        </pc:sldMkLst>
      </pc:sldChg>
      <pc:sldChg chg="add">
        <pc:chgData name="Jenna Isherwood" userId="S::libjci@leeds.ac.uk::7fec3791-cc5e-4afb-ac9b-3eedbba1eba2" providerId="AD" clId="Web-{3CF828BE-40EA-36F1-18A5-B5F107E200BF}" dt="2024-09-09T08:33:39.612" v="36"/>
        <pc:sldMkLst>
          <pc:docMk/>
          <pc:sldMk cId="3844803887" sldId="368"/>
        </pc:sldMkLst>
      </pc:sldChg>
      <pc:sldChg chg="add">
        <pc:chgData name="Jenna Isherwood" userId="S::libjci@leeds.ac.uk::7fec3791-cc5e-4afb-ac9b-3eedbba1eba2" providerId="AD" clId="Web-{3CF828BE-40EA-36F1-18A5-B5F107E200BF}" dt="2024-09-09T08:33:39.627" v="37"/>
        <pc:sldMkLst>
          <pc:docMk/>
          <pc:sldMk cId="2262832295" sldId="369"/>
        </pc:sldMkLst>
      </pc:sldChg>
      <pc:sldMasterChg chg="add addSldLayout">
        <pc:chgData name="Jenna Isherwood" userId="S::libjci@leeds.ac.uk::7fec3791-cc5e-4afb-ac9b-3eedbba1eba2" providerId="AD" clId="Web-{3CF828BE-40EA-36F1-18A5-B5F107E200BF}" dt="2024-09-09T08:33:39.455" v="29"/>
        <pc:sldMasterMkLst>
          <pc:docMk/>
          <pc:sldMasterMk cId="2322615779" sldId="2147483648"/>
        </pc:sldMasterMkLst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2007328595" sldId="2147483649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654106168" sldId="2147483650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586198894" sldId="2147483651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822680612" sldId="2147483652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1689590136" sldId="2147483653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3885291215" sldId="2147483654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2721917844" sldId="2147483655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2078482546" sldId="2147483656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473515176" sldId="2147483657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4134768342" sldId="2147483658"/>
          </pc:sldLayoutMkLst>
        </pc:sldLayoutChg>
        <pc:sldLayoutChg chg="ad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322615779" sldId="2147483648"/>
            <pc:sldLayoutMk cId="160384978" sldId="2147483659"/>
          </pc:sldLayoutMkLst>
        </pc:sldLayoutChg>
      </pc:sldMasterChg>
      <pc:sldMasterChg chg="replId modSldLayout">
        <pc:chgData name="Jenna Isherwood" userId="S::libjci@leeds.ac.uk::7fec3791-cc5e-4afb-ac9b-3eedbba1eba2" providerId="AD" clId="Web-{3CF828BE-40EA-36F1-18A5-B5F107E200BF}" dt="2024-09-09T08:31:43.764" v="1"/>
        <pc:sldMasterMkLst>
          <pc:docMk/>
          <pc:sldMasterMk cId="982884239" sldId="2147483731"/>
        </pc:sldMasterMkLst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4007374581" sldId="2147483732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2936738219" sldId="2147483733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3420692999" sldId="2147483734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990673111" sldId="2147483735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3830653600" sldId="2147483736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3012466572" sldId="2147483737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4132715950" sldId="2147483738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708891878" sldId="2147483739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2940708126" sldId="2147483740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4025025188" sldId="2147483741"/>
          </pc:sldLayoutMkLst>
        </pc:sldLayoutChg>
        <pc:sldLayoutChg chg="replId">
          <pc:chgData name="Jenna Isherwood" userId="S::libjci@leeds.ac.uk::7fec3791-cc5e-4afb-ac9b-3eedbba1eba2" providerId="AD" clId="Web-{3CF828BE-40EA-36F1-18A5-B5F107E200BF}" dt="2024-09-09T08:31:43.764" v="1"/>
          <pc:sldLayoutMkLst>
            <pc:docMk/>
            <pc:sldMasterMk cId="982884239" sldId="2147483731"/>
            <pc:sldLayoutMk cId="2018488484" sldId="2147483742"/>
          </pc:sldLayoutMkLst>
        </pc:sldLayoutChg>
      </pc:sldMasterChg>
      <pc:sldMasterChg chg="add replId addSldLayout modSldLayout">
        <pc:chgData name="Jenna Isherwood" userId="S::libjci@leeds.ac.uk::7fec3791-cc5e-4afb-ac9b-3eedbba1eba2" providerId="AD" clId="Web-{3CF828BE-40EA-36F1-18A5-B5F107E200BF}" dt="2024-09-09T08:33:39.455" v="29"/>
        <pc:sldMasterMkLst>
          <pc:docMk/>
          <pc:sldMasterMk cId="2864975082" sldId="2147483743"/>
        </pc:sldMasterMkLst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3771516941" sldId="2147483744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1478056006" sldId="2147483745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1877245623" sldId="2147483746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3267688715" sldId="2147483747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1608599807" sldId="2147483748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458620501" sldId="2147483749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1010176907" sldId="2147483750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4150071697" sldId="2147483751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881263754" sldId="2147483752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228196108" sldId="2147483753"/>
          </pc:sldLayoutMkLst>
        </pc:sldLayoutChg>
        <pc:sldLayoutChg chg="add replId">
          <pc:chgData name="Jenna Isherwood" userId="S::libjci@leeds.ac.uk::7fec3791-cc5e-4afb-ac9b-3eedbba1eba2" providerId="AD" clId="Web-{3CF828BE-40EA-36F1-18A5-B5F107E200BF}" dt="2024-09-09T08:33:39.455" v="29"/>
          <pc:sldLayoutMkLst>
            <pc:docMk/>
            <pc:sldMasterMk cId="2864975082" sldId="2147483743"/>
            <pc:sldLayoutMk cId="2488851675" sldId="2147483754"/>
          </pc:sldLayoutMkLst>
        </pc:sldLayoutChg>
      </pc:sldMasterChg>
    </pc:docChg>
  </pc:docChgLst>
  <pc:docChgLst>
    <pc:chgData name="Laura Keep" userId="S::gbcr897@leeds.ac.uk::6c980313-d70e-4138-80fd-87564fe376df" providerId="AD" clId="Web-{A748D81B-777B-EB36-F0B6-93EC0E297150}"/>
    <pc:docChg chg="addSld delSld modSld">
      <pc:chgData name="Laura Keep" userId="S::gbcr897@leeds.ac.uk::6c980313-d70e-4138-80fd-87564fe376df" providerId="AD" clId="Web-{A748D81B-777B-EB36-F0B6-93EC0E297150}" dt="2024-09-09T19:09:06.060" v="36"/>
      <pc:docMkLst>
        <pc:docMk/>
      </pc:docMkLst>
      <pc:sldChg chg="modSp">
        <pc:chgData name="Laura Keep" userId="S::gbcr897@leeds.ac.uk::6c980313-d70e-4138-80fd-87564fe376df" providerId="AD" clId="Web-{A748D81B-777B-EB36-F0B6-93EC0E297150}" dt="2024-09-09T19:07:54.355" v="28"/>
        <pc:sldMkLst>
          <pc:docMk/>
          <pc:sldMk cId="0" sldId="265"/>
        </pc:sldMkLst>
        <pc:grpChg chg="mod">
          <ac:chgData name="Laura Keep" userId="S::gbcr897@leeds.ac.uk::6c980313-d70e-4138-80fd-87564fe376df" providerId="AD" clId="Web-{A748D81B-777B-EB36-F0B6-93EC0E297150}" dt="2024-09-09T19:07:54.355" v="28"/>
          <ac:grpSpMkLst>
            <pc:docMk/>
            <pc:sldMk cId="0" sldId="265"/>
            <ac:grpSpMk id="4" creationId="{04B260A0-1117-05F4-F4BA-E76B4FB9D6DC}"/>
          </ac:grpSpMkLst>
        </pc:grpChg>
      </pc:sldChg>
      <pc:sldChg chg="modSp">
        <pc:chgData name="Laura Keep" userId="S::gbcr897@leeds.ac.uk::6c980313-d70e-4138-80fd-87564fe376df" providerId="AD" clId="Web-{A748D81B-777B-EB36-F0B6-93EC0E297150}" dt="2024-09-09T18:56:25.745" v="6" actId="20577"/>
        <pc:sldMkLst>
          <pc:docMk/>
          <pc:sldMk cId="0" sldId="275"/>
        </pc:sldMkLst>
        <pc:spChg chg="mod">
          <ac:chgData name="Laura Keep" userId="S::gbcr897@leeds.ac.uk::6c980313-d70e-4138-80fd-87564fe376df" providerId="AD" clId="Web-{A748D81B-777B-EB36-F0B6-93EC0E297150}" dt="2024-09-09T18:56:25.745" v="6" actId="20577"/>
          <ac:spMkLst>
            <pc:docMk/>
            <pc:sldMk cId="0" sldId="275"/>
            <ac:spMk id="3" creationId="{ED00D403-CDA7-2E7B-9AB3-CC83739899DF}"/>
          </ac:spMkLst>
        </pc:spChg>
      </pc:sldChg>
      <pc:sldChg chg="delSp">
        <pc:chgData name="Laura Keep" userId="S::gbcr897@leeds.ac.uk::6c980313-d70e-4138-80fd-87564fe376df" providerId="AD" clId="Web-{A748D81B-777B-EB36-F0B6-93EC0E297150}" dt="2024-09-09T19:06:40.463" v="24"/>
        <pc:sldMkLst>
          <pc:docMk/>
          <pc:sldMk cId="3074861150" sldId="281"/>
        </pc:sldMkLst>
        <pc:spChg chg="del">
          <ac:chgData name="Laura Keep" userId="S::gbcr897@leeds.ac.uk::6c980313-d70e-4138-80fd-87564fe376df" providerId="AD" clId="Web-{A748D81B-777B-EB36-F0B6-93EC0E297150}" dt="2024-09-09T19:06:40.463" v="24"/>
          <ac:spMkLst>
            <pc:docMk/>
            <pc:sldMk cId="3074861150" sldId="281"/>
            <ac:spMk id="2" creationId="{871219D7-EB44-49EC-996C-6FED509A77DF}"/>
          </ac:spMkLst>
        </pc:spChg>
      </pc:sldChg>
      <pc:sldChg chg="delSp">
        <pc:chgData name="Laura Keep" userId="S::gbcr897@leeds.ac.uk::6c980313-d70e-4138-80fd-87564fe376df" providerId="AD" clId="Web-{A748D81B-777B-EB36-F0B6-93EC0E297150}" dt="2024-09-09T19:06:38.087" v="23"/>
        <pc:sldMkLst>
          <pc:docMk/>
          <pc:sldMk cId="1437653766" sldId="303"/>
        </pc:sldMkLst>
        <pc:spChg chg="del">
          <ac:chgData name="Laura Keep" userId="S::gbcr897@leeds.ac.uk::6c980313-d70e-4138-80fd-87564fe376df" providerId="AD" clId="Web-{A748D81B-777B-EB36-F0B6-93EC0E297150}" dt="2024-09-09T19:06:38.087" v="23"/>
          <ac:spMkLst>
            <pc:docMk/>
            <pc:sldMk cId="1437653766" sldId="303"/>
            <ac:spMk id="2" creationId="{871219D7-EB44-49EC-996C-6FED509A77DF}"/>
          </ac:spMkLst>
        </pc:spChg>
      </pc:sldChg>
      <pc:sldChg chg="delSp">
        <pc:chgData name="Laura Keep" userId="S::gbcr897@leeds.ac.uk::6c980313-d70e-4138-80fd-87564fe376df" providerId="AD" clId="Web-{A748D81B-777B-EB36-F0B6-93EC0E297150}" dt="2024-09-09T19:04:21.256" v="7"/>
        <pc:sldMkLst>
          <pc:docMk/>
          <pc:sldMk cId="2245678976" sldId="332"/>
        </pc:sldMkLst>
        <pc:spChg chg="del">
          <ac:chgData name="Laura Keep" userId="S::gbcr897@leeds.ac.uk::6c980313-d70e-4138-80fd-87564fe376df" providerId="AD" clId="Web-{A748D81B-777B-EB36-F0B6-93EC0E297150}" dt="2024-09-09T19:04:21.256" v="7"/>
          <ac:spMkLst>
            <pc:docMk/>
            <pc:sldMk cId="2245678976" sldId="332"/>
            <ac:spMk id="2" creationId="{871219D7-EB44-49EC-996C-6FED509A77DF}"/>
          </ac:spMkLst>
        </pc:spChg>
      </pc:sldChg>
      <pc:sldChg chg="delSp">
        <pc:chgData name="Laura Keep" userId="S::gbcr897@leeds.ac.uk::6c980313-d70e-4138-80fd-87564fe376df" providerId="AD" clId="Web-{A748D81B-777B-EB36-F0B6-93EC0E297150}" dt="2024-09-09T19:06:34.072" v="22"/>
        <pc:sldMkLst>
          <pc:docMk/>
          <pc:sldMk cId="1595917291" sldId="334"/>
        </pc:sldMkLst>
        <pc:spChg chg="del">
          <ac:chgData name="Laura Keep" userId="S::gbcr897@leeds.ac.uk::6c980313-d70e-4138-80fd-87564fe376df" providerId="AD" clId="Web-{A748D81B-777B-EB36-F0B6-93EC0E297150}" dt="2024-09-09T19:06:34.072" v="22"/>
          <ac:spMkLst>
            <pc:docMk/>
            <pc:sldMk cId="1595917291" sldId="334"/>
            <ac:spMk id="2" creationId="{871219D7-EB44-49EC-996C-6FED509A77DF}"/>
          </ac:spMkLst>
        </pc:spChg>
      </pc:sldChg>
      <pc:sldChg chg="modSp">
        <pc:chgData name="Laura Keep" userId="S::gbcr897@leeds.ac.uk::6c980313-d70e-4138-80fd-87564fe376df" providerId="AD" clId="Web-{A748D81B-777B-EB36-F0B6-93EC0E297150}" dt="2024-09-09T19:06:27.415" v="21"/>
        <pc:sldMkLst>
          <pc:docMk/>
          <pc:sldMk cId="4216482922" sldId="352"/>
        </pc:sldMkLst>
        <pc:picChg chg="mod">
          <ac:chgData name="Laura Keep" userId="S::gbcr897@leeds.ac.uk::6c980313-d70e-4138-80fd-87564fe376df" providerId="AD" clId="Web-{A748D81B-777B-EB36-F0B6-93EC0E297150}" dt="2024-09-09T19:06:27.415" v="21"/>
          <ac:picMkLst>
            <pc:docMk/>
            <pc:sldMk cId="4216482922" sldId="352"/>
            <ac:picMk id="4" creationId="{00000000-0000-0000-0000-000000000000}"/>
          </ac:picMkLst>
        </pc:picChg>
      </pc:sldChg>
      <pc:sldChg chg="modSp">
        <pc:chgData name="Laura Keep" userId="S::gbcr897@leeds.ac.uk::6c980313-d70e-4138-80fd-87564fe376df" providerId="AD" clId="Web-{A748D81B-777B-EB36-F0B6-93EC0E297150}" dt="2024-09-09T19:05:15.507" v="16"/>
        <pc:sldMkLst>
          <pc:docMk/>
          <pc:sldMk cId="4128120892" sldId="355"/>
        </pc:sldMkLst>
        <pc:picChg chg="mod">
          <ac:chgData name="Laura Keep" userId="S::gbcr897@leeds.ac.uk::6c980313-d70e-4138-80fd-87564fe376df" providerId="AD" clId="Web-{A748D81B-777B-EB36-F0B6-93EC0E297150}" dt="2024-09-09T19:05:15.507" v="16"/>
          <ac:picMkLst>
            <pc:docMk/>
            <pc:sldMk cId="4128120892" sldId="355"/>
            <ac:picMk id="3" creationId="{171B1379-A4B8-5708-4E7F-928A104AB4CC}"/>
          </ac:picMkLst>
        </pc:picChg>
      </pc:sldChg>
      <pc:sldChg chg="modSp">
        <pc:chgData name="Laura Keep" userId="S::gbcr897@leeds.ac.uk::6c980313-d70e-4138-80fd-87564fe376df" providerId="AD" clId="Web-{A748D81B-777B-EB36-F0B6-93EC0E297150}" dt="2024-09-09T19:05:50.243" v="20"/>
        <pc:sldMkLst>
          <pc:docMk/>
          <pc:sldMk cId="1878969146" sldId="356"/>
        </pc:sldMkLst>
        <pc:picChg chg="mod">
          <ac:chgData name="Laura Keep" userId="S::gbcr897@leeds.ac.uk::6c980313-d70e-4138-80fd-87564fe376df" providerId="AD" clId="Web-{A748D81B-777B-EB36-F0B6-93EC0E297150}" dt="2024-09-09T19:05:50.243" v="20"/>
          <ac:picMkLst>
            <pc:docMk/>
            <pc:sldMk cId="1878969146" sldId="356"/>
            <ac:picMk id="2" creationId="{528682A6-8C38-7888-2385-E3423E315E72}"/>
          </ac:picMkLst>
        </pc:picChg>
      </pc:sldChg>
      <pc:sldChg chg="modSp">
        <pc:chgData name="Laura Keep" userId="S::gbcr897@leeds.ac.uk::6c980313-d70e-4138-80fd-87564fe376df" providerId="AD" clId="Web-{A748D81B-777B-EB36-F0B6-93EC0E297150}" dt="2024-09-09T19:09:06.060" v="36"/>
        <pc:sldMkLst>
          <pc:docMk/>
          <pc:sldMk cId="35422438" sldId="366"/>
        </pc:sldMkLst>
        <pc:picChg chg="mod">
          <ac:chgData name="Laura Keep" userId="S::gbcr897@leeds.ac.uk::6c980313-d70e-4138-80fd-87564fe376df" providerId="AD" clId="Web-{A748D81B-777B-EB36-F0B6-93EC0E297150}" dt="2024-09-09T19:08:32.043" v="30"/>
          <ac:picMkLst>
            <pc:docMk/>
            <pc:sldMk cId="35422438" sldId="366"/>
            <ac:picMk id="8" creationId="{00000000-0000-0000-0000-000000000000}"/>
          </ac:picMkLst>
        </pc:picChg>
        <pc:picChg chg="mod">
          <ac:chgData name="Laura Keep" userId="S::gbcr897@leeds.ac.uk::6c980313-d70e-4138-80fd-87564fe376df" providerId="AD" clId="Web-{A748D81B-777B-EB36-F0B6-93EC0E297150}" dt="2024-09-09T19:09:06.060" v="36"/>
          <ac:picMkLst>
            <pc:docMk/>
            <pc:sldMk cId="35422438" sldId="366"/>
            <ac:picMk id="9" creationId="{00000000-0000-0000-0000-000000000000}"/>
          </ac:picMkLst>
        </pc:picChg>
      </pc:sldChg>
      <pc:sldChg chg="add del">
        <pc:chgData name="Laura Keep" userId="S::gbcr897@leeds.ac.uk::6c980313-d70e-4138-80fd-87564fe376df" providerId="AD" clId="Web-{A748D81B-777B-EB36-F0B6-93EC0E297150}" dt="2024-09-09T19:09:04.591" v="35"/>
        <pc:sldMkLst>
          <pc:docMk/>
          <pc:sldMk cId="3640191733" sldId="367"/>
        </pc:sldMkLst>
      </pc:sldChg>
    </pc:docChg>
  </pc:docChgLst>
  <pc:docChgLst>
    <pc:chgData name="Laura Keep" userId="S::gbcr897@leeds.ac.uk::6c980313-d70e-4138-80fd-87564fe376df" providerId="AD" clId="Web-{BD7ABC5D-A353-66E4-A6E1-D40C6E76425B}"/>
    <pc:docChg chg="delSld">
      <pc:chgData name="Laura Keep" userId="S::gbcr897@leeds.ac.uk::6c980313-d70e-4138-80fd-87564fe376df" providerId="AD" clId="Web-{BD7ABC5D-A353-66E4-A6E1-D40C6E76425B}" dt="2024-09-10T10:25:53.406" v="55"/>
      <pc:docMkLst>
        <pc:docMk/>
      </pc:docMkLst>
      <pc:sldChg chg="del">
        <pc:chgData name="Laura Keep" userId="S::gbcr897@leeds.ac.uk::6c980313-d70e-4138-80fd-87564fe376df" providerId="AD" clId="Web-{BD7ABC5D-A353-66E4-A6E1-D40C6E76425B}" dt="2024-09-10T10:25:53.344" v="26"/>
        <pc:sldMkLst>
          <pc:docMk/>
          <pc:sldMk cId="2710549080" sldId="256"/>
        </pc:sldMkLst>
      </pc:sldChg>
      <pc:sldChg chg="del">
        <pc:chgData name="Laura Keep" userId="S::gbcr897@leeds.ac.uk::6c980313-d70e-4138-80fd-87564fe376df" providerId="AD" clId="Web-{BD7ABC5D-A353-66E4-A6E1-D40C6E76425B}" dt="2024-09-10T10:25:53.344" v="25"/>
        <pc:sldMkLst>
          <pc:docMk/>
          <pc:sldMk cId="1944096516" sldId="257"/>
        </pc:sldMkLst>
      </pc:sldChg>
      <pc:sldChg chg="del">
        <pc:chgData name="Laura Keep" userId="S::gbcr897@leeds.ac.uk::6c980313-d70e-4138-80fd-87564fe376df" providerId="AD" clId="Web-{BD7ABC5D-A353-66E4-A6E1-D40C6E76425B}" dt="2024-09-10T10:25:53.328" v="20"/>
        <pc:sldMkLst>
          <pc:docMk/>
          <pc:sldMk cId="1154210861" sldId="258"/>
        </pc:sldMkLst>
      </pc:sldChg>
      <pc:sldChg chg="del">
        <pc:chgData name="Laura Keep" userId="S::gbcr897@leeds.ac.uk::6c980313-d70e-4138-80fd-87564fe376df" providerId="AD" clId="Web-{BD7ABC5D-A353-66E4-A6E1-D40C6E76425B}" dt="2024-09-10T10:25:53.406" v="53"/>
        <pc:sldMkLst>
          <pc:docMk/>
          <pc:sldMk cId="478681684" sldId="259"/>
        </pc:sldMkLst>
      </pc:sldChg>
      <pc:sldChg chg="del">
        <pc:chgData name="Laura Keep" userId="S::gbcr897@leeds.ac.uk::6c980313-d70e-4138-80fd-87564fe376df" providerId="AD" clId="Web-{BD7ABC5D-A353-66E4-A6E1-D40C6E76425B}" dt="2024-09-10T10:25:53.313" v="11"/>
        <pc:sldMkLst>
          <pc:docMk/>
          <pc:sldMk cId="0" sldId="260"/>
        </pc:sldMkLst>
      </pc:sldChg>
      <pc:sldChg chg="del">
        <pc:chgData name="Laura Keep" userId="S::gbcr897@leeds.ac.uk::6c980313-d70e-4138-80fd-87564fe376df" providerId="AD" clId="Web-{BD7ABC5D-A353-66E4-A6E1-D40C6E76425B}" dt="2024-09-10T10:25:53.313" v="12"/>
        <pc:sldMkLst>
          <pc:docMk/>
          <pc:sldMk cId="0" sldId="261"/>
        </pc:sldMkLst>
      </pc:sldChg>
      <pc:sldChg chg="del">
        <pc:chgData name="Laura Keep" userId="S::gbcr897@leeds.ac.uk::6c980313-d70e-4138-80fd-87564fe376df" providerId="AD" clId="Web-{BD7ABC5D-A353-66E4-A6E1-D40C6E76425B}" dt="2024-09-10T10:25:53.313" v="10"/>
        <pc:sldMkLst>
          <pc:docMk/>
          <pc:sldMk cId="0" sldId="262"/>
        </pc:sldMkLst>
      </pc:sldChg>
      <pc:sldChg chg="del">
        <pc:chgData name="Laura Keep" userId="S::gbcr897@leeds.ac.uk::6c980313-d70e-4138-80fd-87564fe376df" providerId="AD" clId="Web-{BD7ABC5D-A353-66E4-A6E1-D40C6E76425B}" dt="2024-09-10T10:25:53.266" v="5"/>
        <pc:sldMkLst>
          <pc:docMk/>
          <pc:sldMk cId="0" sldId="265"/>
        </pc:sldMkLst>
      </pc:sldChg>
      <pc:sldChg chg="del">
        <pc:chgData name="Laura Keep" userId="S::gbcr897@leeds.ac.uk::6c980313-d70e-4138-80fd-87564fe376df" providerId="AD" clId="Web-{BD7ABC5D-A353-66E4-A6E1-D40C6E76425B}" dt="2024-09-10T10:25:46.203" v="0"/>
        <pc:sldMkLst>
          <pc:docMk/>
          <pc:sldMk cId="1205409687" sldId="270"/>
        </pc:sldMkLst>
      </pc:sldChg>
      <pc:sldChg chg="del">
        <pc:chgData name="Laura Keep" userId="S::gbcr897@leeds.ac.uk::6c980313-d70e-4138-80fd-87564fe376df" providerId="AD" clId="Web-{BD7ABC5D-A353-66E4-A6E1-D40C6E76425B}" dt="2024-09-10T10:25:53.344" v="23"/>
        <pc:sldMkLst>
          <pc:docMk/>
          <pc:sldMk cId="2733315978" sldId="271"/>
        </pc:sldMkLst>
      </pc:sldChg>
      <pc:sldChg chg="del">
        <pc:chgData name="Laura Keep" userId="S::gbcr897@leeds.ac.uk::6c980313-d70e-4138-80fd-87564fe376df" providerId="AD" clId="Web-{BD7ABC5D-A353-66E4-A6E1-D40C6E76425B}" dt="2024-09-10T10:25:53.344" v="24"/>
        <pc:sldMkLst>
          <pc:docMk/>
          <pc:sldMk cId="0" sldId="272"/>
        </pc:sldMkLst>
      </pc:sldChg>
      <pc:sldChg chg="del">
        <pc:chgData name="Laura Keep" userId="S::gbcr897@leeds.ac.uk::6c980313-d70e-4138-80fd-87564fe376df" providerId="AD" clId="Web-{BD7ABC5D-A353-66E4-A6E1-D40C6E76425B}" dt="2024-09-10T10:25:53.328" v="16"/>
        <pc:sldMkLst>
          <pc:docMk/>
          <pc:sldMk cId="0" sldId="273"/>
        </pc:sldMkLst>
      </pc:sldChg>
      <pc:sldChg chg="del">
        <pc:chgData name="Laura Keep" userId="S::gbcr897@leeds.ac.uk::6c980313-d70e-4138-80fd-87564fe376df" providerId="AD" clId="Web-{BD7ABC5D-A353-66E4-A6E1-D40C6E76425B}" dt="2024-09-10T10:25:53.328" v="15"/>
        <pc:sldMkLst>
          <pc:docMk/>
          <pc:sldMk cId="0" sldId="274"/>
        </pc:sldMkLst>
      </pc:sldChg>
      <pc:sldChg chg="del">
        <pc:chgData name="Laura Keep" userId="S::gbcr897@leeds.ac.uk::6c980313-d70e-4138-80fd-87564fe376df" providerId="AD" clId="Web-{BD7ABC5D-A353-66E4-A6E1-D40C6E76425B}" dt="2024-09-10T10:25:53.313" v="14"/>
        <pc:sldMkLst>
          <pc:docMk/>
          <pc:sldMk cId="0" sldId="275"/>
        </pc:sldMkLst>
      </pc:sldChg>
      <pc:sldChg chg="del">
        <pc:chgData name="Laura Keep" userId="S::gbcr897@leeds.ac.uk::6c980313-d70e-4138-80fd-87564fe376df" providerId="AD" clId="Web-{BD7ABC5D-A353-66E4-A6E1-D40C6E76425B}" dt="2024-09-10T10:25:53.313" v="13"/>
        <pc:sldMkLst>
          <pc:docMk/>
          <pc:sldMk cId="0" sldId="276"/>
        </pc:sldMkLst>
      </pc:sldChg>
      <pc:sldChg chg="del">
        <pc:chgData name="Laura Keep" userId="S::gbcr897@leeds.ac.uk::6c980313-d70e-4138-80fd-87564fe376df" providerId="AD" clId="Web-{BD7ABC5D-A353-66E4-A6E1-D40C6E76425B}" dt="2024-09-10T10:25:53.297" v="8"/>
        <pc:sldMkLst>
          <pc:docMk/>
          <pc:sldMk cId="0" sldId="277"/>
        </pc:sldMkLst>
      </pc:sldChg>
      <pc:sldChg chg="del">
        <pc:chgData name="Laura Keep" userId="S::gbcr897@leeds.ac.uk::6c980313-d70e-4138-80fd-87564fe376df" providerId="AD" clId="Web-{BD7ABC5D-A353-66E4-A6E1-D40C6E76425B}" dt="2024-09-10T10:25:53.360" v="31"/>
        <pc:sldMkLst>
          <pc:docMk/>
          <pc:sldMk cId="3074861150" sldId="281"/>
        </pc:sldMkLst>
      </pc:sldChg>
      <pc:sldChg chg="del">
        <pc:chgData name="Laura Keep" userId="S::gbcr897@leeds.ac.uk::6c980313-d70e-4138-80fd-87564fe376df" providerId="AD" clId="Web-{BD7ABC5D-A353-66E4-A6E1-D40C6E76425B}" dt="2024-09-10T10:25:53.250" v="2"/>
        <pc:sldMkLst>
          <pc:docMk/>
          <pc:sldMk cId="0" sldId="283"/>
        </pc:sldMkLst>
      </pc:sldChg>
      <pc:sldChg chg="del">
        <pc:chgData name="Laura Keep" userId="S::gbcr897@leeds.ac.uk::6c980313-d70e-4138-80fd-87564fe376df" providerId="AD" clId="Web-{BD7ABC5D-A353-66E4-A6E1-D40C6E76425B}" dt="2024-09-10T10:25:53.297" v="7"/>
        <pc:sldMkLst>
          <pc:docMk/>
          <pc:sldMk cId="3244272450" sldId="284"/>
        </pc:sldMkLst>
      </pc:sldChg>
      <pc:sldChg chg="del">
        <pc:chgData name="Laura Keep" userId="S::gbcr897@leeds.ac.uk::6c980313-d70e-4138-80fd-87564fe376df" providerId="AD" clId="Web-{BD7ABC5D-A353-66E4-A6E1-D40C6E76425B}" dt="2024-09-10T10:25:53.282" v="6"/>
        <pc:sldMkLst>
          <pc:docMk/>
          <pc:sldMk cId="1105385586" sldId="285"/>
        </pc:sldMkLst>
      </pc:sldChg>
      <pc:sldChg chg="del">
        <pc:chgData name="Laura Keep" userId="S::gbcr897@leeds.ac.uk::6c980313-d70e-4138-80fd-87564fe376df" providerId="AD" clId="Web-{BD7ABC5D-A353-66E4-A6E1-D40C6E76425B}" dt="2024-09-10T10:25:53.406" v="55"/>
        <pc:sldMkLst>
          <pc:docMk/>
          <pc:sldMk cId="4212930930" sldId="286"/>
        </pc:sldMkLst>
      </pc:sldChg>
      <pc:sldChg chg="del">
        <pc:chgData name="Laura Keep" userId="S::gbcr897@leeds.ac.uk::6c980313-d70e-4138-80fd-87564fe376df" providerId="AD" clId="Web-{BD7ABC5D-A353-66E4-A6E1-D40C6E76425B}" dt="2024-09-10T10:25:53.250" v="3"/>
        <pc:sldMkLst>
          <pc:docMk/>
          <pc:sldMk cId="1336262367" sldId="287"/>
        </pc:sldMkLst>
      </pc:sldChg>
      <pc:sldChg chg="del">
        <pc:chgData name="Laura Keep" userId="S::gbcr897@leeds.ac.uk::6c980313-d70e-4138-80fd-87564fe376df" providerId="AD" clId="Web-{BD7ABC5D-A353-66E4-A6E1-D40C6E76425B}" dt="2024-09-10T10:25:53.328" v="21"/>
        <pc:sldMkLst>
          <pc:docMk/>
          <pc:sldMk cId="1766350402" sldId="290"/>
        </pc:sldMkLst>
      </pc:sldChg>
      <pc:sldChg chg="del">
        <pc:chgData name="Laura Keep" userId="S::gbcr897@leeds.ac.uk::6c980313-d70e-4138-80fd-87564fe376df" providerId="AD" clId="Web-{BD7ABC5D-A353-66E4-A6E1-D40C6E76425B}" dt="2024-09-10T10:25:53.250" v="1"/>
        <pc:sldMkLst>
          <pc:docMk/>
          <pc:sldMk cId="2413529260" sldId="291"/>
        </pc:sldMkLst>
      </pc:sldChg>
      <pc:sldChg chg="del">
        <pc:chgData name="Laura Keep" userId="S::gbcr897@leeds.ac.uk::6c980313-d70e-4138-80fd-87564fe376df" providerId="AD" clId="Web-{BD7ABC5D-A353-66E4-A6E1-D40C6E76425B}" dt="2024-09-10T10:25:53.328" v="17"/>
        <pc:sldMkLst>
          <pc:docMk/>
          <pc:sldMk cId="3464663409" sldId="292"/>
        </pc:sldMkLst>
      </pc:sldChg>
      <pc:sldChg chg="del">
        <pc:chgData name="Laura Keep" userId="S::gbcr897@leeds.ac.uk::6c980313-d70e-4138-80fd-87564fe376df" providerId="AD" clId="Web-{BD7ABC5D-A353-66E4-A6E1-D40C6E76425B}" dt="2024-09-10T10:25:53.328" v="22"/>
        <pc:sldMkLst>
          <pc:docMk/>
          <pc:sldMk cId="889732334" sldId="293"/>
        </pc:sldMkLst>
      </pc:sldChg>
      <pc:sldChg chg="del">
        <pc:chgData name="Laura Keep" userId="S::gbcr897@leeds.ac.uk::6c980313-d70e-4138-80fd-87564fe376df" providerId="AD" clId="Web-{BD7ABC5D-A353-66E4-A6E1-D40C6E76425B}" dt="2024-09-10T10:25:53.328" v="18"/>
        <pc:sldMkLst>
          <pc:docMk/>
          <pc:sldMk cId="1903265736" sldId="294"/>
        </pc:sldMkLst>
      </pc:sldChg>
      <pc:sldChg chg="del">
        <pc:chgData name="Laura Keep" userId="S::gbcr897@leeds.ac.uk::6c980313-d70e-4138-80fd-87564fe376df" providerId="AD" clId="Web-{BD7ABC5D-A353-66E4-A6E1-D40C6E76425B}" dt="2024-09-10T10:25:53.328" v="19"/>
        <pc:sldMkLst>
          <pc:docMk/>
          <pc:sldMk cId="2462243723" sldId="295"/>
        </pc:sldMkLst>
      </pc:sldChg>
      <pc:sldChg chg="del">
        <pc:chgData name="Laura Keep" userId="S::gbcr897@leeds.ac.uk::6c980313-d70e-4138-80fd-87564fe376df" providerId="AD" clId="Web-{BD7ABC5D-A353-66E4-A6E1-D40C6E76425B}" dt="2024-09-10T10:25:53.297" v="9"/>
        <pc:sldMkLst>
          <pc:docMk/>
          <pc:sldMk cId="3111414011" sldId="296"/>
        </pc:sldMkLst>
      </pc:sldChg>
      <pc:sldChg chg="del">
        <pc:chgData name="Laura Keep" userId="S::gbcr897@leeds.ac.uk::6c980313-d70e-4138-80fd-87564fe376df" providerId="AD" clId="Web-{BD7ABC5D-A353-66E4-A6E1-D40C6E76425B}" dt="2024-09-10T10:25:53.344" v="27"/>
        <pc:sldMkLst>
          <pc:docMk/>
          <pc:sldMk cId="1437653766" sldId="303"/>
        </pc:sldMkLst>
      </pc:sldChg>
      <pc:sldChg chg="del">
        <pc:chgData name="Laura Keep" userId="S::gbcr897@leeds.ac.uk::6c980313-d70e-4138-80fd-87564fe376df" providerId="AD" clId="Web-{BD7ABC5D-A353-66E4-A6E1-D40C6E76425B}" dt="2024-09-10T10:25:53.344" v="28"/>
        <pc:sldMkLst>
          <pc:docMk/>
          <pc:sldMk cId="2143144572" sldId="320"/>
        </pc:sldMkLst>
      </pc:sldChg>
      <pc:sldChg chg="del">
        <pc:chgData name="Laura Keep" userId="S::gbcr897@leeds.ac.uk::6c980313-d70e-4138-80fd-87564fe376df" providerId="AD" clId="Web-{BD7ABC5D-A353-66E4-A6E1-D40C6E76425B}" dt="2024-09-10T10:25:53.391" v="48"/>
        <pc:sldMkLst>
          <pc:docMk/>
          <pc:sldMk cId="3427070756" sldId="321"/>
        </pc:sldMkLst>
      </pc:sldChg>
      <pc:sldChg chg="del">
        <pc:chgData name="Laura Keep" userId="S::gbcr897@leeds.ac.uk::6c980313-d70e-4138-80fd-87564fe376df" providerId="AD" clId="Web-{BD7ABC5D-A353-66E4-A6E1-D40C6E76425B}" dt="2024-09-10T10:25:53.375" v="46"/>
        <pc:sldMkLst>
          <pc:docMk/>
          <pc:sldMk cId="3798387101" sldId="322"/>
        </pc:sldMkLst>
      </pc:sldChg>
      <pc:sldChg chg="del">
        <pc:chgData name="Laura Keep" userId="S::gbcr897@leeds.ac.uk::6c980313-d70e-4138-80fd-87564fe376df" providerId="AD" clId="Web-{BD7ABC5D-A353-66E4-A6E1-D40C6E76425B}" dt="2024-09-10T10:25:53.360" v="33"/>
        <pc:sldMkLst>
          <pc:docMk/>
          <pc:sldMk cId="1467400701" sldId="326"/>
        </pc:sldMkLst>
      </pc:sldChg>
      <pc:sldChg chg="del">
        <pc:chgData name="Laura Keep" userId="S::gbcr897@leeds.ac.uk::6c980313-d70e-4138-80fd-87564fe376df" providerId="AD" clId="Web-{BD7ABC5D-A353-66E4-A6E1-D40C6E76425B}" dt="2024-09-10T10:25:53.406" v="54"/>
        <pc:sldMkLst>
          <pc:docMk/>
          <pc:sldMk cId="2245678976" sldId="332"/>
        </pc:sldMkLst>
      </pc:sldChg>
      <pc:sldChg chg="del">
        <pc:chgData name="Laura Keep" userId="S::gbcr897@leeds.ac.uk::6c980313-d70e-4138-80fd-87564fe376df" providerId="AD" clId="Web-{BD7ABC5D-A353-66E4-A6E1-D40C6E76425B}" dt="2024-09-10T10:25:53.360" v="30"/>
        <pc:sldMkLst>
          <pc:docMk/>
          <pc:sldMk cId="1595917291" sldId="334"/>
        </pc:sldMkLst>
      </pc:sldChg>
      <pc:sldChg chg="del">
        <pc:chgData name="Laura Keep" userId="S::gbcr897@leeds.ac.uk::6c980313-d70e-4138-80fd-87564fe376df" providerId="AD" clId="Web-{BD7ABC5D-A353-66E4-A6E1-D40C6E76425B}" dt="2024-09-10T10:25:53.375" v="44"/>
        <pc:sldMkLst>
          <pc:docMk/>
          <pc:sldMk cId="1446781292" sldId="337"/>
        </pc:sldMkLst>
      </pc:sldChg>
      <pc:sldChg chg="del">
        <pc:chgData name="Laura Keep" userId="S::gbcr897@leeds.ac.uk::6c980313-d70e-4138-80fd-87564fe376df" providerId="AD" clId="Web-{BD7ABC5D-A353-66E4-A6E1-D40C6E76425B}" dt="2024-09-10T10:25:53.375" v="43"/>
        <pc:sldMkLst>
          <pc:docMk/>
          <pc:sldMk cId="536309715" sldId="339"/>
        </pc:sldMkLst>
      </pc:sldChg>
      <pc:sldChg chg="del">
        <pc:chgData name="Laura Keep" userId="S::gbcr897@leeds.ac.uk::6c980313-d70e-4138-80fd-87564fe376df" providerId="AD" clId="Web-{BD7ABC5D-A353-66E4-A6E1-D40C6E76425B}" dt="2024-09-10T10:25:53.375" v="45"/>
        <pc:sldMkLst>
          <pc:docMk/>
          <pc:sldMk cId="1036416018" sldId="340"/>
        </pc:sldMkLst>
      </pc:sldChg>
      <pc:sldChg chg="del">
        <pc:chgData name="Laura Keep" userId="S::gbcr897@leeds.ac.uk::6c980313-d70e-4138-80fd-87564fe376df" providerId="AD" clId="Web-{BD7ABC5D-A353-66E4-A6E1-D40C6E76425B}" dt="2024-09-10T10:25:53.375" v="39"/>
        <pc:sldMkLst>
          <pc:docMk/>
          <pc:sldMk cId="2056770465" sldId="341"/>
        </pc:sldMkLst>
      </pc:sldChg>
      <pc:sldChg chg="del">
        <pc:chgData name="Laura Keep" userId="S::gbcr897@leeds.ac.uk::6c980313-d70e-4138-80fd-87564fe376df" providerId="AD" clId="Web-{BD7ABC5D-A353-66E4-A6E1-D40C6E76425B}" dt="2024-09-10T10:25:53.375" v="42"/>
        <pc:sldMkLst>
          <pc:docMk/>
          <pc:sldMk cId="3802483200" sldId="343"/>
        </pc:sldMkLst>
      </pc:sldChg>
      <pc:sldChg chg="del">
        <pc:chgData name="Laura Keep" userId="S::gbcr897@leeds.ac.uk::6c980313-d70e-4138-80fd-87564fe376df" providerId="AD" clId="Web-{BD7ABC5D-A353-66E4-A6E1-D40C6E76425B}" dt="2024-09-10T10:25:53.375" v="41"/>
        <pc:sldMkLst>
          <pc:docMk/>
          <pc:sldMk cId="790003716" sldId="345"/>
        </pc:sldMkLst>
      </pc:sldChg>
      <pc:sldChg chg="del">
        <pc:chgData name="Laura Keep" userId="S::gbcr897@leeds.ac.uk::6c980313-d70e-4138-80fd-87564fe376df" providerId="AD" clId="Web-{BD7ABC5D-A353-66E4-A6E1-D40C6E76425B}" dt="2024-09-10T10:25:53.375" v="40"/>
        <pc:sldMkLst>
          <pc:docMk/>
          <pc:sldMk cId="1752128549" sldId="346"/>
        </pc:sldMkLst>
      </pc:sldChg>
      <pc:sldChg chg="del">
        <pc:chgData name="Laura Keep" userId="S::gbcr897@leeds.ac.uk::6c980313-d70e-4138-80fd-87564fe376df" providerId="AD" clId="Web-{BD7ABC5D-A353-66E4-A6E1-D40C6E76425B}" dt="2024-09-10T10:25:53.375" v="38"/>
        <pc:sldMkLst>
          <pc:docMk/>
          <pc:sldMk cId="1009301332" sldId="347"/>
        </pc:sldMkLst>
      </pc:sldChg>
      <pc:sldChg chg="del">
        <pc:chgData name="Laura Keep" userId="S::gbcr897@leeds.ac.uk::6c980313-d70e-4138-80fd-87564fe376df" providerId="AD" clId="Web-{BD7ABC5D-A353-66E4-A6E1-D40C6E76425B}" dt="2024-09-10T10:25:53.360" v="37"/>
        <pc:sldMkLst>
          <pc:docMk/>
          <pc:sldMk cId="1604349783" sldId="348"/>
        </pc:sldMkLst>
      </pc:sldChg>
      <pc:sldChg chg="del">
        <pc:chgData name="Laura Keep" userId="S::gbcr897@leeds.ac.uk::6c980313-d70e-4138-80fd-87564fe376df" providerId="AD" clId="Web-{BD7ABC5D-A353-66E4-A6E1-D40C6E76425B}" dt="2024-09-10T10:25:53.360" v="36"/>
        <pc:sldMkLst>
          <pc:docMk/>
          <pc:sldMk cId="2476623021" sldId="349"/>
        </pc:sldMkLst>
      </pc:sldChg>
      <pc:sldChg chg="del">
        <pc:chgData name="Laura Keep" userId="S::gbcr897@leeds.ac.uk::6c980313-d70e-4138-80fd-87564fe376df" providerId="AD" clId="Web-{BD7ABC5D-A353-66E4-A6E1-D40C6E76425B}" dt="2024-09-10T10:25:53.360" v="32"/>
        <pc:sldMkLst>
          <pc:docMk/>
          <pc:sldMk cId="4216482922" sldId="352"/>
        </pc:sldMkLst>
      </pc:sldChg>
      <pc:sldChg chg="del">
        <pc:chgData name="Laura Keep" userId="S::gbcr897@leeds.ac.uk::6c980313-d70e-4138-80fd-87564fe376df" providerId="AD" clId="Web-{BD7ABC5D-A353-66E4-A6E1-D40C6E76425B}" dt="2024-09-10T10:25:53.391" v="51"/>
        <pc:sldMkLst>
          <pc:docMk/>
          <pc:sldMk cId="1345718191" sldId="353"/>
        </pc:sldMkLst>
      </pc:sldChg>
      <pc:sldChg chg="del">
        <pc:chgData name="Laura Keep" userId="S::gbcr897@leeds.ac.uk::6c980313-d70e-4138-80fd-87564fe376df" providerId="AD" clId="Web-{BD7ABC5D-A353-66E4-A6E1-D40C6E76425B}" dt="2024-09-10T10:25:53.391" v="50"/>
        <pc:sldMkLst>
          <pc:docMk/>
          <pc:sldMk cId="2221932160" sldId="354"/>
        </pc:sldMkLst>
      </pc:sldChg>
      <pc:sldChg chg="del">
        <pc:chgData name="Laura Keep" userId="S::gbcr897@leeds.ac.uk::6c980313-d70e-4138-80fd-87564fe376df" providerId="AD" clId="Web-{BD7ABC5D-A353-66E4-A6E1-D40C6E76425B}" dt="2024-09-10T10:25:53.391" v="49"/>
        <pc:sldMkLst>
          <pc:docMk/>
          <pc:sldMk cId="4128120892" sldId="355"/>
        </pc:sldMkLst>
      </pc:sldChg>
      <pc:sldChg chg="del">
        <pc:chgData name="Laura Keep" userId="S::gbcr897@leeds.ac.uk::6c980313-d70e-4138-80fd-87564fe376df" providerId="AD" clId="Web-{BD7ABC5D-A353-66E4-A6E1-D40C6E76425B}" dt="2024-09-10T10:25:53.391" v="47"/>
        <pc:sldMkLst>
          <pc:docMk/>
          <pc:sldMk cId="1878969146" sldId="356"/>
        </pc:sldMkLst>
      </pc:sldChg>
      <pc:sldChg chg="del">
        <pc:chgData name="Laura Keep" userId="S::gbcr897@leeds.ac.uk::6c980313-d70e-4138-80fd-87564fe376df" providerId="AD" clId="Web-{BD7ABC5D-A353-66E4-A6E1-D40C6E76425B}" dt="2024-09-10T10:25:53.360" v="35"/>
        <pc:sldMkLst>
          <pc:docMk/>
          <pc:sldMk cId="1338819222" sldId="357"/>
        </pc:sldMkLst>
      </pc:sldChg>
      <pc:sldChg chg="del">
        <pc:chgData name="Laura Keep" userId="S::gbcr897@leeds.ac.uk::6c980313-d70e-4138-80fd-87564fe376df" providerId="AD" clId="Web-{BD7ABC5D-A353-66E4-A6E1-D40C6E76425B}" dt="2024-09-10T10:25:53.360" v="34"/>
        <pc:sldMkLst>
          <pc:docMk/>
          <pc:sldMk cId="1331869069" sldId="358"/>
        </pc:sldMkLst>
      </pc:sldChg>
      <pc:sldChg chg="del">
        <pc:chgData name="Laura Keep" userId="S::gbcr897@leeds.ac.uk::6c980313-d70e-4138-80fd-87564fe376df" providerId="AD" clId="Web-{BD7ABC5D-A353-66E4-A6E1-D40C6E76425B}" dt="2024-09-10T10:25:53.360" v="29"/>
        <pc:sldMkLst>
          <pc:docMk/>
          <pc:sldMk cId="3395030721" sldId="359"/>
        </pc:sldMkLst>
      </pc:sldChg>
      <pc:sldChg chg="del">
        <pc:chgData name="Laura Keep" userId="S::gbcr897@leeds.ac.uk::6c980313-d70e-4138-80fd-87564fe376df" providerId="AD" clId="Web-{BD7ABC5D-A353-66E4-A6E1-D40C6E76425B}" dt="2024-09-10T10:25:53.391" v="52"/>
        <pc:sldMkLst>
          <pc:docMk/>
          <pc:sldMk cId="4200563418" sldId="360"/>
        </pc:sldMkLst>
      </pc:sldChg>
      <pc:sldChg chg="del">
        <pc:chgData name="Laura Keep" userId="S::gbcr897@leeds.ac.uk::6c980313-d70e-4138-80fd-87564fe376df" providerId="AD" clId="Web-{BD7ABC5D-A353-66E4-A6E1-D40C6E76425B}" dt="2024-09-10T10:25:53.266" v="4"/>
        <pc:sldMkLst>
          <pc:docMk/>
          <pc:sldMk cId="3285358382" sldId="3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A7C9F-2879-4484-A892-8AB6204E7020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F811-3273-4C2A-BC08-82852657A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5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968" y="1762126"/>
            <a:ext cx="8837645" cy="468312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Text must be at least size 24 for accessibility purposes</a:t>
            </a:r>
            <a:endParaRPr lang="en-US" sz="1100" b="1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altLang="en-US"/>
              <a:t>For maximum impact, avoid overcrowding slides - limit your points to a maximum of 6 per page</a:t>
            </a:r>
          </a:p>
          <a:p>
            <a:pPr lvl="0"/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4" y="738554"/>
            <a:ext cx="7759700" cy="57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Student Careers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32540-8940-2044-BED5-054D65D0B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01" t="149" r="558" b="661"/>
          <a:stretch/>
        </p:blipFill>
        <p:spPr>
          <a:xfrm>
            <a:off x="10244453" y="5068025"/>
            <a:ext cx="1774365" cy="1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2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7" y="1762126"/>
            <a:ext cx="5295900" cy="468312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charset="0"/>
              <a:buChar char="•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34101" y="1762126"/>
            <a:ext cx="5509684" cy="3238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37634" y="738554"/>
            <a:ext cx="7759700" cy="57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Student Careers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32540-8940-2044-BED5-054D65D0B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01" t="149" r="558" b="661"/>
          <a:stretch/>
        </p:blipFill>
        <p:spPr>
          <a:xfrm>
            <a:off x="10244453" y="5068025"/>
            <a:ext cx="1774365" cy="1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2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7634" y="1762125"/>
            <a:ext cx="8722113" cy="47196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4" y="738554"/>
            <a:ext cx="7759700" cy="57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Student Careers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32540-8940-2044-BED5-054D65D0B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201" t="149" r="558" b="661"/>
          <a:stretch/>
        </p:blipFill>
        <p:spPr>
          <a:xfrm>
            <a:off x="10244453" y="5068025"/>
            <a:ext cx="1774365" cy="1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c Shap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6C47E50-310C-D19D-6386-181CE019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30923" y="2101369"/>
            <a:ext cx="10410092" cy="2453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025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4350" indent="0">
              <a:buNone/>
              <a:defRPr sz="1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0">
              <a:buNone/>
              <a:defRPr sz="1575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28700" indent="0">
              <a:buNone/>
              <a:defRPr sz="1575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928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 Blob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6C47E50-310C-D19D-6386-181CE019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30923" y="2101363"/>
            <a:ext cx="10410092" cy="2453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0108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 Blob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7B36B92-6201-4117-E3BA-9162D604F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67" y="6414775"/>
            <a:ext cx="406349" cy="3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4" y="6414775"/>
            <a:ext cx="406349" cy="3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02" y="6414775"/>
            <a:ext cx="406349" cy="3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19" y="6414775"/>
            <a:ext cx="406349" cy="30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36" y="6414775"/>
            <a:ext cx="406349" cy="30476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40577" y="6382490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@LeedsUniCareers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C14ED85-A429-0C04-09A7-5CB776830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923" y="2101363"/>
            <a:ext cx="10410092" cy="2453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3786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4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66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39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29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03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16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6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28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52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88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32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7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5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38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92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73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53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66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15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91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08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25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48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1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8097-A2FA-D6F8-848F-55E76C50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B11D2-4091-6C12-640C-2A5E8F794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DC9A-EA93-C6BA-5AD9-24F2A207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7DD0-65C5-4AC7-82A5-861C05609DD9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24B03-E935-FBFC-5A72-BEF1F58D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7DF43-B13A-6CF5-DFA9-759845DA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419" y="6492875"/>
            <a:ext cx="5316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C1269-4FF1-4E69-84CE-6F8560F9A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16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857A-640E-188E-1A8B-DD6C16A1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768A-C96B-BC95-9848-E0A9F32BA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22D0-70E8-13CB-6941-F7570AC2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590A-5E76-41FF-8601-39731BCB9D65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78B85-CC46-8E55-3CA8-A15AE57C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8FCA-EB75-00F0-8104-C6B2490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56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7D86-017C-D9C1-244D-12A9AF20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1FFC0-A946-286B-F166-A8F2ED187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99D1A-A769-0D9B-A366-ECAE787F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5933-0B48-4E25-A046-CABDD36873F2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11D4-5059-764E-7C81-EF5BFAC4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93484-07DD-FAF1-30AA-CF45396F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45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2D18-3DAD-0CB6-179F-8AEE4812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26F1-2323-7555-8BE1-7C50A99EC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7D594-15EC-DB71-063A-1309706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3DD36-7067-9567-3C2D-6FC3C824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26DE-1033-4083-B169-D9AF8C09A1FE}" type="datetime1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0E122-C3A9-2A97-8EDA-35283433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EFF8D-402B-1C6D-CCD2-AC8623E9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8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0CE2-E2E6-5BCE-4975-D3E6DFDC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F340F-97CA-1700-CD34-792915A0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A5D64-586D-27A6-789A-C21BA3366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5328C-CF7D-241C-E0FB-D9FECBD3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9B468-9118-8A64-7CB3-F2F95875D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98E02-635D-0CA2-8514-D49A7B32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04F-84F8-490D-BF25-4171DB351C1D}" type="datetime1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4F7C5-A9A6-F883-A92B-0CA4FE1B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F5A00-F818-A081-FC72-C8E0EAF1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99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15D9-1007-7E55-B390-4F3B36EE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FF8CA-9FD7-04E0-0169-E561F23A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12D4-A038-4DA5-91D5-B0C3E5261168}" type="datetime1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C2E35-7A62-95E3-D243-4868ED30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79A2A-7672-CA50-9C50-8C5E2583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20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B312C-20ED-7BC6-36B9-391ECC9E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7A4-F9C4-46FB-9EB5-E390E03301F2}" type="datetime1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BDADA-E242-233D-B3BA-7009905D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D51D6-6CC2-D8A7-0F8F-490F70FC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7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6C75-81C3-3C21-62A4-632E5BAA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2EF6-8FCA-ED85-423E-A42A010C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30EA2-0BC2-6166-2316-5A9DC795F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4CC11-D2AB-D1E5-EBA2-2DD95574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E7C-A101-4356-A88F-C01E9E2D0F3C}" type="datetime1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52259-3B27-F47D-3650-5F208137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3DDB6-4C3E-CFAC-420E-617E61A5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71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EEE6-1E18-06F1-B80A-E77955E0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BFD6ED-9388-3441-5952-4E26E52D0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B0274-333F-441B-F7C7-77A56556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BB56-D275-F576-3F22-E18EC9B7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3761-FDDA-49F0-8123-BA0E70A8DD72}" type="datetime1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1E480-25CD-933B-FC29-4D9BC289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D067B-6542-78FE-9855-D71007E3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63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6885-B4CF-7EE3-2E75-763C6C94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198C6-6A69-8EE1-A894-2B1891393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CA4D-F0A0-0412-FA3C-43C4E4AC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D733-FA9B-4823-9BC8-F7F16CD2A8D8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3F5C-C9F3-C1C8-FD73-7263A9CA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BD175-1A9F-E5AB-3E19-0F670518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AAD8C-7355-CF93-4152-F324FDD41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0D0BD-6137-3AD1-094B-1B9D68068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93BF2-1E09-D521-6B7B-333FCC2A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DF33-44DA-47DF-96FA-503C7F8E35F0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C585-0542-7307-A695-E7678017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97DA-EC4C-3BE5-40C4-C11E3DAF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269-4FF1-4E69-84CE-6F8560F9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51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5FE8-DD35-3928-861E-ECB65AFBA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1021D-9551-5B25-99D3-B42AFA767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85F2-D557-583C-FE1D-CC89583E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387DD-E4D7-758E-566D-DFA31AD9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1018-C5A9-BADD-F2C2-F667253B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28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243C-5AFC-3B63-D573-55AAFBBA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74C82-6189-D306-AC42-146FEAC9B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FE7C2-D989-D92F-019C-EC7C530D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A8A4-F002-F5B0-DCF0-7F22E7C5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7FB1-DD6B-28AA-8023-2C959910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106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9AE1-FBCF-C53E-62BA-9592B889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A5E95-BC57-6F69-803F-D07CF25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0329-E464-A812-75D6-97D27D0E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DBAFD-8233-CB17-5655-F12F1D73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43F38-8AFB-A605-B4F5-35CE5732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98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F85A-03B0-9A44-B488-CDB3EF0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C798-3411-EDA2-99EB-CDB76F357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2D632-B717-12BA-F4A9-C7453B18E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ABF89-00E2-192A-37E7-89BE7CEE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01FBF-B0D7-38CD-30C1-0283A3B2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235DA-6590-4FD7-5D40-5C6AF929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8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F3FF-5D34-88E0-C950-A8F431FD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119C4-210C-D09E-CE69-D36A5BD9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E22C4-C893-D58C-979A-A620F6295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4285-DEC1-59D1-0BAB-5527E3FF5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158BC-9A95-1038-9C20-390A921B5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4DF23-094B-2DD6-AB41-6C9D840E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44D06-0696-8E44-22CD-3CD0BDC9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A09AD-419A-6766-E59F-1A15C720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90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AB7F-05EB-D3BD-76D2-D7C0AD92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6D0B4-91B3-2601-A8D3-C2EABADD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DF043-A1DB-65D7-6BBE-78DC4D49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9FA58-7806-28E8-CCD3-34428B6D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91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8C23D-8091-71F0-24B2-8426BCE8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13C34-BB5F-A4A5-134D-135F0F89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11722-94B2-F0CB-6FFE-2FA45F8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17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95A2-47B4-6B14-50D0-0699C59A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035E-C142-BE92-3424-63A3EA71B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F1124-8E7E-C45B-14E5-FED858154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5D896-1923-7119-3D76-A90902E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84A29-1D25-0DB5-7CB4-5D2BD60B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43EF2-CD25-4F2A-8D51-99A43CC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82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E032-FF7A-42EA-DFEA-95ED678C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5561F-0BAE-C97D-1FDF-069815875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D7A11-FC52-C8D7-AC92-4C177F9B0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63503-D58C-63FC-C834-EC2D8C31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D7EB6-63B3-E1EF-1FCC-BF05B34E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41BFA-CA14-D01F-7B57-1107B7F4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1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6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1BE9-0DF0-3DE6-BB75-19ED4523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31CC0-DCDF-9F1E-8B5D-372B523B5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0C377-2962-13B2-323F-6CA14B57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6120-0234-C464-AC51-C4EE2800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881A-A13A-54FA-6597-FF19BDC5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68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B6407-8EE6-E689-C45E-4E2D3ED8B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C2015-B46E-5074-F3E9-9CBA970A1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C5DA3-C2F4-E5A5-20D2-CE660B68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40FB7-F997-A76A-3F35-AD9F8688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6B596-B272-5CD3-9ECF-A723AF29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4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1814" y="-1"/>
            <a:ext cx="12110186" cy="6464402"/>
            <a:chOff x="81814" y="-1"/>
            <a:chExt cx="12110186" cy="646440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4644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58"/>
            <a:stretch/>
          </p:blipFill>
          <p:spPr>
            <a:xfrm>
              <a:off x="81814" y="-1"/>
              <a:ext cx="6569243" cy="6464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1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71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8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9AD5-386A-4C49-BFCC-8D959F2368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930E1-78CA-4EFD-AA01-37EF0065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3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4873-EBD9-45C5-957A-439F1962616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A8474-ED47-4A2D-9DEE-53CC356F0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8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51900E-81D2-B892-3730-06654E1E3678}"/>
              </a:ext>
            </a:extLst>
          </p:cNvPr>
          <p:cNvSpPr/>
          <p:nvPr userDrawn="1"/>
        </p:nvSpPr>
        <p:spPr>
          <a:xfrm>
            <a:off x="-9706" y="0"/>
            <a:ext cx="54410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0917A03-EFC5-464B-C0A4-6BB7771C28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309" y="5976328"/>
            <a:ext cx="2048691" cy="5941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A34A5-A871-A151-01D0-BEB544CA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E42F4-852E-0C09-1BAE-A288909C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257B-D09D-9726-504E-A5850F079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50BB-7E25-42BF-AA47-E16748C360C4}" type="datetime1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3EB7D-A84F-5354-C1EE-4AB261A82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76F0-9241-61B0-C4DB-5EFD282E8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9706" y="6492875"/>
            <a:ext cx="520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DC1269-4FF1-4E69-84CE-6F8560F9A7D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A27D6-4EBB-ECDE-978E-232FF160D389}"/>
              </a:ext>
            </a:extLst>
          </p:cNvPr>
          <p:cNvSpPr txBox="1"/>
          <p:nvPr userDrawn="1"/>
        </p:nvSpPr>
        <p:spPr>
          <a:xfrm>
            <a:off x="534398" y="-4207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spc="300">
                <a:solidFill>
                  <a:srgbClr val="C00000"/>
                </a:solidFill>
                <a:effectLst/>
              </a:rPr>
              <a:t>Student Visa Advice</a:t>
            </a:r>
            <a:endParaRPr lang="en-GB" b="1" i="0" spc="300">
              <a:solidFill>
                <a:srgbClr val="C00000"/>
              </a:solidFill>
              <a:effectLst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26630D-B1AC-07D8-98F1-38F47F21F51E}"/>
              </a:ext>
            </a:extLst>
          </p:cNvPr>
          <p:cNvCxnSpPr/>
          <p:nvPr userDrawn="1"/>
        </p:nvCxnSpPr>
        <p:spPr>
          <a:xfrm>
            <a:off x="444500" y="365125"/>
            <a:ext cx="28321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97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C00000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1DCCC-BD33-7DBD-429A-5C86375D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62D1D-28AF-3867-3220-9C048D9E6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6D7E0-D38A-FB49-CB03-2D9B1F3AC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00DC-C667-4975-86B1-2842530662A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C2450-49F1-6BC2-41F2-5E56C456B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B21ED-4CF2-1C81-F6F6-C0EE46B92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A8C6-8806-46FE-8331-2EE8F44DD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8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984A15E-188B-16BE-DA99-813291C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61" y="355326"/>
            <a:ext cx="19907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3C64D4-E444-8A27-CFBA-A584E0D38A01}"/>
              </a:ext>
            </a:extLst>
          </p:cNvPr>
          <p:cNvCxnSpPr/>
          <p:nvPr/>
        </p:nvCxnSpPr>
        <p:spPr>
          <a:xfrm>
            <a:off x="399393" y="1122363"/>
            <a:ext cx="11393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3E83C37-D8A1-9CE4-441F-A931D30FFD70}"/>
              </a:ext>
            </a:extLst>
          </p:cNvPr>
          <p:cNvSpPr/>
          <p:nvPr/>
        </p:nvSpPr>
        <p:spPr>
          <a:xfrm>
            <a:off x="3388360" y="1271862"/>
            <a:ext cx="5415280" cy="541528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</a:rPr>
              <a:t>Educational Engagement</a:t>
            </a:r>
          </a:p>
          <a:p>
            <a:pPr algn="ctr"/>
            <a:r>
              <a:rPr lang="en-GB" sz="4800">
                <a:solidFill>
                  <a:schemeClr val="tx1"/>
                </a:solidFill>
                <a:ea typeface="Calibri"/>
                <a:cs typeface="Calibri"/>
              </a:rPr>
              <a:t>Student Worker </a:t>
            </a:r>
          </a:p>
          <a:p>
            <a:pPr algn="ctr"/>
            <a:r>
              <a:rPr lang="en-GB" sz="4800">
                <a:solidFill>
                  <a:schemeClr val="tx1"/>
                </a:solidFill>
                <a:ea typeface="Calibri"/>
                <a:cs typeface="Calibri"/>
              </a:rPr>
              <a:t>Roles</a:t>
            </a:r>
          </a:p>
        </p:txBody>
      </p:sp>
      <p:pic>
        <p:nvPicPr>
          <p:cNvPr id="9" name="Graphic 8" descr="A lightbulb">
            <a:extLst>
              <a:ext uri="{FF2B5EF4-FFF2-40B4-BE49-F238E27FC236}">
                <a16:creationId xmlns:a16="http://schemas.microsoft.com/office/drawing/2014/main" id="{308F0B0B-F7C9-91C2-981E-C5153F0EE8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527">
            <a:off x="7364990" y="4358991"/>
            <a:ext cx="2273765" cy="2273765"/>
          </a:xfrm>
          <a:prstGeom prst="rect">
            <a:avLst/>
          </a:prstGeom>
        </p:spPr>
      </p:pic>
      <p:pic>
        <p:nvPicPr>
          <p:cNvPr id="11" name="Graphic 10" descr="Two speech bubbles">
            <a:extLst>
              <a:ext uri="{FF2B5EF4-FFF2-40B4-BE49-F238E27FC236}">
                <a16:creationId xmlns:a16="http://schemas.microsoft.com/office/drawing/2014/main" id="{ED6F35A0-7758-51BE-AB92-E426132339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5583" y="4600581"/>
            <a:ext cx="2762385" cy="2762385"/>
          </a:xfrm>
          <a:prstGeom prst="rect">
            <a:avLst/>
          </a:prstGeom>
        </p:spPr>
      </p:pic>
      <p:pic>
        <p:nvPicPr>
          <p:cNvPr id="15" name="Graphic 14" descr="A flying paper aeroplane">
            <a:extLst>
              <a:ext uri="{FF2B5EF4-FFF2-40B4-BE49-F238E27FC236}">
                <a16:creationId xmlns:a16="http://schemas.microsoft.com/office/drawing/2014/main" id="{34860BAA-FBF9-CC9D-4B78-5765F35D67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78174">
            <a:off x="2343469" y="1058751"/>
            <a:ext cx="2397336" cy="2397336"/>
          </a:xfrm>
          <a:prstGeom prst="rect">
            <a:avLst/>
          </a:prstGeom>
        </p:spPr>
      </p:pic>
      <p:pic>
        <p:nvPicPr>
          <p:cNvPr id="19" name="Graphic 18" descr="Graduation cap">
            <a:extLst>
              <a:ext uri="{FF2B5EF4-FFF2-40B4-BE49-F238E27FC236}">
                <a16:creationId xmlns:a16="http://schemas.microsoft.com/office/drawing/2014/main" id="{BBB3D09C-4983-6E1A-905B-442353FAC1F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514334">
            <a:off x="6878184" y="779206"/>
            <a:ext cx="2164352" cy="2164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65394" y="6405142"/>
            <a:ext cx="40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Meghan Clamp &amp; Chloe Robinson</a:t>
            </a:r>
          </a:p>
        </p:txBody>
      </p:sp>
    </p:spTree>
    <p:extLst>
      <p:ext uri="{BB962C8B-B14F-4D97-AF65-F5344CB8AC3E}">
        <p14:creationId xmlns:p14="http://schemas.microsoft.com/office/powerpoint/2010/main" val="70859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884FFD4A-39DD-EF7A-EF0B-4C503BDA11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467" y="648759"/>
            <a:ext cx="5571066" cy="55710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DEB5DD-C0CC-C847-16AF-7891A89D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1DC1269-4FF1-4E69-84CE-6F8560F9A7D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254A62-703A-ACCB-63AA-4DCA6F7B6149}"/>
              </a:ext>
            </a:extLst>
          </p:cNvPr>
          <p:cNvSpPr/>
          <p:nvPr/>
        </p:nvSpPr>
        <p:spPr>
          <a:xfrm>
            <a:off x="0" y="0"/>
            <a:ext cx="12258675" cy="1371600"/>
          </a:xfrm>
          <a:prstGeom prst="rec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solidFill>
                  <a:schemeClr val="tx1"/>
                </a:solidFill>
              </a:rPr>
              <a:t>Educational Engagement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3C64D4-E444-8A27-CFBA-A584E0D38A01}"/>
              </a:ext>
            </a:extLst>
          </p:cNvPr>
          <p:cNvCxnSpPr/>
          <p:nvPr/>
        </p:nvCxnSpPr>
        <p:spPr>
          <a:xfrm>
            <a:off x="399393" y="1122363"/>
            <a:ext cx="11393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5984A15E-188B-16BE-DA99-813291C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61" y="355326"/>
            <a:ext cx="19907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5600" y="1341438"/>
            <a:ext cx="5656263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  <a:defRPr/>
            </a:pPr>
            <a:r>
              <a:rPr lang="en-GB" b="1"/>
              <a:t>Purpose</a:t>
            </a:r>
          </a:p>
          <a:p>
            <a:pPr lvl="1" indent="0">
              <a:defRPr/>
            </a:pPr>
            <a:r>
              <a:rPr lang="en-GB" sz="1800"/>
              <a:t>To recruit and support high quality students to the University of Leeds, regardless of background</a:t>
            </a:r>
          </a:p>
          <a:p>
            <a:pPr lvl="1" indent="0">
              <a:defRPr/>
            </a:pPr>
            <a:r>
              <a:rPr lang="en-GB" sz="1800"/>
              <a:t>To raise aspirations and awareness of higher education (in particular, research-intensive universities)</a:t>
            </a:r>
          </a:p>
          <a:p>
            <a:pPr lvl="1" indent="0">
              <a:defRPr/>
            </a:pPr>
            <a:endParaRPr lang="en-GB" sz="1800"/>
          </a:p>
          <a:p>
            <a:pPr>
              <a:defRPr/>
            </a:pPr>
            <a:r>
              <a:rPr lang="en-GB" sz="2000" b="1"/>
              <a:t>This is supported by:</a:t>
            </a:r>
          </a:p>
          <a:p>
            <a:pPr lvl="1">
              <a:defRPr/>
            </a:pPr>
            <a:r>
              <a:rPr lang="en-GB"/>
              <a:t>Outreach activities delivered:</a:t>
            </a:r>
          </a:p>
          <a:p>
            <a:pPr lvl="2">
              <a:buFontTx/>
              <a:buNone/>
              <a:defRPr/>
            </a:pPr>
            <a:r>
              <a:rPr lang="en-GB" sz="1800"/>
              <a:t>	</a:t>
            </a:r>
            <a:r>
              <a:rPr lang="en-GB" sz="1800" b="1"/>
              <a:t>On-campus</a:t>
            </a:r>
            <a:r>
              <a:rPr lang="en-GB" sz="1800"/>
              <a:t> – Campus Visits, Higher Education Experience Days, Summer Schools, Residentials</a:t>
            </a:r>
          </a:p>
          <a:p>
            <a:pPr lvl="2">
              <a:buFontTx/>
              <a:buNone/>
              <a:defRPr/>
            </a:pPr>
            <a:r>
              <a:rPr lang="en-GB" sz="1800" b="1"/>
              <a:t>	Off-campus</a:t>
            </a:r>
            <a:r>
              <a:rPr lang="en-GB" sz="1800"/>
              <a:t> – Workshops, HE events and Presentations in schools, UCAS Exhibitions</a:t>
            </a:r>
          </a:p>
          <a:p>
            <a:pPr lvl="2">
              <a:buFontTx/>
              <a:buNone/>
              <a:defRPr/>
            </a:pPr>
            <a:r>
              <a:rPr lang="en-GB" sz="1800"/>
              <a:t>	</a:t>
            </a:r>
            <a:r>
              <a:rPr lang="en-GB" sz="1800" b="1"/>
              <a:t>Online</a:t>
            </a:r>
            <a:r>
              <a:rPr lang="en-GB" sz="1800"/>
              <a:t> – videos, teacher &amp; student resources</a:t>
            </a:r>
          </a:p>
        </p:txBody>
      </p:sp>
      <p:pic>
        <p:nvPicPr>
          <p:cNvPr id="8" name="Picture 10" descr="\\ds.leeds.ac.uk\shared\Administration\Access\carshare\Access Academy (new)\Outreach New\Web pages\Images\SAS Stevie 26.01.09-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16" y="1794986"/>
            <a:ext cx="28797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\\ds.leeds.ac.uk\shared\Administration\Access\carshare\Access Academy (new)\Outreach New\Web pages\Images\UCAS stand 2011 20.06.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18" y="4347684"/>
            <a:ext cx="28797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3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254A62-703A-ACCB-63AA-4DCA6F7B6149}"/>
              </a:ext>
            </a:extLst>
          </p:cNvPr>
          <p:cNvSpPr/>
          <p:nvPr/>
        </p:nvSpPr>
        <p:spPr>
          <a:xfrm>
            <a:off x="0" y="0"/>
            <a:ext cx="12258675" cy="1371600"/>
          </a:xfrm>
          <a:prstGeom prst="rec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solidFill>
                  <a:schemeClr val="tx1"/>
                </a:solidFill>
              </a:rPr>
              <a:t>Educational Engagement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3C64D4-E444-8A27-CFBA-A584E0D38A01}"/>
              </a:ext>
            </a:extLst>
          </p:cNvPr>
          <p:cNvCxnSpPr/>
          <p:nvPr/>
        </p:nvCxnSpPr>
        <p:spPr>
          <a:xfrm>
            <a:off x="399393" y="1122363"/>
            <a:ext cx="11393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5984A15E-188B-16BE-DA99-813291C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61" y="355326"/>
            <a:ext cx="19907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1520" y="1538646"/>
            <a:ext cx="7488832" cy="9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b="1" kern="0">
                <a:ea typeface="Geneva"/>
              </a:rPr>
              <a:t>2 Core Areas - Access &amp; Student Success</a:t>
            </a:r>
          </a:p>
          <a:p>
            <a:r>
              <a:rPr lang="en-GB" altLang="en-US" kern="0">
                <a:ea typeface="Geneva"/>
              </a:rPr>
              <a:t>Access</a:t>
            </a:r>
            <a:r>
              <a:rPr lang="en-GB" altLang="en-US" b="1" kern="0">
                <a:ea typeface="Geneva"/>
              </a:rPr>
              <a:t>  </a:t>
            </a:r>
          </a:p>
          <a:p>
            <a:pPr>
              <a:buFontTx/>
              <a:buChar char="•"/>
            </a:pPr>
            <a:endParaRPr lang="en-GB" altLang="en-US" kern="0">
              <a:ea typeface="Geneva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5600" y="2420888"/>
            <a:ext cx="8429625" cy="4643438"/>
          </a:xfrm>
        </p:spPr>
        <p:txBody>
          <a:bodyPr/>
          <a:lstStyle/>
          <a:p>
            <a:endParaRPr lang="en-GB" altLang="en-US" sz="1200">
              <a:ea typeface="Geneva"/>
            </a:endParaRPr>
          </a:p>
          <a:p>
            <a:pPr lvl="1"/>
            <a:r>
              <a:rPr lang="en-GB" altLang="en-US" sz="2400">
                <a:solidFill>
                  <a:srgbClr val="FF0000"/>
                </a:solidFill>
                <a:ea typeface="Geneva"/>
              </a:rPr>
              <a:t>Education Outreach Team</a:t>
            </a:r>
          </a:p>
          <a:p>
            <a:pPr lvl="1"/>
            <a:r>
              <a:rPr lang="en-GB" altLang="en-US" sz="2400">
                <a:solidFill>
                  <a:srgbClr val="FF0000"/>
                </a:solidFill>
                <a:ea typeface="Geneva"/>
              </a:rPr>
              <a:t>Contextual Outreach Team </a:t>
            </a:r>
            <a:r>
              <a:rPr lang="en-GB" altLang="en-US" sz="2400">
                <a:ea typeface="Geneva"/>
              </a:rPr>
              <a:t>(RfE, RO, TTP, Linacre Institute, Tutor Trust &amp; Brilliant Club) &amp; </a:t>
            </a:r>
            <a:r>
              <a:rPr lang="en-GB" altLang="en-US" sz="2400">
                <a:solidFill>
                  <a:srgbClr val="FF0000"/>
                </a:solidFill>
                <a:ea typeface="Geneva"/>
              </a:rPr>
              <a:t>Contextual Admissions Team </a:t>
            </a:r>
            <a:r>
              <a:rPr lang="en-GB" altLang="en-US" sz="2400">
                <a:ea typeface="Geneva"/>
              </a:rPr>
              <a:t>(Access to Leeds) </a:t>
            </a:r>
          </a:p>
          <a:p>
            <a:pPr lvl="1"/>
            <a:r>
              <a:rPr lang="en-GB" altLang="en-US" sz="2400">
                <a:solidFill>
                  <a:srgbClr val="FF0000"/>
                </a:solidFill>
                <a:ea typeface="Geneva"/>
              </a:rPr>
              <a:t>Academic Cluster Teams </a:t>
            </a:r>
            <a:r>
              <a:rPr lang="en-GB" altLang="en-US" sz="2400">
                <a:ea typeface="Geneva"/>
              </a:rPr>
              <a:t>(Arts, Social Sciences, Health Sciences &amp; STEM)</a:t>
            </a:r>
          </a:p>
          <a:p>
            <a:pPr lvl="1"/>
            <a:r>
              <a:rPr lang="en-GB" altLang="en-US" sz="2400">
                <a:solidFill>
                  <a:srgbClr val="FF0000"/>
                </a:solidFill>
                <a:ea typeface="Geneva"/>
              </a:rPr>
              <a:t>Monitoring &amp; Evaluation Team </a:t>
            </a:r>
          </a:p>
          <a:p>
            <a:pPr lvl="1"/>
            <a:endParaRPr lang="en-GB" altLang="en-US" sz="2400">
              <a:ea typeface="Geneva"/>
            </a:endParaRPr>
          </a:p>
          <a:p>
            <a:pPr>
              <a:buFontTx/>
              <a:buChar char="•"/>
            </a:pPr>
            <a:endParaRPr lang="en-GB" altLang="en-US">
              <a:ea typeface="Geneva"/>
            </a:endParaRPr>
          </a:p>
        </p:txBody>
      </p:sp>
      <p:pic>
        <p:nvPicPr>
          <p:cNvPr id="9" name="Picture 2" descr="Imag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24245" r="16279" b="21685"/>
          <a:stretch/>
        </p:blipFill>
        <p:spPr bwMode="auto">
          <a:xfrm>
            <a:off x="8696263" y="3787309"/>
            <a:ext cx="3096344" cy="28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9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254A62-703A-ACCB-63AA-4DCA6F7B6149}"/>
              </a:ext>
            </a:extLst>
          </p:cNvPr>
          <p:cNvSpPr/>
          <p:nvPr/>
        </p:nvSpPr>
        <p:spPr>
          <a:xfrm>
            <a:off x="0" y="0"/>
            <a:ext cx="12258675" cy="1371600"/>
          </a:xfrm>
          <a:prstGeom prst="rec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solidFill>
                  <a:schemeClr val="tx1"/>
                </a:solidFill>
              </a:rPr>
              <a:t>Educational Engagement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3C64D4-E444-8A27-CFBA-A584E0D38A01}"/>
              </a:ext>
            </a:extLst>
          </p:cNvPr>
          <p:cNvCxnSpPr/>
          <p:nvPr/>
        </p:nvCxnSpPr>
        <p:spPr>
          <a:xfrm>
            <a:off x="399393" y="1122363"/>
            <a:ext cx="11393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5984A15E-188B-16BE-DA99-813291C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61" y="355326"/>
            <a:ext cx="19907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1538646"/>
            <a:ext cx="7488832" cy="9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1pPr>
            <a:lvl2pPr marL="271463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</a:defRPr>
            </a:lvl2pPr>
            <a:lvl3pPr marL="542925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</a:defRPr>
            </a:lvl3pPr>
            <a:lvl4pPr marL="8096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b="1" kern="0">
                <a:ea typeface="Geneva"/>
              </a:rPr>
              <a:t>2 Core Areas - Access &amp; Student Success</a:t>
            </a:r>
          </a:p>
          <a:p>
            <a:r>
              <a:rPr lang="en-GB" altLang="en-US" kern="0">
                <a:ea typeface="Geneva"/>
              </a:rPr>
              <a:t>Student Success </a:t>
            </a:r>
            <a:r>
              <a:rPr lang="en-GB" altLang="en-US" b="1" kern="0">
                <a:ea typeface="Geneva"/>
              </a:rPr>
              <a:t>  </a:t>
            </a:r>
          </a:p>
          <a:p>
            <a:pPr>
              <a:buFontTx/>
              <a:buChar char="•"/>
            </a:pPr>
            <a:endParaRPr lang="en-GB" altLang="en-US" kern="0">
              <a:ea typeface="Geneva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5600" y="2708920"/>
            <a:ext cx="8429625" cy="4643438"/>
          </a:xfrm>
        </p:spPr>
        <p:txBody>
          <a:bodyPr/>
          <a:lstStyle/>
          <a:p>
            <a:pPr lvl="1"/>
            <a:r>
              <a:rPr lang="en-GB" altLang="en-US" sz="2400">
                <a:solidFill>
                  <a:srgbClr val="FF0000"/>
                </a:solidFill>
                <a:ea typeface="Geneva"/>
              </a:rPr>
              <a:t>Plus Programme Team </a:t>
            </a:r>
            <a:r>
              <a:rPr lang="en-GB" altLang="en-US" sz="2400">
                <a:ea typeface="Geneva"/>
              </a:rPr>
              <a:t>(Plus Programme, Finance &amp; Scholarships) </a:t>
            </a:r>
          </a:p>
          <a:p>
            <a:pPr lvl="1"/>
            <a:r>
              <a:rPr lang="en-GB" altLang="en-US" sz="2400">
                <a:solidFill>
                  <a:srgbClr val="FF0000"/>
                </a:solidFill>
                <a:ea typeface="Geneva"/>
              </a:rPr>
              <a:t>PGR Diversity Team </a:t>
            </a:r>
          </a:p>
          <a:p>
            <a:pPr lvl="1"/>
            <a:r>
              <a:rPr lang="en-GB" altLang="en-US" sz="2400">
                <a:solidFill>
                  <a:srgbClr val="FF0000"/>
                </a:solidFill>
                <a:ea typeface="Geneva"/>
              </a:rPr>
              <a:t>Student Success Team </a:t>
            </a:r>
            <a:r>
              <a:rPr lang="en-GB" altLang="en-US" sz="2400">
                <a:ea typeface="Geneva"/>
              </a:rPr>
              <a:t>(Faculty SSOs/Engagement Callers) </a:t>
            </a:r>
          </a:p>
          <a:p>
            <a:pPr lvl="1"/>
            <a:r>
              <a:rPr lang="en-GB" altLang="en-US" sz="2400">
                <a:solidFill>
                  <a:srgbClr val="FF0000"/>
                </a:solidFill>
                <a:ea typeface="Geneva"/>
              </a:rPr>
              <a:t>Sense of Belonging Team </a:t>
            </a:r>
          </a:p>
          <a:p>
            <a:pPr lvl="1"/>
            <a:r>
              <a:rPr lang="en-GB" altLang="en-US" sz="2400">
                <a:solidFill>
                  <a:srgbClr val="FF0000"/>
                </a:solidFill>
                <a:ea typeface="Geneva"/>
              </a:rPr>
              <a:t>Monitoring &amp; Evaluation Team </a:t>
            </a:r>
          </a:p>
          <a:p>
            <a:pPr>
              <a:buFontTx/>
              <a:buChar char="•"/>
            </a:pPr>
            <a:endParaRPr lang="en-GB" altLang="en-US">
              <a:ea typeface="Geneva"/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09" y="4285562"/>
            <a:ext cx="3511198" cy="23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0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254A62-703A-ACCB-63AA-4DCA6F7B6149}"/>
              </a:ext>
            </a:extLst>
          </p:cNvPr>
          <p:cNvSpPr/>
          <p:nvPr/>
        </p:nvSpPr>
        <p:spPr>
          <a:xfrm>
            <a:off x="0" y="0"/>
            <a:ext cx="12258675" cy="1371600"/>
          </a:xfrm>
          <a:prstGeom prst="rec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solidFill>
                  <a:schemeClr val="tx1"/>
                </a:solidFill>
              </a:rPr>
              <a:t>Educational Engagement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3C64D4-E444-8A27-CFBA-A584E0D38A01}"/>
              </a:ext>
            </a:extLst>
          </p:cNvPr>
          <p:cNvCxnSpPr/>
          <p:nvPr/>
        </p:nvCxnSpPr>
        <p:spPr>
          <a:xfrm>
            <a:off x="399393" y="1122363"/>
            <a:ext cx="11393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5984A15E-188B-16BE-DA99-813291C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61" y="355326"/>
            <a:ext cx="19907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55600" y="1665288"/>
            <a:ext cx="5800725" cy="434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Char char="•"/>
            </a:pPr>
            <a:r>
              <a:rPr lang="en-GB" altLang="en-US" sz="1800">
                <a:ea typeface="Geneva"/>
              </a:rPr>
              <a:t>Schools &amp; Colleges</a:t>
            </a:r>
          </a:p>
          <a:p>
            <a:pPr marL="0" indent="0">
              <a:buFontTx/>
              <a:buChar char="•"/>
            </a:pPr>
            <a:r>
              <a:rPr lang="en-GB" altLang="en-US" sz="1800">
                <a:ea typeface="Geneva"/>
              </a:rPr>
              <a:t>Recruitment &amp; Widening Participation (WP) </a:t>
            </a:r>
          </a:p>
          <a:p>
            <a:pPr marL="0" indent="0">
              <a:buFontTx/>
              <a:buChar char="•"/>
            </a:pPr>
            <a:r>
              <a:rPr lang="en-GB" altLang="en-US" sz="1800">
                <a:ea typeface="Geneva"/>
              </a:rPr>
              <a:t>Students, Teachers, Parents.</a:t>
            </a:r>
          </a:p>
          <a:p>
            <a:pPr marL="0" indent="0"/>
            <a:endParaRPr lang="en-GB" altLang="en-US" sz="2000" b="1">
              <a:ea typeface="Geneva"/>
            </a:endParaRPr>
          </a:p>
          <a:p>
            <a:pPr marL="0" indent="0" algn="ctr"/>
            <a:r>
              <a:rPr lang="en-GB" altLang="en-US" sz="2000" b="1">
                <a:ea typeface="Geneva"/>
              </a:rPr>
              <a:t>What is WP? </a:t>
            </a:r>
          </a:p>
          <a:p>
            <a:pPr marL="1588" lvl="1" indent="0" algn="ctr">
              <a:buFontTx/>
              <a:buNone/>
            </a:pPr>
            <a:r>
              <a:rPr lang="en-GB" altLang="en-US" sz="1600">
                <a:ea typeface="Geneva"/>
              </a:rPr>
              <a:t>A drive to increase access to learning, providing opportunities for success and progression to higher education (HE) to a much wider cross section of the population than at present.</a:t>
            </a:r>
          </a:p>
          <a:p>
            <a:pPr marL="0" indent="0" algn="ctr"/>
            <a:endParaRPr lang="en-GB" altLang="en-US" sz="1600">
              <a:ea typeface="Geneva"/>
            </a:endParaRPr>
          </a:p>
          <a:p>
            <a:pPr marL="0" indent="0" algn="ctr"/>
            <a:r>
              <a:rPr lang="en-GB" altLang="en-US" sz="1600">
                <a:ea typeface="Geneva"/>
              </a:rPr>
              <a:t>Hard to reach groups, those who may be discouraged by social, cultural, economic, or institutional balance.</a:t>
            </a:r>
          </a:p>
          <a:p>
            <a:pPr lvl="2">
              <a:buFontTx/>
              <a:buNone/>
            </a:pPr>
            <a:endParaRPr lang="en-GB" altLang="en-US" sz="1800">
              <a:ea typeface="Geneva"/>
            </a:endParaRPr>
          </a:p>
        </p:txBody>
      </p:sp>
      <p:pic>
        <p:nvPicPr>
          <p:cNvPr id="8" name="Picture 7" descr="Children looking at glob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7" y="2156426"/>
            <a:ext cx="2520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Student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592" y="4525577"/>
            <a:ext cx="25193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254A62-703A-ACCB-63AA-4DCA6F7B6149}"/>
              </a:ext>
            </a:extLst>
          </p:cNvPr>
          <p:cNvSpPr/>
          <p:nvPr/>
        </p:nvSpPr>
        <p:spPr>
          <a:xfrm>
            <a:off x="0" y="0"/>
            <a:ext cx="12258675" cy="1371600"/>
          </a:xfrm>
          <a:prstGeom prst="rec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solidFill>
                  <a:schemeClr val="tx1"/>
                </a:solidFill>
              </a:rPr>
              <a:t>The Student Ambassador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3C64D4-E444-8A27-CFBA-A584E0D38A01}"/>
              </a:ext>
            </a:extLst>
          </p:cNvPr>
          <p:cNvCxnSpPr/>
          <p:nvPr/>
        </p:nvCxnSpPr>
        <p:spPr>
          <a:xfrm>
            <a:off x="399393" y="1122363"/>
            <a:ext cx="11393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5984A15E-188B-16BE-DA99-813291C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61" y="355326"/>
            <a:ext cx="19907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4836" y="1784481"/>
            <a:ext cx="9437365" cy="521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</a:rPr>
              <a:t>Developing and delivering face to face presentations introducing young people to university and to your subject area; </a:t>
            </a:r>
          </a:p>
          <a:p>
            <a:pPr algn="ctr" fontAlgn="base"/>
            <a:endParaRPr lang="en-GB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</a:rPr>
              <a:t>Visiting a range of schools and colleges to inspire young learners, promoting progression to university and encouraging interest in your area of study;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</a:rPr>
              <a:t>Supporting on campus and online events for school pupils and teachers interested in learning more about HE and your subject area.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</a:rPr>
              <a:t>Chaperoning students and their teachers on taster events, higher education experience days and hosting campus tours.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</a:rPr>
              <a:t>Working in groups with young people exploring all aspects of higher education and your subject specialism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</a:rPr>
              <a:t>Supporting on campus residential events, including summer schools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</a:rPr>
              <a:t>Assisting in the preparation of resources and setting up of events </a:t>
            </a:r>
          </a:p>
          <a:p>
            <a:pPr algn="just" fontAlgn="base"/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just" fontAlgn="base"/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5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254A62-703A-ACCB-63AA-4DCA6F7B6149}"/>
              </a:ext>
            </a:extLst>
          </p:cNvPr>
          <p:cNvSpPr/>
          <p:nvPr/>
        </p:nvSpPr>
        <p:spPr>
          <a:xfrm>
            <a:off x="0" y="0"/>
            <a:ext cx="12258675" cy="1371600"/>
          </a:xfrm>
          <a:prstGeom prst="rec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</a:rPr>
              <a:t>The Education Outreach Fellow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3C64D4-E444-8A27-CFBA-A584E0D38A01}"/>
              </a:ext>
            </a:extLst>
          </p:cNvPr>
          <p:cNvCxnSpPr/>
          <p:nvPr/>
        </p:nvCxnSpPr>
        <p:spPr>
          <a:xfrm>
            <a:off x="399393" y="1122363"/>
            <a:ext cx="11393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5984A15E-188B-16BE-DA99-813291C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61" y="355326"/>
            <a:ext cx="19907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8825" y="1502688"/>
            <a:ext cx="90117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Developing talks and interactive workshops which offer young learners a taster of your subject area in order to generate subject interest and raise aspirations towards higher education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Delivering workshops in schools and colleges across the country, as part of our on-campus taster days and as part of our online outreach programmes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Liaising with school/college or university staff prior to an event to confirm arrangements;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Working collaboratively with other Education Outreach Fellows, Student Ambassadors and the wider Educational Engagement team, as necessary, to prepare resources and deliver sessions;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Evaluating the sessions delivered, using feedback from students and teachers/staff, to develop and improve delivery method and content; 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Representing the University, including attending recruitment and outreach events and exhibitions both face to face and online</a:t>
            </a:r>
          </a:p>
        </p:txBody>
      </p:sp>
    </p:spTree>
    <p:extLst>
      <p:ext uri="{BB962C8B-B14F-4D97-AF65-F5344CB8AC3E}">
        <p14:creationId xmlns:p14="http://schemas.microsoft.com/office/powerpoint/2010/main" val="364019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254A62-703A-ACCB-63AA-4DCA6F7B6149}"/>
              </a:ext>
            </a:extLst>
          </p:cNvPr>
          <p:cNvSpPr/>
          <p:nvPr/>
        </p:nvSpPr>
        <p:spPr>
          <a:xfrm>
            <a:off x="0" y="0"/>
            <a:ext cx="12258675" cy="1371600"/>
          </a:xfrm>
          <a:prstGeom prst="rec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solidFill>
                  <a:schemeClr val="tx1"/>
                </a:solidFill>
              </a:rPr>
              <a:t>How to Apply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3C64D4-E444-8A27-CFBA-A584E0D38A01}"/>
              </a:ext>
            </a:extLst>
          </p:cNvPr>
          <p:cNvCxnSpPr/>
          <p:nvPr/>
        </p:nvCxnSpPr>
        <p:spPr>
          <a:xfrm>
            <a:off x="399393" y="1122363"/>
            <a:ext cx="11393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5984A15E-188B-16BE-DA99-813291C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61" y="355326"/>
            <a:ext cx="19907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90" y="-16897"/>
            <a:ext cx="4847420" cy="6874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209" y="3468468"/>
            <a:ext cx="247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12.46 per hour – Student Ambassadors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64754" y="3510944"/>
            <a:ext cx="247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17.25 per hour – Education Outreach Fellows</a:t>
            </a:r>
          </a:p>
        </p:txBody>
      </p:sp>
      <p:pic>
        <p:nvPicPr>
          <p:cNvPr id="1026" name="Picture 2" descr="British Pound Sign PNG Clip Art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3631">
            <a:off x="99377" y="3414047"/>
            <a:ext cx="779892" cy="11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itish Pound Sign PNG Clip Art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3631">
            <a:off x="8636368" y="3506151"/>
            <a:ext cx="779892" cy="11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0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BC1344-7DF7-730D-B807-D53A78B3477E}"/>
              </a:ext>
            </a:extLst>
          </p:cNvPr>
          <p:cNvSpPr/>
          <p:nvPr/>
        </p:nvSpPr>
        <p:spPr>
          <a:xfrm>
            <a:off x="0" y="0"/>
            <a:ext cx="11877675" cy="1371600"/>
          </a:xfrm>
          <a:prstGeom prst="rec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254A62-703A-ACCB-63AA-4DCA6F7B6149}"/>
              </a:ext>
            </a:extLst>
          </p:cNvPr>
          <p:cNvSpPr/>
          <p:nvPr/>
        </p:nvSpPr>
        <p:spPr>
          <a:xfrm>
            <a:off x="314324" y="0"/>
            <a:ext cx="11877675" cy="1371600"/>
          </a:xfrm>
          <a:prstGeom prst="rec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solidFill>
                  <a:schemeClr val="tx1"/>
                </a:solidFill>
              </a:rPr>
              <a:t>Any Questions?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84A15E-188B-16BE-DA99-813291C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61" y="355326"/>
            <a:ext cx="19907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3C64D4-E444-8A27-CFBA-A584E0D38A01}"/>
              </a:ext>
            </a:extLst>
          </p:cNvPr>
          <p:cNvCxnSpPr/>
          <p:nvPr/>
        </p:nvCxnSpPr>
        <p:spPr>
          <a:xfrm>
            <a:off x="399393" y="1122363"/>
            <a:ext cx="11393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Question Mark with solid fill">
            <a:extLst>
              <a:ext uri="{FF2B5EF4-FFF2-40B4-BE49-F238E27FC236}">
                <a16:creationId xmlns:a16="http://schemas.microsoft.com/office/drawing/2014/main" id="{3F62A92B-E5C8-0F67-A391-4F0DF6736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66" y="2446772"/>
            <a:ext cx="1536330" cy="1536330"/>
          </a:xfrm>
          <a:prstGeom prst="rect">
            <a:avLst/>
          </a:prstGeom>
        </p:spPr>
      </p:pic>
      <p:pic>
        <p:nvPicPr>
          <p:cNvPr id="28" name="Graphic 27" descr="Question Mark with solid fill">
            <a:extLst>
              <a:ext uri="{FF2B5EF4-FFF2-40B4-BE49-F238E27FC236}">
                <a16:creationId xmlns:a16="http://schemas.microsoft.com/office/drawing/2014/main" id="{61256376-EA75-651D-278A-C379411D5B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0" y="2016900"/>
            <a:ext cx="914400" cy="914400"/>
          </a:xfrm>
          <a:prstGeom prst="rect">
            <a:avLst/>
          </a:prstGeom>
        </p:spPr>
      </p:pic>
      <p:pic>
        <p:nvPicPr>
          <p:cNvPr id="29" name="Graphic 28" descr="Question Mark with solid fill">
            <a:extLst>
              <a:ext uri="{FF2B5EF4-FFF2-40B4-BE49-F238E27FC236}">
                <a16:creationId xmlns:a16="http://schemas.microsoft.com/office/drawing/2014/main" id="{238A1E7A-2DB0-5A19-A151-8D83251A38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1" y="2455337"/>
            <a:ext cx="671424" cy="671424"/>
          </a:xfrm>
          <a:prstGeom prst="rect">
            <a:avLst/>
          </a:prstGeom>
        </p:spPr>
      </p:pic>
      <p:pic>
        <p:nvPicPr>
          <p:cNvPr id="30" name="Graphic 29" descr="Question Mark with solid fill">
            <a:extLst>
              <a:ext uri="{FF2B5EF4-FFF2-40B4-BE49-F238E27FC236}">
                <a16:creationId xmlns:a16="http://schemas.microsoft.com/office/drawing/2014/main" id="{0015C0D8-37A2-E7FA-F861-5CA2C6E13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11" y="2684040"/>
            <a:ext cx="1602761" cy="1602761"/>
          </a:xfrm>
          <a:prstGeom prst="rect">
            <a:avLst/>
          </a:prstGeom>
        </p:spPr>
      </p:pic>
      <p:pic>
        <p:nvPicPr>
          <p:cNvPr id="31" name="Graphic 30" descr="Question Mark with solid fill">
            <a:extLst>
              <a:ext uri="{FF2B5EF4-FFF2-40B4-BE49-F238E27FC236}">
                <a16:creationId xmlns:a16="http://schemas.microsoft.com/office/drawing/2014/main" id="{A1B7DEDE-F339-CA2A-EA34-4D086E133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31" y="4645800"/>
            <a:ext cx="914400" cy="914400"/>
          </a:xfrm>
          <a:prstGeom prst="rect">
            <a:avLst/>
          </a:prstGeom>
        </p:spPr>
      </p:pic>
      <p:pic>
        <p:nvPicPr>
          <p:cNvPr id="32" name="Graphic 31" descr="Question Mark with solid fill">
            <a:extLst>
              <a:ext uri="{FF2B5EF4-FFF2-40B4-BE49-F238E27FC236}">
                <a16:creationId xmlns:a16="http://schemas.microsoft.com/office/drawing/2014/main" id="{9AA0E3CA-EEA3-0B20-BDED-572E79D696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00" y="3426600"/>
            <a:ext cx="914400" cy="914400"/>
          </a:xfrm>
          <a:prstGeom prst="rect">
            <a:avLst/>
          </a:prstGeom>
        </p:spPr>
      </p:pic>
      <p:pic>
        <p:nvPicPr>
          <p:cNvPr id="33" name="Graphic 32" descr="Question Mark with solid fill">
            <a:extLst>
              <a:ext uri="{FF2B5EF4-FFF2-40B4-BE49-F238E27FC236}">
                <a16:creationId xmlns:a16="http://schemas.microsoft.com/office/drawing/2014/main" id="{95F1ABA6-D8AF-362E-A591-3873540C33E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48" y="1579563"/>
            <a:ext cx="914400" cy="914400"/>
          </a:xfrm>
          <a:prstGeom prst="rect">
            <a:avLst/>
          </a:prstGeom>
        </p:spPr>
      </p:pic>
      <p:pic>
        <p:nvPicPr>
          <p:cNvPr id="34" name="Graphic 33" descr="Question Mark with solid fill">
            <a:extLst>
              <a:ext uri="{FF2B5EF4-FFF2-40B4-BE49-F238E27FC236}">
                <a16:creationId xmlns:a16="http://schemas.microsoft.com/office/drawing/2014/main" id="{0C952D71-7E35-53A5-834D-E1171A83A00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52" y="4593762"/>
            <a:ext cx="914400" cy="914400"/>
          </a:xfrm>
          <a:prstGeom prst="rect">
            <a:avLst/>
          </a:prstGeom>
        </p:spPr>
      </p:pic>
      <p:pic>
        <p:nvPicPr>
          <p:cNvPr id="35" name="Graphic 34" descr="Question Mark with solid fill">
            <a:extLst>
              <a:ext uri="{FF2B5EF4-FFF2-40B4-BE49-F238E27FC236}">
                <a16:creationId xmlns:a16="http://schemas.microsoft.com/office/drawing/2014/main" id="{3088757B-ABA7-74C2-3580-7D8D69048F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38" y="4108032"/>
            <a:ext cx="914400" cy="914400"/>
          </a:xfrm>
          <a:prstGeom prst="rect">
            <a:avLst/>
          </a:prstGeom>
        </p:spPr>
      </p:pic>
      <p:pic>
        <p:nvPicPr>
          <p:cNvPr id="36" name="Graphic 35" descr="Question Mark with solid fill">
            <a:extLst>
              <a:ext uri="{FF2B5EF4-FFF2-40B4-BE49-F238E27FC236}">
                <a16:creationId xmlns:a16="http://schemas.microsoft.com/office/drawing/2014/main" id="{9AF3ECFE-C190-82E7-5E04-7B1ADB0D071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64" y="2947977"/>
            <a:ext cx="914400" cy="914400"/>
          </a:xfrm>
          <a:prstGeom prst="rect">
            <a:avLst/>
          </a:prstGeom>
        </p:spPr>
      </p:pic>
      <p:pic>
        <p:nvPicPr>
          <p:cNvPr id="38" name="Graphic 37" descr="Question Mark with solid fill">
            <a:extLst>
              <a:ext uri="{FF2B5EF4-FFF2-40B4-BE49-F238E27FC236}">
                <a16:creationId xmlns:a16="http://schemas.microsoft.com/office/drawing/2014/main" id="{3B34D079-8FE8-3156-6B12-B8E2FF9B4BB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03" y="1574764"/>
            <a:ext cx="651228" cy="651228"/>
          </a:xfrm>
          <a:prstGeom prst="rect">
            <a:avLst/>
          </a:prstGeom>
        </p:spPr>
      </p:pic>
      <p:pic>
        <p:nvPicPr>
          <p:cNvPr id="40" name="Graphic 39" descr="Question Mark with solid fill">
            <a:extLst>
              <a:ext uri="{FF2B5EF4-FFF2-40B4-BE49-F238E27FC236}">
                <a16:creationId xmlns:a16="http://schemas.microsoft.com/office/drawing/2014/main" id="{510D1346-988B-EF7A-D41D-84A56698F75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88" y="3579000"/>
            <a:ext cx="914400" cy="914400"/>
          </a:xfrm>
          <a:prstGeom prst="rect">
            <a:avLst/>
          </a:prstGeom>
        </p:spPr>
      </p:pic>
      <p:pic>
        <p:nvPicPr>
          <p:cNvPr id="41" name="Graphic 40" descr="Question Mark with solid fill">
            <a:extLst>
              <a:ext uri="{FF2B5EF4-FFF2-40B4-BE49-F238E27FC236}">
                <a16:creationId xmlns:a16="http://schemas.microsoft.com/office/drawing/2014/main" id="{BC065179-C013-1B68-1F8D-AB8CB596DED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23" y="3214937"/>
            <a:ext cx="914400" cy="914400"/>
          </a:xfrm>
          <a:prstGeom prst="rect">
            <a:avLst/>
          </a:prstGeom>
        </p:spPr>
      </p:pic>
      <p:pic>
        <p:nvPicPr>
          <p:cNvPr id="42" name="Graphic 41" descr="Question Mark with solid fill">
            <a:extLst>
              <a:ext uri="{FF2B5EF4-FFF2-40B4-BE49-F238E27FC236}">
                <a16:creationId xmlns:a16="http://schemas.microsoft.com/office/drawing/2014/main" id="{E8FD463D-44A0-0EE2-D2DE-B05D78F6DC2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22" y="1579563"/>
            <a:ext cx="914400" cy="914400"/>
          </a:xfrm>
          <a:prstGeom prst="rect">
            <a:avLst/>
          </a:prstGeom>
        </p:spPr>
      </p:pic>
      <p:pic>
        <p:nvPicPr>
          <p:cNvPr id="44" name="Graphic 43" descr="Question Mark with solid fill">
            <a:extLst>
              <a:ext uri="{FF2B5EF4-FFF2-40B4-BE49-F238E27FC236}">
                <a16:creationId xmlns:a16="http://schemas.microsoft.com/office/drawing/2014/main" id="{C0114F4D-776B-3FAC-9245-3ABC77C9C2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67" y="3691258"/>
            <a:ext cx="497342" cy="497342"/>
          </a:xfrm>
          <a:prstGeom prst="rect">
            <a:avLst/>
          </a:prstGeom>
        </p:spPr>
      </p:pic>
      <p:pic>
        <p:nvPicPr>
          <p:cNvPr id="45" name="Graphic 44" descr="Question Mark with solid fill">
            <a:extLst>
              <a:ext uri="{FF2B5EF4-FFF2-40B4-BE49-F238E27FC236}">
                <a16:creationId xmlns:a16="http://schemas.microsoft.com/office/drawing/2014/main" id="{3B0668CF-27D3-9356-FAAF-2BB4F27C3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12" y="4393741"/>
            <a:ext cx="1418517" cy="1418517"/>
          </a:xfrm>
          <a:prstGeom prst="rect">
            <a:avLst/>
          </a:prstGeom>
        </p:spPr>
      </p:pic>
      <p:pic>
        <p:nvPicPr>
          <p:cNvPr id="46" name="Graphic 45" descr="Question Mark with solid fill">
            <a:extLst>
              <a:ext uri="{FF2B5EF4-FFF2-40B4-BE49-F238E27FC236}">
                <a16:creationId xmlns:a16="http://schemas.microsoft.com/office/drawing/2014/main" id="{0C8DEB0B-45C8-272E-4512-A35CD06ED5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69" y="4684841"/>
            <a:ext cx="914400" cy="914400"/>
          </a:xfrm>
          <a:prstGeom prst="rect">
            <a:avLst/>
          </a:prstGeom>
        </p:spPr>
      </p:pic>
      <p:pic>
        <p:nvPicPr>
          <p:cNvPr id="47" name="Graphic 46" descr="Question Mark with solid fill">
            <a:extLst>
              <a:ext uri="{FF2B5EF4-FFF2-40B4-BE49-F238E27FC236}">
                <a16:creationId xmlns:a16="http://schemas.microsoft.com/office/drawing/2014/main" id="{0AA923BE-5906-C70C-01C3-109D4DF7C5A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85" y="2212361"/>
            <a:ext cx="914400" cy="914400"/>
          </a:xfrm>
          <a:prstGeom prst="rect">
            <a:avLst/>
          </a:prstGeom>
        </p:spPr>
      </p:pic>
      <p:pic>
        <p:nvPicPr>
          <p:cNvPr id="48" name="Graphic 47" descr="Question Mark with solid fill">
            <a:extLst>
              <a:ext uri="{FF2B5EF4-FFF2-40B4-BE49-F238E27FC236}">
                <a16:creationId xmlns:a16="http://schemas.microsoft.com/office/drawing/2014/main" id="{2C016C14-4B16-1E7E-9755-8C695AA23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10" y="3967522"/>
            <a:ext cx="2082917" cy="2082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8826" y="6204521"/>
            <a:ext cx="836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Please don’t hesitate to direct any queries to EEworkers@leeds.ac.uk</a:t>
            </a:r>
          </a:p>
        </p:txBody>
      </p:sp>
    </p:spTree>
    <p:extLst>
      <p:ext uri="{BB962C8B-B14F-4D97-AF65-F5344CB8AC3E}">
        <p14:creationId xmlns:p14="http://schemas.microsoft.com/office/powerpoint/2010/main" val="2262832295"/>
      </p:ext>
    </p:extLst>
  </p:cSld>
  <p:clrMapOvr>
    <a:masterClrMapping/>
  </p:clrMapOvr>
</p:sld>
</file>

<file path=ppt/theme/theme1.xml><?xml version="1.0" encoding="utf-8"?>
<a:theme xmlns:a="http://schemas.openxmlformats.org/drawingml/2006/main" name="1_Content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cover Title/ End slides">
  <a:themeElements>
    <a:clrScheme name="YourFut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2B65"/>
      </a:accent1>
      <a:accent2>
        <a:srgbClr val="ED7D31"/>
      </a:accent2>
      <a:accent3>
        <a:srgbClr val="1E8884"/>
      </a:accent3>
      <a:accent4>
        <a:srgbClr val="FFC000"/>
      </a:accent4>
      <a:accent5>
        <a:srgbClr val="70AD47"/>
      </a:accent5>
      <a:accent6>
        <a:srgbClr val="CC185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C00000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898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a40760-a18b-4c23-8731-54ad71238559">
      <Terms xmlns="http://schemas.microsoft.com/office/infopath/2007/PartnerControls"/>
    </lcf76f155ced4ddcb4097134ff3c332f>
    <TaxCatchAll xmlns="b207b05a-4463-4a74-aa48-267cd44e53b2" xsi:nil="true"/>
    <_Flow_SignoffStatus xmlns="26a40760-a18b-4c23-8731-54ad7123855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0A73BF23260498FB956A3F2857341" ma:contentTypeVersion="19" ma:contentTypeDescription="Create a new document." ma:contentTypeScope="" ma:versionID="d60ffb2860ddb007726ea967b5456cb9">
  <xsd:schema xmlns:xsd="http://www.w3.org/2001/XMLSchema" xmlns:xs="http://www.w3.org/2001/XMLSchema" xmlns:p="http://schemas.microsoft.com/office/2006/metadata/properties" xmlns:ns2="26a40760-a18b-4c23-8731-54ad71238559" xmlns:ns3="b207b05a-4463-4a74-aa48-267cd44e53b2" targetNamespace="http://schemas.microsoft.com/office/2006/metadata/properties" ma:root="true" ma:fieldsID="8cc24a98389015a22a42f789ec7a7b78" ns2:_="" ns3:_="">
    <xsd:import namespace="26a40760-a18b-4c23-8731-54ad71238559"/>
    <xsd:import namespace="b207b05a-4463-4a74-aa48-267cd44e5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40760-a18b-4c23-8731-54ad71238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7b05a-4463-4a74-aa48-267cd44e5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378a099-9d03-4745-9ef9-ff1f438c7f89}" ma:internalName="TaxCatchAll" ma:showField="CatchAllData" ma:web="b207b05a-4463-4a74-aa48-267cd44e5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26C1F-D385-4CFB-973B-8057776592E7}">
  <ds:schemaRefs>
    <ds:schemaRef ds:uri="13baee34-4357-4790-aa30-4c4c490c9e88"/>
    <ds:schemaRef ds:uri="17a29574-26b0-45f5-8ef8-36b8e351c199"/>
    <ds:schemaRef ds:uri="26a40760-a18b-4c23-8731-54ad71238559"/>
    <ds:schemaRef ds:uri="3fd675ae-6965-4b04-8432-f48860b3d0f2"/>
    <ds:schemaRef ds:uri="b207b05a-4463-4a74-aa48-267cd44e53b2"/>
    <ds:schemaRef ds:uri="e1ae2ccd-1c19-4dab-9e83-e20de6272a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EB2B4B-7354-43E5-A862-379B23EF697A}">
  <ds:schemaRefs>
    <ds:schemaRef ds:uri="26a40760-a18b-4c23-8731-54ad71238559"/>
    <ds:schemaRef ds:uri="b207b05a-4463-4a74-aa48-267cd44e53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55C4CD-6DAE-460C-9257-A32E9A8D7E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1_Content slides</vt:lpstr>
      <vt:lpstr>2_Discover Title/ End slides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Longsden</dc:creator>
  <cp:revision>25</cp:revision>
  <dcterms:created xsi:type="dcterms:W3CDTF">2022-01-19T13:55:03Z</dcterms:created>
  <dcterms:modified xsi:type="dcterms:W3CDTF">2024-09-10T10:25:57Z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0x010100E6E0A73BF23260498FB956A3F2857341</vt:lpwstr>
  </property>
  <property fmtid="{D5CDD505-2E9C-101B-9397-08002B2CF9AE}" pid="3" name="MediaServiceImageTags">
    <vt:lpwstr/>
  </property>
</Properties>
</file>