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703" r:id="rId5"/>
    <p:sldMasterId id="2147483719" r:id="rId6"/>
    <p:sldMasterId id="2147483731" r:id="rId7"/>
    <p:sldMasterId id="2147483743" r:id="rId8"/>
    <p:sldMasterId id="2147483648" r:id="rId9"/>
  </p:sldMasterIdLst>
  <p:notesMasterIdLst>
    <p:notesMasterId r:id="rId19"/>
  </p:notesMasterIdLst>
  <p:sldIdLst>
    <p:sldId id="357" r:id="rId10"/>
    <p:sldId id="358" r:id="rId11"/>
    <p:sldId id="326" r:id="rId12"/>
    <p:sldId id="352" r:id="rId13"/>
    <p:sldId id="281" r:id="rId14"/>
    <p:sldId id="334" r:id="rId15"/>
    <p:sldId id="359" r:id="rId16"/>
    <p:sldId id="320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9A92D-C3C2-E1FF-8EF3-AE1020C4877E}" v="10" dt="2024-09-16T10:20:20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um Roberts" userId="S::sescrobe@leeds.ac.uk::2fdc6f2c-5ac5-4187-90bc-08f0c31b9a13" providerId="AD" clId="Web-{C3BCD61F-89FE-85D3-96B6-3353F19DEB1B}"/>
    <pc:docChg chg="modSld sldOrd">
      <pc:chgData name="Calum Roberts" userId="S::sescrobe@leeds.ac.uk::2fdc6f2c-5ac5-4187-90bc-08f0c31b9a13" providerId="AD" clId="Web-{C3BCD61F-89FE-85D3-96B6-3353F19DEB1B}" dt="2024-09-09T10:28:28.866" v="35"/>
      <pc:docMkLst>
        <pc:docMk/>
      </pc:docMkLst>
      <pc:sldChg chg="ord">
        <pc:chgData name="Calum Roberts" userId="S::sescrobe@leeds.ac.uk::2fdc6f2c-5ac5-4187-90bc-08f0c31b9a13" providerId="AD" clId="Web-{C3BCD61F-89FE-85D3-96B6-3353F19DEB1B}" dt="2024-09-09T10:28:28.866" v="35"/>
        <pc:sldMkLst>
          <pc:docMk/>
          <pc:sldMk cId="2733315978" sldId="271"/>
        </pc:sldMkLst>
      </pc:sldChg>
      <pc:sldChg chg="modSp">
        <pc:chgData name="Calum Roberts" userId="S::sescrobe@leeds.ac.uk::2fdc6f2c-5ac5-4187-90bc-08f0c31b9a13" providerId="AD" clId="Web-{C3BCD61F-89FE-85D3-96B6-3353F19DEB1B}" dt="2024-09-09T10:16:31.620" v="34" actId="20577"/>
        <pc:sldMkLst>
          <pc:docMk/>
          <pc:sldMk cId="2462243723" sldId="295"/>
        </pc:sldMkLst>
        <pc:spChg chg="mod">
          <ac:chgData name="Calum Roberts" userId="S::sescrobe@leeds.ac.uk::2fdc6f2c-5ac5-4187-90bc-08f0c31b9a13" providerId="AD" clId="Web-{C3BCD61F-89FE-85D3-96B6-3353F19DEB1B}" dt="2024-09-09T10:16:31.620" v="34" actId="20577"/>
          <ac:spMkLst>
            <pc:docMk/>
            <pc:sldMk cId="2462243723" sldId="295"/>
            <ac:spMk id="3" creationId="{0458BAA9-CA57-0CA1-0C04-B168D8970225}"/>
          </ac:spMkLst>
        </pc:spChg>
      </pc:sldChg>
    </pc:docChg>
  </pc:docChgLst>
  <pc:docChgLst>
    <pc:chgData name="Jenna Isherwood" userId="S::libjci@leeds.ac.uk::7fec3791-cc5e-4afb-ac9b-3eedbba1eba2" providerId="AD" clId="Web-{3CF828BE-40EA-36F1-18A5-B5F107E200BF}"/>
    <pc:docChg chg="addSld modSld sldOrd addMainMaster modMainMaster">
      <pc:chgData name="Jenna Isherwood" userId="S::libjci@leeds.ac.uk::7fec3791-cc5e-4afb-ac9b-3eedbba1eba2" providerId="AD" clId="Web-{3CF828BE-40EA-36F1-18A5-B5F107E200BF}" dt="2024-09-09T08:51:23.233" v="40"/>
      <pc:docMkLst>
        <pc:docMk/>
      </pc:docMkLst>
      <pc:sldChg chg="add">
        <pc:chgData name="Jenna Isherwood" userId="S::libjci@leeds.ac.uk::7fec3791-cc5e-4afb-ac9b-3eedbba1eba2" providerId="AD" clId="Web-{3CF828BE-40EA-36F1-18A5-B5F107E200BF}" dt="2024-09-09T08:31:43.764" v="1"/>
        <pc:sldMkLst>
          <pc:docMk/>
          <pc:sldMk cId="2710549080" sldId="256"/>
        </pc:sldMkLst>
      </pc:sldChg>
      <pc:sldChg chg="add">
        <pc:chgData name="Jenna Isherwood" userId="S::libjci@leeds.ac.uk::7fec3791-cc5e-4afb-ac9b-3eedbba1eba2" providerId="AD" clId="Web-{3CF828BE-40EA-36F1-18A5-B5F107E200BF}" dt="2024-09-09T08:31:43.795" v="2"/>
        <pc:sldMkLst>
          <pc:docMk/>
          <pc:sldMk cId="1944096516" sldId="257"/>
        </pc:sldMkLst>
      </pc:sldChg>
      <pc:sldChg chg="add">
        <pc:chgData name="Jenna Isherwood" userId="S::libjci@leeds.ac.uk::7fec3791-cc5e-4afb-ac9b-3eedbba1eba2" providerId="AD" clId="Web-{3CF828BE-40EA-36F1-18A5-B5F107E200BF}" dt="2024-09-09T08:31:43.935" v="7"/>
        <pc:sldMkLst>
          <pc:docMk/>
          <pc:sldMk cId="1154210861" sldId="258"/>
        </pc:sldMkLst>
      </pc:sldChg>
      <pc:sldChg chg="add">
        <pc:chgData name="Jenna Isherwood" userId="S::libjci@leeds.ac.uk::7fec3791-cc5e-4afb-ac9b-3eedbba1eba2" providerId="AD" clId="Web-{3CF828BE-40EA-36F1-18A5-B5F107E200BF}" dt="2024-09-09T08:31:44.139" v="16"/>
        <pc:sldMkLst>
          <pc:docMk/>
          <pc:sldMk cId="0" sldId="260"/>
        </pc:sldMkLst>
      </pc:sldChg>
      <pc:sldChg chg="add">
        <pc:chgData name="Jenna Isherwood" userId="S::libjci@leeds.ac.uk::7fec3791-cc5e-4afb-ac9b-3eedbba1eba2" providerId="AD" clId="Web-{3CF828BE-40EA-36F1-18A5-B5F107E200BF}" dt="2024-09-09T08:31:44.123" v="15"/>
        <pc:sldMkLst>
          <pc:docMk/>
          <pc:sldMk cId="0" sldId="261"/>
        </pc:sldMkLst>
      </pc:sldChg>
      <pc:sldChg chg="add">
        <pc:chgData name="Jenna Isherwood" userId="S::libjci@leeds.ac.uk::7fec3791-cc5e-4afb-ac9b-3eedbba1eba2" providerId="AD" clId="Web-{3CF828BE-40EA-36F1-18A5-B5F107E200BF}" dt="2024-09-09T08:31:44.186" v="17"/>
        <pc:sldMkLst>
          <pc:docMk/>
          <pc:sldMk cId="0" sldId="262"/>
        </pc:sldMkLst>
      </pc:sldChg>
      <pc:sldChg chg="add">
        <pc:chgData name="Jenna Isherwood" userId="S::libjci@leeds.ac.uk::7fec3791-cc5e-4afb-ac9b-3eedbba1eba2" providerId="AD" clId="Web-{3CF828BE-40EA-36F1-18A5-B5F107E200BF}" dt="2024-09-09T08:31:44.373" v="22"/>
        <pc:sldMkLst>
          <pc:docMk/>
          <pc:sldMk cId="0" sldId="265"/>
        </pc:sldMkLst>
      </pc:sldChg>
      <pc:sldChg chg="add">
        <pc:chgData name="Jenna Isherwood" userId="S::libjci@leeds.ac.uk::7fec3791-cc5e-4afb-ac9b-3eedbba1eba2" providerId="AD" clId="Web-{3CF828BE-40EA-36F1-18A5-B5F107E200BF}" dt="2024-09-09T08:31:44.529" v="27"/>
        <pc:sldMkLst>
          <pc:docMk/>
          <pc:sldMk cId="1205409687" sldId="270"/>
        </pc:sldMkLst>
      </pc:sldChg>
      <pc:sldChg chg="add">
        <pc:chgData name="Jenna Isherwood" userId="S::libjci@leeds.ac.uk::7fec3791-cc5e-4afb-ac9b-3eedbba1eba2" providerId="AD" clId="Web-{3CF828BE-40EA-36F1-18A5-B5F107E200BF}" dt="2024-09-09T08:31:43.873" v="5"/>
        <pc:sldMkLst>
          <pc:docMk/>
          <pc:sldMk cId="2733315978" sldId="271"/>
        </pc:sldMkLst>
      </pc:sldChg>
      <pc:sldChg chg="add">
        <pc:chgData name="Jenna Isherwood" userId="S::libjci@leeds.ac.uk::7fec3791-cc5e-4afb-ac9b-3eedbba1eba2" providerId="AD" clId="Web-{3CF828BE-40EA-36F1-18A5-B5F107E200BF}" dt="2024-09-09T08:31:43.810" v="3"/>
        <pc:sldMkLst>
          <pc:docMk/>
          <pc:sldMk cId="0" sldId="272"/>
        </pc:sldMkLst>
      </pc:sldChg>
      <pc:sldChg chg="add">
        <pc:chgData name="Jenna Isherwood" userId="S::libjci@leeds.ac.uk::7fec3791-cc5e-4afb-ac9b-3eedbba1eba2" providerId="AD" clId="Web-{3CF828BE-40EA-36F1-18A5-B5F107E200BF}" dt="2024-09-09T08:31:44.029" v="11"/>
        <pc:sldMkLst>
          <pc:docMk/>
          <pc:sldMk cId="0" sldId="273"/>
        </pc:sldMkLst>
      </pc:sldChg>
      <pc:sldChg chg="add">
        <pc:chgData name="Jenna Isherwood" userId="S::libjci@leeds.ac.uk::7fec3791-cc5e-4afb-ac9b-3eedbba1eba2" providerId="AD" clId="Web-{3CF828BE-40EA-36F1-18A5-B5F107E200BF}" dt="2024-09-09T08:31:44.045" v="12"/>
        <pc:sldMkLst>
          <pc:docMk/>
          <pc:sldMk cId="0" sldId="274"/>
        </pc:sldMkLst>
      </pc:sldChg>
      <pc:sldChg chg="add">
        <pc:chgData name="Jenna Isherwood" userId="S::libjci@leeds.ac.uk::7fec3791-cc5e-4afb-ac9b-3eedbba1eba2" providerId="AD" clId="Web-{3CF828BE-40EA-36F1-18A5-B5F107E200BF}" dt="2024-09-09T08:31:44.076" v="13"/>
        <pc:sldMkLst>
          <pc:docMk/>
          <pc:sldMk cId="0" sldId="275"/>
        </pc:sldMkLst>
      </pc:sldChg>
      <pc:sldChg chg="add">
        <pc:chgData name="Jenna Isherwood" userId="S::libjci@leeds.ac.uk::7fec3791-cc5e-4afb-ac9b-3eedbba1eba2" providerId="AD" clId="Web-{3CF828BE-40EA-36F1-18A5-B5F107E200BF}" dt="2024-09-09T08:31:44.092" v="14"/>
        <pc:sldMkLst>
          <pc:docMk/>
          <pc:sldMk cId="0" sldId="276"/>
        </pc:sldMkLst>
      </pc:sldChg>
      <pc:sldChg chg="add">
        <pc:chgData name="Jenna Isherwood" userId="S::libjci@leeds.ac.uk::7fec3791-cc5e-4afb-ac9b-3eedbba1eba2" providerId="AD" clId="Web-{3CF828BE-40EA-36F1-18A5-B5F107E200BF}" dt="2024-09-09T08:31:44.248" v="19"/>
        <pc:sldMkLst>
          <pc:docMk/>
          <pc:sldMk cId="0" sldId="277"/>
        </pc:sldMkLst>
      </pc:sldChg>
      <pc:sldChg chg="add">
        <pc:chgData name="Jenna Isherwood" userId="S::libjci@leeds.ac.uk::7fec3791-cc5e-4afb-ac9b-3eedbba1eba2" providerId="AD" clId="Web-{3CF828BE-40EA-36F1-18A5-B5F107E200BF}" dt="2024-09-09T08:31:44.467" v="25"/>
        <pc:sldMkLst>
          <pc:docMk/>
          <pc:sldMk cId="0" sldId="283"/>
        </pc:sldMkLst>
      </pc:sldChg>
      <pc:sldChg chg="add">
        <pc:chgData name="Jenna Isherwood" userId="S::libjci@leeds.ac.uk::7fec3791-cc5e-4afb-ac9b-3eedbba1eba2" providerId="AD" clId="Web-{3CF828BE-40EA-36F1-18A5-B5F107E200BF}" dt="2024-09-09T08:31:44.311" v="20"/>
        <pc:sldMkLst>
          <pc:docMk/>
          <pc:sldMk cId="3244272450" sldId="284"/>
        </pc:sldMkLst>
      </pc:sldChg>
      <pc:sldChg chg="add">
        <pc:chgData name="Jenna Isherwood" userId="S::libjci@leeds.ac.uk::7fec3791-cc5e-4afb-ac9b-3eedbba1eba2" providerId="AD" clId="Web-{3CF828BE-40EA-36F1-18A5-B5F107E200BF}" dt="2024-09-09T08:31:44.342" v="21"/>
        <pc:sldMkLst>
          <pc:docMk/>
          <pc:sldMk cId="1105385586" sldId="285"/>
        </pc:sldMkLst>
      </pc:sldChg>
      <pc:sldChg chg="modSp">
        <pc:chgData name="Jenna Isherwood" userId="S::libjci@leeds.ac.uk::7fec3791-cc5e-4afb-ac9b-3eedbba1eba2" providerId="AD" clId="Web-{3CF828BE-40EA-36F1-18A5-B5F107E200BF}" dt="2024-09-09T08:29:18.352" v="0" actId="20577"/>
        <pc:sldMkLst>
          <pc:docMk/>
          <pc:sldMk cId="4212930930" sldId="286"/>
        </pc:sldMkLst>
        <pc:spChg chg="mod">
          <ac:chgData name="Jenna Isherwood" userId="S::libjci@leeds.ac.uk::7fec3791-cc5e-4afb-ac9b-3eedbba1eba2" providerId="AD" clId="Web-{3CF828BE-40EA-36F1-18A5-B5F107E200BF}" dt="2024-09-09T08:29:18.352" v="0" actId="20577"/>
          <ac:spMkLst>
            <pc:docMk/>
            <pc:sldMk cId="4212930930" sldId="286"/>
            <ac:spMk id="7" creationId="{DBBEBC79-E81C-E244-DFBF-331A181C47AA}"/>
          </ac:spMkLst>
        </pc:spChg>
      </pc:sldChg>
      <pc:sldChg chg="add">
        <pc:chgData name="Jenna Isherwood" userId="S::libjci@leeds.ac.uk::7fec3791-cc5e-4afb-ac9b-3eedbba1eba2" providerId="AD" clId="Web-{3CF828BE-40EA-36F1-18A5-B5F107E200BF}" dt="2024-09-09T08:31:44.436" v="24"/>
        <pc:sldMkLst>
          <pc:docMk/>
          <pc:sldMk cId="1336262367" sldId="287"/>
        </pc:sldMkLst>
      </pc:sldChg>
      <pc:sldChg chg="add">
        <pc:chgData name="Jenna Isherwood" userId="S::libjci@leeds.ac.uk::7fec3791-cc5e-4afb-ac9b-3eedbba1eba2" providerId="AD" clId="Web-{3CF828BE-40EA-36F1-18A5-B5F107E200BF}" dt="2024-09-09T08:33:39.580" v="34"/>
        <pc:sldMkLst>
          <pc:docMk/>
          <pc:sldMk cId="638854222" sldId="288"/>
        </pc:sldMkLst>
      </pc:sldChg>
      <pc:sldChg chg="add ord">
        <pc:chgData name="Jenna Isherwood" userId="S::libjci@leeds.ac.uk::7fec3791-cc5e-4afb-ac9b-3eedbba1eba2" providerId="AD" clId="Web-{3CF828BE-40EA-36F1-18A5-B5F107E200BF}" dt="2024-09-09T08:51:23.233" v="40"/>
        <pc:sldMkLst>
          <pc:docMk/>
          <pc:sldMk cId="35382622" sldId="289"/>
        </pc:sldMkLst>
      </pc:sldChg>
      <pc:sldChg chg="add">
        <pc:chgData name="Jenna Isherwood" userId="S::libjci@leeds.ac.uk::7fec3791-cc5e-4afb-ac9b-3eedbba1eba2" providerId="AD" clId="Web-{3CF828BE-40EA-36F1-18A5-B5F107E200BF}" dt="2024-09-09T08:31:43.904" v="6"/>
        <pc:sldMkLst>
          <pc:docMk/>
          <pc:sldMk cId="1766350402" sldId="290"/>
        </pc:sldMkLst>
      </pc:sldChg>
      <pc:sldChg chg="add">
        <pc:chgData name="Jenna Isherwood" userId="S::libjci@leeds.ac.uk::7fec3791-cc5e-4afb-ac9b-3eedbba1eba2" providerId="AD" clId="Web-{3CF828BE-40EA-36F1-18A5-B5F107E200BF}" dt="2024-09-09T08:31:44.498" v="26"/>
        <pc:sldMkLst>
          <pc:docMk/>
          <pc:sldMk cId="2413529260" sldId="291"/>
        </pc:sldMkLst>
      </pc:sldChg>
      <pc:sldChg chg="add">
        <pc:chgData name="Jenna Isherwood" userId="S::libjci@leeds.ac.uk::7fec3791-cc5e-4afb-ac9b-3eedbba1eba2" providerId="AD" clId="Web-{3CF828BE-40EA-36F1-18A5-B5F107E200BF}" dt="2024-09-09T08:31:43.998" v="10"/>
        <pc:sldMkLst>
          <pc:docMk/>
          <pc:sldMk cId="3464663409" sldId="292"/>
        </pc:sldMkLst>
      </pc:sldChg>
      <pc:sldChg chg="add">
        <pc:chgData name="Jenna Isherwood" userId="S::libjci@leeds.ac.uk::7fec3791-cc5e-4afb-ac9b-3eedbba1eba2" providerId="AD" clId="Web-{3CF828BE-40EA-36F1-18A5-B5F107E200BF}" dt="2024-09-09T08:31:43.842" v="4"/>
        <pc:sldMkLst>
          <pc:docMk/>
          <pc:sldMk cId="889732334" sldId="293"/>
        </pc:sldMkLst>
      </pc:sldChg>
      <pc:sldChg chg="add">
        <pc:chgData name="Jenna Isherwood" userId="S::libjci@leeds.ac.uk::7fec3791-cc5e-4afb-ac9b-3eedbba1eba2" providerId="AD" clId="Web-{3CF828BE-40EA-36F1-18A5-B5F107E200BF}" dt="2024-09-09T08:31:43.982" v="9"/>
        <pc:sldMkLst>
          <pc:docMk/>
          <pc:sldMk cId="1903265736" sldId="294"/>
        </pc:sldMkLst>
      </pc:sldChg>
      <pc:sldChg chg="add">
        <pc:chgData name="Jenna Isherwood" userId="S::libjci@leeds.ac.uk::7fec3791-cc5e-4afb-ac9b-3eedbba1eba2" providerId="AD" clId="Web-{3CF828BE-40EA-36F1-18A5-B5F107E200BF}" dt="2024-09-09T08:31:43.967" v="8"/>
        <pc:sldMkLst>
          <pc:docMk/>
          <pc:sldMk cId="2462243723" sldId="295"/>
        </pc:sldMkLst>
      </pc:sldChg>
      <pc:sldChg chg="add">
        <pc:chgData name="Jenna Isherwood" userId="S::libjci@leeds.ac.uk::7fec3791-cc5e-4afb-ac9b-3eedbba1eba2" providerId="AD" clId="Web-{3CF828BE-40EA-36F1-18A5-B5F107E200BF}" dt="2024-09-09T08:31:44.217" v="18"/>
        <pc:sldMkLst>
          <pc:docMk/>
          <pc:sldMk cId="3111414011" sldId="296"/>
        </pc:sldMkLst>
      </pc:sldChg>
      <pc:sldChg chg="add">
        <pc:chgData name="Jenna Isherwood" userId="S::libjci@leeds.ac.uk::7fec3791-cc5e-4afb-ac9b-3eedbba1eba2" providerId="AD" clId="Web-{3CF828BE-40EA-36F1-18A5-B5F107E200BF}" dt="2024-09-09T08:31:44.404" v="23"/>
        <pc:sldMkLst>
          <pc:docMk/>
          <pc:sldMk cId="3285358382" sldId="361"/>
        </pc:sldMkLst>
      </pc:sldChg>
      <pc:sldChg chg="add">
        <pc:chgData name="Jenna Isherwood" userId="S::libjci@leeds.ac.uk::7fec3791-cc5e-4afb-ac9b-3eedbba1eba2" providerId="AD" clId="Web-{3CF828BE-40EA-36F1-18A5-B5F107E200BF}" dt="2024-09-09T08:33:39.455" v="29"/>
        <pc:sldMkLst>
          <pc:docMk/>
          <pc:sldMk cId="708593937" sldId="362"/>
        </pc:sldMkLst>
      </pc:sldChg>
      <pc:sldChg chg="add">
        <pc:chgData name="Jenna Isherwood" userId="S::libjci@leeds.ac.uk::7fec3791-cc5e-4afb-ac9b-3eedbba1eba2" providerId="AD" clId="Web-{3CF828BE-40EA-36F1-18A5-B5F107E200BF}" dt="2024-09-09T08:33:39.471" v="30"/>
        <pc:sldMkLst>
          <pc:docMk/>
          <pc:sldMk cId="544032103" sldId="363"/>
        </pc:sldMkLst>
      </pc:sldChg>
      <pc:sldChg chg="add">
        <pc:chgData name="Jenna Isherwood" userId="S::libjci@leeds.ac.uk::7fec3791-cc5e-4afb-ac9b-3eedbba1eba2" providerId="AD" clId="Web-{3CF828BE-40EA-36F1-18A5-B5F107E200BF}" dt="2024-09-09T08:33:39.502" v="31"/>
        <pc:sldMkLst>
          <pc:docMk/>
          <pc:sldMk cId="1810794566" sldId="364"/>
        </pc:sldMkLst>
      </pc:sldChg>
      <pc:sldChg chg="add">
        <pc:chgData name="Jenna Isherwood" userId="S::libjci@leeds.ac.uk::7fec3791-cc5e-4afb-ac9b-3eedbba1eba2" providerId="AD" clId="Web-{3CF828BE-40EA-36F1-18A5-B5F107E200BF}" dt="2024-09-09T08:33:39.534" v="32"/>
        <pc:sldMkLst>
          <pc:docMk/>
          <pc:sldMk cId="569907676" sldId="365"/>
        </pc:sldMkLst>
      </pc:sldChg>
      <pc:sldChg chg="add">
        <pc:chgData name="Jenna Isherwood" userId="S::libjci@leeds.ac.uk::7fec3791-cc5e-4afb-ac9b-3eedbba1eba2" providerId="AD" clId="Web-{3CF828BE-40EA-36F1-18A5-B5F107E200BF}" dt="2024-09-09T08:33:39.549" v="33"/>
        <pc:sldMkLst>
          <pc:docMk/>
          <pc:sldMk cId="35422438" sldId="366"/>
        </pc:sldMkLst>
      </pc:sldChg>
      <pc:sldChg chg="add">
        <pc:chgData name="Jenna Isherwood" userId="S::libjci@leeds.ac.uk::7fec3791-cc5e-4afb-ac9b-3eedbba1eba2" providerId="AD" clId="Web-{3CF828BE-40EA-36F1-18A5-B5F107E200BF}" dt="2024-09-09T08:33:39.596" v="35"/>
        <pc:sldMkLst>
          <pc:docMk/>
          <pc:sldMk cId="3640191733" sldId="367"/>
        </pc:sldMkLst>
      </pc:sldChg>
      <pc:sldChg chg="add">
        <pc:chgData name="Jenna Isherwood" userId="S::libjci@leeds.ac.uk::7fec3791-cc5e-4afb-ac9b-3eedbba1eba2" providerId="AD" clId="Web-{3CF828BE-40EA-36F1-18A5-B5F107E200BF}" dt="2024-09-09T08:33:39.612" v="36"/>
        <pc:sldMkLst>
          <pc:docMk/>
          <pc:sldMk cId="3844803887" sldId="368"/>
        </pc:sldMkLst>
      </pc:sldChg>
      <pc:sldChg chg="add">
        <pc:chgData name="Jenna Isherwood" userId="S::libjci@leeds.ac.uk::7fec3791-cc5e-4afb-ac9b-3eedbba1eba2" providerId="AD" clId="Web-{3CF828BE-40EA-36F1-18A5-B5F107E200BF}" dt="2024-09-09T08:33:39.627" v="37"/>
        <pc:sldMkLst>
          <pc:docMk/>
          <pc:sldMk cId="2262832295" sldId="369"/>
        </pc:sldMkLst>
      </pc:sldChg>
      <pc:sldMasterChg chg="add addSldLayout">
        <pc:chgData name="Jenna Isherwood" userId="S::libjci@leeds.ac.uk::7fec3791-cc5e-4afb-ac9b-3eedbba1eba2" providerId="AD" clId="Web-{3CF828BE-40EA-36F1-18A5-B5F107E200BF}" dt="2024-09-09T08:33:39.455" v="29"/>
        <pc:sldMasterMkLst>
          <pc:docMk/>
          <pc:sldMasterMk cId="2322615779" sldId="2147483648"/>
        </pc:sldMasterMkLst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2007328595" sldId="2147483649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654106168" sldId="2147483650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586198894" sldId="2147483651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822680612" sldId="2147483652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1689590136" sldId="2147483653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3885291215" sldId="2147483654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2721917844" sldId="2147483655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2078482546" sldId="2147483656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473515176" sldId="2147483657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4134768342" sldId="2147483658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160384978" sldId="2147483659"/>
          </pc:sldLayoutMkLst>
        </pc:sldLayoutChg>
      </pc:sldMasterChg>
      <pc:sldMasterChg chg="replId modSldLayout">
        <pc:chgData name="Jenna Isherwood" userId="S::libjci@leeds.ac.uk::7fec3791-cc5e-4afb-ac9b-3eedbba1eba2" providerId="AD" clId="Web-{3CF828BE-40EA-36F1-18A5-B5F107E200BF}" dt="2024-09-09T08:31:43.764" v="1"/>
        <pc:sldMasterMkLst>
          <pc:docMk/>
          <pc:sldMasterMk cId="982884239" sldId="2147483731"/>
        </pc:sldMasterMkLst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4007374581" sldId="2147483732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2936738219" sldId="2147483733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3420692999" sldId="2147483734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990673111" sldId="2147483735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3830653600" sldId="2147483736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3012466572" sldId="2147483737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4132715950" sldId="2147483738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708891878" sldId="2147483739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2940708126" sldId="2147483740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4025025188" sldId="2147483741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2018488484" sldId="2147483742"/>
          </pc:sldLayoutMkLst>
        </pc:sldLayoutChg>
      </pc:sldMasterChg>
      <pc:sldMasterChg chg="add replId addSldLayout modSldLayout">
        <pc:chgData name="Jenna Isherwood" userId="S::libjci@leeds.ac.uk::7fec3791-cc5e-4afb-ac9b-3eedbba1eba2" providerId="AD" clId="Web-{3CF828BE-40EA-36F1-18A5-B5F107E200BF}" dt="2024-09-09T08:33:39.455" v="29"/>
        <pc:sldMasterMkLst>
          <pc:docMk/>
          <pc:sldMasterMk cId="2864975082" sldId="2147483743"/>
        </pc:sldMasterMkLst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3771516941" sldId="2147483744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1478056006" sldId="2147483745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1877245623" sldId="2147483746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3267688715" sldId="2147483747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1608599807" sldId="2147483748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458620501" sldId="2147483749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1010176907" sldId="2147483750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4150071697" sldId="2147483751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881263754" sldId="2147483752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228196108" sldId="2147483753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2488851675" sldId="2147483754"/>
          </pc:sldLayoutMkLst>
        </pc:sldLayoutChg>
      </pc:sldMasterChg>
    </pc:docChg>
  </pc:docChgLst>
  <pc:docChgLst>
    <pc:chgData name="Laura Keep" userId="S::gbcr897@leeds.ac.uk::6c980313-d70e-4138-80fd-87564fe376df" providerId="AD" clId="Web-{D4F23201-F775-A96A-1778-F0A13D7AC371}"/>
    <pc:docChg chg="delSld">
      <pc:chgData name="Laura Keep" userId="S::gbcr897@leeds.ac.uk::6c980313-d70e-4138-80fd-87564fe376df" providerId="AD" clId="Web-{D4F23201-F775-A96A-1778-F0A13D7AC371}" dt="2024-09-10T09:28:56.930" v="46"/>
      <pc:docMkLst>
        <pc:docMk/>
      </pc:docMkLst>
      <pc:sldChg chg="del">
        <pc:chgData name="Laura Keep" userId="S::gbcr897@leeds.ac.uk::6c980313-d70e-4138-80fd-87564fe376df" providerId="AD" clId="Web-{D4F23201-F775-A96A-1778-F0A13D7AC371}" dt="2024-09-10T09:28:56.930" v="46"/>
        <pc:sldMkLst>
          <pc:docMk/>
          <pc:sldMk cId="2710549080" sldId="256"/>
        </pc:sldMkLst>
      </pc:sldChg>
      <pc:sldChg chg="del">
        <pc:chgData name="Laura Keep" userId="S::gbcr897@leeds.ac.uk::6c980313-d70e-4138-80fd-87564fe376df" providerId="AD" clId="Web-{D4F23201-F775-A96A-1778-F0A13D7AC371}" dt="2024-09-10T09:28:56.930" v="45"/>
        <pc:sldMkLst>
          <pc:docMk/>
          <pc:sldMk cId="1944096516" sldId="257"/>
        </pc:sldMkLst>
      </pc:sldChg>
      <pc:sldChg chg="del">
        <pc:chgData name="Laura Keep" userId="S::gbcr897@leeds.ac.uk::6c980313-d70e-4138-80fd-87564fe376df" providerId="AD" clId="Web-{D4F23201-F775-A96A-1778-F0A13D7AC371}" dt="2024-09-10T09:28:56.914" v="40"/>
        <pc:sldMkLst>
          <pc:docMk/>
          <pc:sldMk cId="1154210861" sldId="258"/>
        </pc:sldMkLst>
      </pc:sldChg>
      <pc:sldChg chg="del">
        <pc:chgData name="Laura Keep" userId="S::gbcr897@leeds.ac.uk::6c980313-d70e-4138-80fd-87564fe376df" providerId="AD" clId="Web-{D4F23201-F775-A96A-1778-F0A13D7AC371}" dt="2024-09-10T09:28:46.148" v="7"/>
        <pc:sldMkLst>
          <pc:docMk/>
          <pc:sldMk cId="478681684" sldId="259"/>
        </pc:sldMkLst>
      </pc:sldChg>
      <pc:sldChg chg="del">
        <pc:chgData name="Laura Keep" userId="S::gbcr897@leeds.ac.uk::6c980313-d70e-4138-80fd-87564fe376df" providerId="AD" clId="Web-{D4F23201-F775-A96A-1778-F0A13D7AC371}" dt="2024-09-10T09:28:56.898" v="31"/>
        <pc:sldMkLst>
          <pc:docMk/>
          <pc:sldMk cId="0" sldId="260"/>
        </pc:sldMkLst>
      </pc:sldChg>
      <pc:sldChg chg="del">
        <pc:chgData name="Laura Keep" userId="S::gbcr897@leeds.ac.uk::6c980313-d70e-4138-80fd-87564fe376df" providerId="AD" clId="Web-{D4F23201-F775-A96A-1778-F0A13D7AC371}" dt="2024-09-10T09:28:56.898" v="32"/>
        <pc:sldMkLst>
          <pc:docMk/>
          <pc:sldMk cId="0" sldId="261"/>
        </pc:sldMkLst>
      </pc:sldChg>
      <pc:sldChg chg="del">
        <pc:chgData name="Laura Keep" userId="S::gbcr897@leeds.ac.uk::6c980313-d70e-4138-80fd-87564fe376df" providerId="AD" clId="Web-{D4F23201-F775-A96A-1778-F0A13D7AC371}" dt="2024-09-10T09:28:56.898" v="30"/>
        <pc:sldMkLst>
          <pc:docMk/>
          <pc:sldMk cId="0" sldId="262"/>
        </pc:sldMkLst>
      </pc:sldChg>
      <pc:sldChg chg="del">
        <pc:chgData name="Laura Keep" userId="S::gbcr897@leeds.ac.uk::6c980313-d70e-4138-80fd-87564fe376df" providerId="AD" clId="Web-{D4F23201-F775-A96A-1778-F0A13D7AC371}" dt="2024-09-10T09:28:56.884" v="25"/>
        <pc:sldMkLst>
          <pc:docMk/>
          <pc:sldMk cId="0" sldId="265"/>
        </pc:sldMkLst>
      </pc:sldChg>
      <pc:sldChg chg="del">
        <pc:chgData name="Laura Keep" userId="S::gbcr897@leeds.ac.uk::6c980313-d70e-4138-80fd-87564fe376df" providerId="AD" clId="Web-{D4F23201-F775-A96A-1778-F0A13D7AC371}" dt="2024-09-10T09:28:56.867" v="20"/>
        <pc:sldMkLst>
          <pc:docMk/>
          <pc:sldMk cId="1205409687" sldId="270"/>
        </pc:sldMkLst>
      </pc:sldChg>
      <pc:sldChg chg="del">
        <pc:chgData name="Laura Keep" userId="S::gbcr897@leeds.ac.uk::6c980313-d70e-4138-80fd-87564fe376df" providerId="AD" clId="Web-{D4F23201-F775-A96A-1778-F0A13D7AC371}" dt="2024-09-10T09:28:56.930" v="43"/>
        <pc:sldMkLst>
          <pc:docMk/>
          <pc:sldMk cId="2733315978" sldId="271"/>
        </pc:sldMkLst>
      </pc:sldChg>
      <pc:sldChg chg="del">
        <pc:chgData name="Laura Keep" userId="S::gbcr897@leeds.ac.uk::6c980313-d70e-4138-80fd-87564fe376df" providerId="AD" clId="Web-{D4F23201-F775-A96A-1778-F0A13D7AC371}" dt="2024-09-10T09:28:56.930" v="44"/>
        <pc:sldMkLst>
          <pc:docMk/>
          <pc:sldMk cId="0" sldId="272"/>
        </pc:sldMkLst>
      </pc:sldChg>
      <pc:sldChg chg="del">
        <pc:chgData name="Laura Keep" userId="S::gbcr897@leeds.ac.uk::6c980313-d70e-4138-80fd-87564fe376df" providerId="AD" clId="Web-{D4F23201-F775-A96A-1778-F0A13D7AC371}" dt="2024-09-10T09:28:56.914" v="36"/>
        <pc:sldMkLst>
          <pc:docMk/>
          <pc:sldMk cId="0" sldId="273"/>
        </pc:sldMkLst>
      </pc:sldChg>
      <pc:sldChg chg="del">
        <pc:chgData name="Laura Keep" userId="S::gbcr897@leeds.ac.uk::6c980313-d70e-4138-80fd-87564fe376df" providerId="AD" clId="Web-{D4F23201-F775-A96A-1778-F0A13D7AC371}" dt="2024-09-10T09:28:56.914" v="35"/>
        <pc:sldMkLst>
          <pc:docMk/>
          <pc:sldMk cId="0" sldId="274"/>
        </pc:sldMkLst>
      </pc:sldChg>
      <pc:sldChg chg="del">
        <pc:chgData name="Laura Keep" userId="S::gbcr897@leeds.ac.uk::6c980313-d70e-4138-80fd-87564fe376df" providerId="AD" clId="Web-{D4F23201-F775-A96A-1778-F0A13D7AC371}" dt="2024-09-10T09:28:56.898" v="34"/>
        <pc:sldMkLst>
          <pc:docMk/>
          <pc:sldMk cId="0" sldId="275"/>
        </pc:sldMkLst>
      </pc:sldChg>
      <pc:sldChg chg="del">
        <pc:chgData name="Laura Keep" userId="S::gbcr897@leeds.ac.uk::6c980313-d70e-4138-80fd-87564fe376df" providerId="AD" clId="Web-{D4F23201-F775-A96A-1778-F0A13D7AC371}" dt="2024-09-10T09:28:56.898" v="33"/>
        <pc:sldMkLst>
          <pc:docMk/>
          <pc:sldMk cId="0" sldId="276"/>
        </pc:sldMkLst>
      </pc:sldChg>
      <pc:sldChg chg="del">
        <pc:chgData name="Laura Keep" userId="S::gbcr897@leeds.ac.uk::6c980313-d70e-4138-80fd-87564fe376df" providerId="AD" clId="Web-{D4F23201-F775-A96A-1778-F0A13D7AC371}" dt="2024-09-10T09:28:56.898" v="28"/>
        <pc:sldMkLst>
          <pc:docMk/>
          <pc:sldMk cId="0" sldId="277"/>
        </pc:sldMkLst>
      </pc:sldChg>
      <pc:sldChg chg="del">
        <pc:chgData name="Laura Keep" userId="S::gbcr897@leeds.ac.uk::6c980313-d70e-4138-80fd-87564fe376df" providerId="AD" clId="Web-{D4F23201-F775-A96A-1778-F0A13D7AC371}" dt="2024-09-10T09:28:56.867" v="22"/>
        <pc:sldMkLst>
          <pc:docMk/>
          <pc:sldMk cId="0" sldId="283"/>
        </pc:sldMkLst>
      </pc:sldChg>
      <pc:sldChg chg="del">
        <pc:chgData name="Laura Keep" userId="S::gbcr897@leeds.ac.uk::6c980313-d70e-4138-80fd-87564fe376df" providerId="AD" clId="Web-{D4F23201-F775-A96A-1778-F0A13D7AC371}" dt="2024-09-10T09:28:56.884" v="27"/>
        <pc:sldMkLst>
          <pc:docMk/>
          <pc:sldMk cId="3244272450" sldId="284"/>
        </pc:sldMkLst>
      </pc:sldChg>
      <pc:sldChg chg="del">
        <pc:chgData name="Laura Keep" userId="S::gbcr897@leeds.ac.uk::6c980313-d70e-4138-80fd-87564fe376df" providerId="AD" clId="Web-{D4F23201-F775-A96A-1778-F0A13D7AC371}" dt="2024-09-10T09:28:56.884" v="26"/>
        <pc:sldMkLst>
          <pc:docMk/>
          <pc:sldMk cId="1105385586" sldId="285"/>
        </pc:sldMkLst>
      </pc:sldChg>
      <pc:sldChg chg="del">
        <pc:chgData name="Laura Keep" userId="S::gbcr897@leeds.ac.uk::6c980313-d70e-4138-80fd-87564fe376df" providerId="AD" clId="Web-{D4F23201-F775-A96A-1778-F0A13D7AC371}" dt="2024-09-10T09:28:46.148" v="9"/>
        <pc:sldMkLst>
          <pc:docMk/>
          <pc:sldMk cId="4212930930" sldId="286"/>
        </pc:sldMkLst>
      </pc:sldChg>
      <pc:sldChg chg="del">
        <pc:chgData name="Laura Keep" userId="S::gbcr897@leeds.ac.uk::6c980313-d70e-4138-80fd-87564fe376df" providerId="AD" clId="Web-{D4F23201-F775-A96A-1778-F0A13D7AC371}" dt="2024-09-10T09:28:56.867" v="23"/>
        <pc:sldMkLst>
          <pc:docMk/>
          <pc:sldMk cId="1336262367" sldId="287"/>
        </pc:sldMkLst>
      </pc:sldChg>
      <pc:sldChg chg="del">
        <pc:chgData name="Laura Keep" userId="S::gbcr897@leeds.ac.uk::6c980313-d70e-4138-80fd-87564fe376df" providerId="AD" clId="Web-{D4F23201-F775-A96A-1778-F0A13D7AC371}" dt="2024-09-10T09:28:56.633" v="14"/>
        <pc:sldMkLst>
          <pc:docMk/>
          <pc:sldMk cId="638854222" sldId="288"/>
        </pc:sldMkLst>
      </pc:sldChg>
      <pc:sldChg chg="del">
        <pc:chgData name="Laura Keep" userId="S::gbcr897@leeds.ac.uk::6c980313-d70e-4138-80fd-87564fe376df" providerId="AD" clId="Web-{D4F23201-F775-A96A-1778-F0A13D7AC371}" dt="2024-09-10T09:28:56.617" v="10"/>
        <pc:sldMkLst>
          <pc:docMk/>
          <pc:sldMk cId="35382622" sldId="289"/>
        </pc:sldMkLst>
      </pc:sldChg>
      <pc:sldChg chg="del">
        <pc:chgData name="Laura Keep" userId="S::gbcr897@leeds.ac.uk::6c980313-d70e-4138-80fd-87564fe376df" providerId="AD" clId="Web-{D4F23201-F775-A96A-1778-F0A13D7AC371}" dt="2024-09-10T09:28:56.914" v="41"/>
        <pc:sldMkLst>
          <pc:docMk/>
          <pc:sldMk cId="1766350402" sldId="290"/>
        </pc:sldMkLst>
      </pc:sldChg>
      <pc:sldChg chg="del">
        <pc:chgData name="Laura Keep" userId="S::gbcr897@leeds.ac.uk::6c980313-d70e-4138-80fd-87564fe376df" providerId="AD" clId="Web-{D4F23201-F775-A96A-1778-F0A13D7AC371}" dt="2024-09-10T09:28:56.867" v="21"/>
        <pc:sldMkLst>
          <pc:docMk/>
          <pc:sldMk cId="2413529260" sldId="291"/>
        </pc:sldMkLst>
      </pc:sldChg>
      <pc:sldChg chg="del">
        <pc:chgData name="Laura Keep" userId="S::gbcr897@leeds.ac.uk::6c980313-d70e-4138-80fd-87564fe376df" providerId="AD" clId="Web-{D4F23201-F775-A96A-1778-F0A13D7AC371}" dt="2024-09-10T09:28:56.914" v="37"/>
        <pc:sldMkLst>
          <pc:docMk/>
          <pc:sldMk cId="3464663409" sldId="292"/>
        </pc:sldMkLst>
      </pc:sldChg>
      <pc:sldChg chg="del">
        <pc:chgData name="Laura Keep" userId="S::gbcr897@leeds.ac.uk::6c980313-d70e-4138-80fd-87564fe376df" providerId="AD" clId="Web-{D4F23201-F775-A96A-1778-F0A13D7AC371}" dt="2024-09-10T09:28:56.914" v="42"/>
        <pc:sldMkLst>
          <pc:docMk/>
          <pc:sldMk cId="889732334" sldId="293"/>
        </pc:sldMkLst>
      </pc:sldChg>
      <pc:sldChg chg="del">
        <pc:chgData name="Laura Keep" userId="S::gbcr897@leeds.ac.uk::6c980313-d70e-4138-80fd-87564fe376df" providerId="AD" clId="Web-{D4F23201-F775-A96A-1778-F0A13D7AC371}" dt="2024-09-10T09:28:56.914" v="38"/>
        <pc:sldMkLst>
          <pc:docMk/>
          <pc:sldMk cId="1903265736" sldId="294"/>
        </pc:sldMkLst>
      </pc:sldChg>
      <pc:sldChg chg="del">
        <pc:chgData name="Laura Keep" userId="S::gbcr897@leeds.ac.uk::6c980313-d70e-4138-80fd-87564fe376df" providerId="AD" clId="Web-{D4F23201-F775-A96A-1778-F0A13D7AC371}" dt="2024-09-10T09:28:56.914" v="39"/>
        <pc:sldMkLst>
          <pc:docMk/>
          <pc:sldMk cId="2462243723" sldId="295"/>
        </pc:sldMkLst>
      </pc:sldChg>
      <pc:sldChg chg="del">
        <pc:chgData name="Laura Keep" userId="S::gbcr897@leeds.ac.uk::6c980313-d70e-4138-80fd-87564fe376df" providerId="AD" clId="Web-{D4F23201-F775-A96A-1778-F0A13D7AC371}" dt="2024-09-10T09:28:56.898" v="29"/>
        <pc:sldMkLst>
          <pc:docMk/>
          <pc:sldMk cId="3111414011" sldId="296"/>
        </pc:sldMkLst>
      </pc:sldChg>
      <pc:sldChg chg="del">
        <pc:chgData name="Laura Keep" userId="S::gbcr897@leeds.ac.uk::6c980313-d70e-4138-80fd-87564fe376df" providerId="AD" clId="Web-{D4F23201-F775-A96A-1778-F0A13D7AC371}" dt="2024-09-10T09:28:46.132" v="2"/>
        <pc:sldMkLst>
          <pc:docMk/>
          <pc:sldMk cId="3427070756" sldId="321"/>
        </pc:sldMkLst>
      </pc:sldChg>
      <pc:sldChg chg="del">
        <pc:chgData name="Laura Keep" userId="S::gbcr897@leeds.ac.uk::6c980313-d70e-4138-80fd-87564fe376df" providerId="AD" clId="Web-{D4F23201-F775-A96A-1778-F0A13D7AC371}" dt="2024-09-10T09:28:46.117" v="0"/>
        <pc:sldMkLst>
          <pc:docMk/>
          <pc:sldMk cId="3798387101" sldId="322"/>
        </pc:sldMkLst>
      </pc:sldChg>
      <pc:sldChg chg="del">
        <pc:chgData name="Laura Keep" userId="S::gbcr897@leeds.ac.uk::6c980313-d70e-4138-80fd-87564fe376df" providerId="AD" clId="Web-{D4F23201-F775-A96A-1778-F0A13D7AC371}" dt="2024-09-10T09:28:46.148" v="8"/>
        <pc:sldMkLst>
          <pc:docMk/>
          <pc:sldMk cId="2245678976" sldId="332"/>
        </pc:sldMkLst>
      </pc:sldChg>
      <pc:sldChg chg="del">
        <pc:chgData name="Laura Keep" userId="S::gbcr897@leeds.ac.uk::6c980313-d70e-4138-80fd-87564fe376df" providerId="AD" clId="Web-{D4F23201-F775-A96A-1778-F0A13D7AC371}" dt="2024-09-10T09:28:46.132" v="5"/>
        <pc:sldMkLst>
          <pc:docMk/>
          <pc:sldMk cId="1345718191" sldId="353"/>
        </pc:sldMkLst>
      </pc:sldChg>
      <pc:sldChg chg="del">
        <pc:chgData name="Laura Keep" userId="S::gbcr897@leeds.ac.uk::6c980313-d70e-4138-80fd-87564fe376df" providerId="AD" clId="Web-{D4F23201-F775-A96A-1778-F0A13D7AC371}" dt="2024-09-10T09:28:46.132" v="4"/>
        <pc:sldMkLst>
          <pc:docMk/>
          <pc:sldMk cId="2221932160" sldId="354"/>
        </pc:sldMkLst>
      </pc:sldChg>
      <pc:sldChg chg="del">
        <pc:chgData name="Laura Keep" userId="S::gbcr897@leeds.ac.uk::6c980313-d70e-4138-80fd-87564fe376df" providerId="AD" clId="Web-{D4F23201-F775-A96A-1778-F0A13D7AC371}" dt="2024-09-10T09:28:46.132" v="3"/>
        <pc:sldMkLst>
          <pc:docMk/>
          <pc:sldMk cId="4128120892" sldId="355"/>
        </pc:sldMkLst>
      </pc:sldChg>
      <pc:sldChg chg="del">
        <pc:chgData name="Laura Keep" userId="S::gbcr897@leeds.ac.uk::6c980313-d70e-4138-80fd-87564fe376df" providerId="AD" clId="Web-{D4F23201-F775-A96A-1778-F0A13D7AC371}" dt="2024-09-10T09:28:46.117" v="1"/>
        <pc:sldMkLst>
          <pc:docMk/>
          <pc:sldMk cId="1878969146" sldId="356"/>
        </pc:sldMkLst>
      </pc:sldChg>
      <pc:sldChg chg="del">
        <pc:chgData name="Laura Keep" userId="S::gbcr897@leeds.ac.uk::6c980313-d70e-4138-80fd-87564fe376df" providerId="AD" clId="Web-{D4F23201-F775-A96A-1778-F0A13D7AC371}" dt="2024-09-10T09:28:46.132" v="6"/>
        <pc:sldMkLst>
          <pc:docMk/>
          <pc:sldMk cId="4200563418" sldId="360"/>
        </pc:sldMkLst>
      </pc:sldChg>
      <pc:sldChg chg="del">
        <pc:chgData name="Laura Keep" userId="S::gbcr897@leeds.ac.uk::6c980313-d70e-4138-80fd-87564fe376df" providerId="AD" clId="Web-{D4F23201-F775-A96A-1778-F0A13D7AC371}" dt="2024-09-10T09:28:56.867" v="24"/>
        <pc:sldMkLst>
          <pc:docMk/>
          <pc:sldMk cId="3285358382" sldId="361"/>
        </pc:sldMkLst>
      </pc:sldChg>
      <pc:sldChg chg="del">
        <pc:chgData name="Laura Keep" userId="S::gbcr897@leeds.ac.uk::6c980313-d70e-4138-80fd-87564fe376df" providerId="AD" clId="Web-{D4F23201-F775-A96A-1778-F0A13D7AC371}" dt="2024-09-10T09:28:56.867" v="19"/>
        <pc:sldMkLst>
          <pc:docMk/>
          <pc:sldMk cId="708593937" sldId="362"/>
        </pc:sldMkLst>
      </pc:sldChg>
      <pc:sldChg chg="del">
        <pc:chgData name="Laura Keep" userId="S::gbcr897@leeds.ac.uk::6c980313-d70e-4138-80fd-87564fe376df" providerId="AD" clId="Web-{D4F23201-F775-A96A-1778-F0A13D7AC371}" dt="2024-09-10T09:28:56.633" v="18"/>
        <pc:sldMkLst>
          <pc:docMk/>
          <pc:sldMk cId="544032103" sldId="363"/>
        </pc:sldMkLst>
      </pc:sldChg>
      <pc:sldChg chg="del">
        <pc:chgData name="Laura Keep" userId="S::gbcr897@leeds.ac.uk::6c980313-d70e-4138-80fd-87564fe376df" providerId="AD" clId="Web-{D4F23201-F775-A96A-1778-F0A13D7AC371}" dt="2024-09-10T09:28:56.633" v="17"/>
        <pc:sldMkLst>
          <pc:docMk/>
          <pc:sldMk cId="1810794566" sldId="364"/>
        </pc:sldMkLst>
      </pc:sldChg>
      <pc:sldChg chg="del">
        <pc:chgData name="Laura Keep" userId="S::gbcr897@leeds.ac.uk::6c980313-d70e-4138-80fd-87564fe376df" providerId="AD" clId="Web-{D4F23201-F775-A96A-1778-F0A13D7AC371}" dt="2024-09-10T09:28:56.633" v="16"/>
        <pc:sldMkLst>
          <pc:docMk/>
          <pc:sldMk cId="569907676" sldId="365"/>
        </pc:sldMkLst>
      </pc:sldChg>
      <pc:sldChg chg="del">
        <pc:chgData name="Laura Keep" userId="S::gbcr897@leeds.ac.uk::6c980313-d70e-4138-80fd-87564fe376df" providerId="AD" clId="Web-{D4F23201-F775-A96A-1778-F0A13D7AC371}" dt="2024-09-10T09:28:56.633" v="15"/>
        <pc:sldMkLst>
          <pc:docMk/>
          <pc:sldMk cId="35422438" sldId="366"/>
        </pc:sldMkLst>
      </pc:sldChg>
      <pc:sldChg chg="del">
        <pc:chgData name="Laura Keep" userId="S::gbcr897@leeds.ac.uk::6c980313-d70e-4138-80fd-87564fe376df" providerId="AD" clId="Web-{D4F23201-F775-A96A-1778-F0A13D7AC371}" dt="2024-09-10T09:28:56.633" v="13"/>
        <pc:sldMkLst>
          <pc:docMk/>
          <pc:sldMk cId="3640191733" sldId="367"/>
        </pc:sldMkLst>
      </pc:sldChg>
      <pc:sldChg chg="del">
        <pc:chgData name="Laura Keep" userId="S::gbcr897@leeds.ac.uk::6c980313-d70e-4138-80fd-87564fe376df" providerId="AD" clId="Web-{D4F23201-F775-A96A-1778-F0A13D7AC371}" dt="2024-09-10T09:28:56.633" v="12"/>
        <pc:sldMkLst>
          <pc:docMk/>
          <pc:sldMk cId="3844803887" sldId="368"/>
        </pc:sldMkLst>
      </pc:sldChg>
      <pc:sldChg chg="del">
        <pc:chgData name="Laura Keep" userId="S::gbcr897@leeds.ac.uk::6c980313-d70e-4138-80fd-87564fe376df" providerId="AD" clId="Web-{D4F23201-F775-A96A-1778-F0A13D7AC371}" dt="2024-09-10T09:28:56.617" v="11"/>
        <pc:sldMkLst>
          <pc:docMk/>
          <pc:sldMk cId="2262832295" sldId="369"/>
        </pc:sldMkLst>
      </pc:sldChg>
    </pc:docChg>
  </pc:docChgLst>
  <pc:docChgLst>
    <pc:chgData name="Laura Keep" userId="S::gbcr897@leeds.ac.uk::6c980313-d70e-4138-80fd-87564fe376df" providerId="AD" clId="Web-{A748D81B-777B-EB36-F0B6-93EC0E297150}"/>
    <pc:docChg chg="addSld delSld modSld">
      <pc:chgData name="Laura Keep" userId="S::gbcr897@leeds.ac.uk::6c980313-d70e-4138-80fd-87564fe376df" providerId="AD" clId="Web-{A748D81B-777B-EB36-F0B6-93EC0E297150}" dt="2024-09-09T19:09:06.060" v="36"/>
      <pc:docMkLst>
        <pc:docMk/>
      </pc:docMkLst>
      <pc:sldChg chg="modSp">
        <pc:chgData name="Laura Keep" userId="S::gbcr897@leeds.ac.uk::6c980313-d70e-4138-80fd-87564fe376df" providerId="AD" clId="Web-{A748D81B-777B-EB36-F0B6-93EC0E297150}" dt="2024-09-09T19:07:54.355" v="28"/>
        <pc:sldMkLst>
          <pc:docMk/>
          <pc:sldMk cId="0" sldId="265"/>
        </pc:sldMkLst>
        <pc:grpChg chg="mod">
          <ac:chgData name="Laura Keep" userId="S::gbcr897@leeds.ac.uk::6c980313-d70e-4138-80fd-87564fe376df" providerId="AD" clId="Web-{A748D81B-777B-EB36-F0B6-93EC0E297150}" dt="2024-09-09T19:07:54.355" v="28"/>
          <ac:grpSpMkLst>
            <pc:docMk/>
            <pc:sldMk cId="0" sldId="265"/>
            <ac:grpSpMk id="4" creationId="{04B260A0-1117-05F4-F4BA-E76B4FB9D6DC}"/>
          </ac:grpSpMkLst>
        </pc:grpChg>
      </pc:sldChg>
      <pc:sldChg chg="modSp">
        <pc:chgData name="Laura Keep" userId="S::gbcr897@leeds.ac.uk::6c980313-d70e-4138-80fd-87564fe376df" providerId="AD" clId="Web-{A748D81B-777B-EB36-F0B6-93EC0E297150}" dt="2024-09-09T18:56:25.745" v="6" actId="20577"/>
        <pc:sldMkLst>
          <pc:docMk/>
          <pc:sldMk cId="0" sldId="275"/>
        </pc:sldMkLst>
        <pc:spChg chg="mod">
          <ac:chgData name="Laura Keep" userId="S::gbcr897@leeds.ac.uk::6c980313-d70e-4138-80fd-87564fe376df" providerId="AD" clId="Web-{A748D81B-777B-EB36-F0B6-93EC0E297150}" dt="2024-09-09T18:56:25.745" v="6" actId="20577"/>
          <ac:spMkLst>
            <pc:docMk/>
            <pc:sldMk cId="0" sldId="275"/>
            <ac:spMk id="3" creationId="{ED00D403-CDA7-2E7B-9AB3-CC83739899DF}"/>
          </ac:spMkLst>
        </pc:spChg>
      </pc:sldChg>
      <pc:sldChg chg="delSp">
        <pc:chgData name="Laura Keep" userId="S::gbcr897@leeds.ac.uk::6c980313-d70e-4138-80fd-87564fe376df" providerId="AD" clId="Web-{A748D81B-777B-EB36-F0B6-93EC0E297150}" dt="2024-09-09T19:06:40.463" v="24"/>
        <pc:sldMkLst>
          <pc:docMk/>
          <pc:sldMk cId="3074861150" sldId="281"/>
        </pc:sldMkLst>
        <pc:spChg chg="del">
          <ac:chgData name="Laura Keep" userId="S::gbcr897@leeds.ac.uk::6c980313-d70e-4138-80fd-87564fe376df" providerId="AD" clId="Web-{A748D81B-777B-EB36-F0B6-93EC0E297150}" dt="2024-09-09T19:06:40.463" v="24"/>
          <ac:spMkLst>
            <pc:docMk/>
            <pc:sldMk cId="3074861150" sldId="281"/>
            <ac:spMk id="2" creationId="{871219D7-EB44-49EC-996C-6FED509A77DF}"/>
          </ac:spMkLst>
        </pc:spChg>
      </pc:sldChg>
      <pc:sldChg chg="delSp">
        <pc:chgData name="Laura Keep" userId="S::gbcr897@leeds.ac.uk::6c980313-d70e-4138-80fd-87564fe376df" providerId="AD" clId="Web-{A748D81B-777B-EB36-F0B6-93EC0E297150}" dt="2024-09-09T19:06:38.087" v="23"/>
        <pc:sldMkLst>
          <pc:docMk/>
          <pc:sldMk cId="1437653766" sldId="303"/>
        </pc:sldMkLst>
        <pc:spChg chg="del">
          <ac:chgData name="Laura Keep" userId="S::gbcr897@leeds.ac.uk::6c980313-d70e-4138-80fd-87564fe376df" providerId="AD" clId="Web-{A748D81B-777B-EB36-F0B6-93EC0E297150}" dt="2024-09-09T19:06:38.087" v="23"/>
          <ac:spMkLst>
            <pc:docMk/>
            <pc:sldMk cId="1437653766" sldId="303"/>
            <ac:spMk id="2" creationId="{871219D7-EB44-49EC-996C-6FED509A77DF}"/>
          </ac:spMkLst>
        </pc:spChg>
      </pc:sldChg>
      <pc:sldChg chg="delSp">
        <pc:chgData name="Laura Keep" userId="S::gbcr897@leeds.ac.uk::6c980313-d70e-4138-80fd-87564fe376df" providerId="AD" clId="Web-{A748D81B-777B-EB36-F0B6-93EC0E297150}" dt="2024-09-09T19:04:21.256" v="7"/>
        <pc:sldMkLst>
          <pc:docMk/>
          <pc:sldMk cId="2245678976" sldId="332"/>
        </pc:sldMkLst>
        <pc:spChg chg="del">
          <ac:chgData name="Laura Keep" userId="S::gbcr897@leeds.ac.uk::6c980313-d70e-4138-80fd-87564fe376df" providerId="AD" clId="Web-{A748D81B-777B-EB36-F0B6-93EC0E297150}" dt="2024-09-09T19:04:21.256" v="7"/>
          <ac:spMkLst>
            <pc:docMk/>
            <pc:sldMk cId="2245678976" sldId="332"/>
            <ac:spMk id="2" creationId="{871219D7-EB44-49EC-996C-6FED509A77DF}"/>
          </ac:spMkLst>
        </pc:spChg>
      </pc:sldChg>
      <pc:sldChg chg="delSp">
        <pc:chgData name="Laura Keep" userId="S::gbcr897@leeds.ac.uk::6c980313-d70e-4138-80fd-87564fe376df" providerId="AD" clId="Web-{A748D81B-777B-EB36-F0B6-93EC0E297150}" dt="2024-09-09T19:06:34.072" v="22"/>
        <pc:sldMkLst>
          <pc:docMk/>
          <pc:sldMk cId="1595917291" sldId="334"/>
        </pc:sldMkLst>
        <pc:spChg chg="del">
          <ac:chgData name="Laura Keep" userId="S::gbcr897@leeds.ac.uk::6c980313-d70e-4138-80fd-87564fe376df" providerId="AD" clId="Web-{A748D81B-777B-EB36-F0B6-93EC0E297150}" dt="2024-09-09T19:06:34.072" v="22"/>
          <ac:spMkLst>
            <pc:docMk/>
            <pc:sldMk cId="1595917291" sldId="334"/>
            <ac:spMk id="2" creationId="{871219D7-EB44-49EC-996C-6FED509A77DF}"/>
          </ac:spMkLst>
        </pc:spChg>
      </pc:sldChg>
      <pc:sldChg chg="modSp">
        <pc:chgData name="Laura Keep" userId="S::gbcr897@leeds.ac.uk::6c980313-d70e-4138-80fd-87564fe376df" providerId="AD" clId="Web-{A748D81B-777B-EB36-F0B6-93EC0E297150}" dt="2024-09-09T19:06:27.415" v="21"/>
        <pc:sldMkLst>
          <pc:docMk/>
          <pc:sldMk cId="4216482922" sldId="352"/>
        </pc:sldMkLst>
        <pc:picChg chg="mod">
          <ac:chgData name="Laura Keep" userId="S::gbcr897@leeds.ac.uk::6c980313-d70e-4138-80fd-87564fe376df" providerId="AD" clId="Web-{A748D81B-777B-EB36-F0B6-93EC0E297150}" dt="2024-09-09T19:06:27.415" v="21"/>
          <ac:picMkLst>
            <pc:docMk/>
            <pc:sldMk cId="4216482922" sldId="352"/>
            <ac:picMk id="4" creationId="{00000000-0000-0000-0000-000000000000}"/>
          </ac:picMkLst>
        </pc:picChg>
      </pc:sldChg>
      <pc:sldChg chg="modSp">
        <pc:chgData name="Laura Keep" userId="S::gbcr897@leeds.ac.uk::6c980313-d70e-4138-80fd-87564fe376df" providerId="AD" clId="Web-{A748D81B-777B-EB36-F0B6-93EC0E297150}" dt="2024-09-09T19:05:15.507" v="16"/>
        <pc:sldMkLst>
          <pc:docMk/>
          <pc:sldMk cId="4128120892" sldId="355"/>
        </pc:sldMkLst>
        <pc:picChg chg="mod">
          <ac:chgData name="Laura Keep" userId="S::gbcr897@leeds.ac.uk::6c980313-d70e-4138-80fd-87564fe376df" providerId="AD" clId="Web-{A748D81B-777B-EB36-F0B6-93EC0E297150}" dt="2024-09-09T19:05:15.507" v="16"/>
          <ac:picMkLst>
            <pc:docMk/>
            <pc:sldMk cId="4128120892" sldId="355"/>
            <ac:picMk id="3" creationId="{171B1379-A4B8-5708-4E7F-928A104AB4CC}"/>
          </ac:picMkLst>
        </pc:picChg>
      </pc:sldChg>
      <pc:sldChg chg="modSp">
        <pc:chgData name="Laura Keep" userId="S::gbcr897@leeds.ac.uk::6c980313-d70e-4138-80fd-87564fe376df" providerId="AD" clId="Web-{A748D81B-777B-EB36-F0B6-93EC0E297150}" dt="2024-09-09T19:05:50.243" v="20"/>
        <pc:sldMkLst>
          <pc:docMk/>
          <pc:sldMk cId="1878969146" sldId="356"/>
        </pc:sldMkLst>
        <pc:picChg chg="mod">
          <ac:chgData name="Laura Keep" userId="S::gbcr897@leeds.ac.uk::6c980313-d70e-4138-80fd-87564fe376df" providerId="AD" clId="Web-{A748D81B-777B-EB36-F0B6-93EC0E297150}" dt="2024-09-09T19:05:50.243" v="20"/>
          <ac:picMkLst>
            <pc:docMk/>
            <pc:sldMk cId="1878969146" sldId="356"/>
            <ac:picMk id="2" creationId="{528682A6-8C38-7888-2385-E3423E315E72}"/>
          </ac:picMkLst>
        </pc:picChg>
      </pc:sldChg>
      <pc:sldChg chg="modSp">
        <pc:chgData name="Laura Keep" userId="S::gbcr897@leeds.ac.uk::6c980313-d70e-4138-80fd-87564fe376df" providerId="AD" clId="Web-{A748D81B-777B-EB36-F0B6-93EC0E297150}" dt="2024-09-09T19:09:06.060" v="36"/>
        <pc:sldMkLst>
          <pc:docMk/>
          <pc:sldMk cId="35422438" sldId="366"/>
        </pc:sldMkLst>
        <pc:picChg chg="mod">
          <ac:chgData name="Laura Keep" userId="S::gbcr897@leeds.ac.uk::6c980313-d70e-4138-80fd-87564fe376df" providerId="AD" clId="Web-{A748D81B-777B-EB36-F0B6-93EC0E297150}" dt="2024-09-09T19:08:32.043" v="30"/>
          <ac:picMkLst>
            <pc:docMk/>
            <pc:sldMk cId="35422438" sldId="366"/>
            <ac:picMk id="8" creationId="{00000000-0000-0000-0000-000000000000}"/>
          </ac:picMkLst>
        </pc:picChg>
        <pc:picChg chg="mod">
          <ac:chgData name="Laura Keep" userId="S::gbcr897@leeds.ac.uk::6c980313-d70e-4138-80fd-87564fe376df" providerId="AD" clId="Web-{A748D81B-777B-EB36-F0B6-93EC0E297150}" dt="2024-09-09T19:09:06.060" v="36"/>
          <ac:picMkLst>
            <pc:docMk/>
            <pc:sldMk cId="35422438" sldId="366"/>
            <ac:picMk id="9" creationId="{00000000-0000-0000-0000-000000000000}"/>
          </ac:picMkLst>
        </pc:picChg>
      </pc:sldChg>
      <pc:sldChg chg="add del">
        <pc:chgData name="Laura Keep" userId="S::gbcr897@leeds.ac.uk::6c980313-d70e-4138-80fd-87564fe376df" providerId="AD" clId="Web-{A748D81B-777B-EB36-F0B6-93EC0E297150}" dt="2024-09-09T19:09:04.591" v="35"/>
        <pc:sldMkLst>
          <pc:docMk/>
          <pc:sldMk cId="3640191733" sldId="367"/>
        </pc:sldMkLst>
      </pc:sldChg>
    </pc:docChg>
  </pc:docChgLst>
  <pc:docChgLst>
    <pc:chgData name="Laura Keep" userId="S::gbcr897@leeds.ac.uk::6c980313-d70e-4138-80fd-87564fe376df" providerId="AD" clId="Web-{BA19A92D-C3C2-E1FF-8EF3-AE1020C4877E}"/>
    <pc:docChg chg="delSld">
      <pc:chgData name="Laura Keep" userId="S::gbcr897@leeds.ac.uk::6c980313-d70e-4138-80fd-87564fe376df" providerId="AD" clId="Web-{BA19A92D-C3C2-E1FF-8EF3-AE1020C4877E}" dt="2024-09-16T10:20:20.525" v="9"/>
      <pc:docMkLst>
        <pc:docMk/>
      </pc:docMkLst>
      <pc:sldChg chg="del">
        <pc:chgData name="Laura Keep" userId="S::gbcr897@leeds.ac.uk::6c980313-d70e-4138-80fd-87564fe376df" providerId="AD" clId="Web-{BA19A92D-C3C2-E1FF-8EF3-AE1020C4877E}" dt="2024-09-16T10:20:20.525" v="8"/>
        <pc:sldMkLst>
          <pc:docMk/>
          <pc:sldMk cId="1446781292" sldId="337"/>
        </pc:sldMkLst>
      </pc:sldChg>
      <pc:sldChg chg="del">
        <pc:chgData name="Laura Keep" userId="S::gbcr897@leeds.ac.uk::6c980313-d70e-4138-80fd-87564fe376df" providerId="AD" clId="Web-{BA19A92D-C3C2-E1FF-8EF3-AE1020C4877E}" dt="2024-09-16T10:20:20.525" v="7"/>
        <pc:sldMkLst>
          <pc:docMk/>
          <pc:sldMk cId="536309715" sldId="339"/>
        </pc:sldMkLst>
      </pc:sldChg>
      <pc:sldChg chg="del">
        <pc:chgData name="Laura Keep" userId="S::gbcr897@leeds.ac.uk::6c980313-d70e-4138-80fd-87564fe376df" providerId="AD" clId="Web-{BA19A92D-C3C2-E1FF-8EF3-AE1020C4877E}" dt="2024-09-16T10:20:20.525" v="9"/>
        <pc:sldMkLst>
          <pc:docMk/>
          <pc:sldMk cId="1036416018" sldId="340"/>
        </pc:sldMkLst>
      </pc:sldChg>
      <pc:sldChg chg="del">
        <pc:chgData name="Laura Keep" userId="S::gbcr897@leeds.ac.uk::6c980313-d70e-4138-80fd-87564fe376df" providerId="AD" clId="Web-{BA19A92D-C3C2-E1FF-8EF3-AE1020C4877E}" dt="2024-09-16T10:20:20.509" v="3"/>
        <pc:sldMkLst>
          <pc:docMk/>
          <pc:sldMk cId="2056770465" sldId="341"/>
        </pc:sldMkLst>
      </pc:sldChg>
      <pc:sldChg chg="del">
        <pc:chgData name="Laura Keep" userId="S::gbcr897@leeds.ac.uk::6c980313-d70e-4138-80fd-87564fe376df" providerId="AD" clId="Web-{BA19A92D-C3C2-E1FF-8EF3-AE1020C4877E}" dt="2024-09-16T10:20:20.509" v="6"/>
        <pc:sldMkLst>
          <pc:docMk/>
          <pc:sldMk cId="3802483200" sldId="343"/>
        </pc:sldMkLst>
      </pc:sldChg>
      <pc:sldChg chg="del">
        <pc:chgData name="Laura Keep" userId="S::gbcr897@leeds.ac.uk::6c980313-d70e-4138-80fd-87564fe376df" providerId="AD" clId="Web-{BA19A92D-C3C2-E1FF-8EF3-AE1020C4877E}" dt="2024-09-16T10:20:20.509" v="5"/>
        <pc:sldMkLst>
          <pc:docMk/>
          <pc:sldMk cId="790003716" sldId="345"/>
        </pc:sldMkLst>
      </pc:sldChg>
      <pc:sldChg chg="del">
        <pc:chgData name="Laura Keep" userId="S::gbcr897@leeds.ac.uk::6c980313-d70e-4138-80fd-87564fe376df" providerId="AD" clId="Web-{BA19A92D-C3C2-E1FF-8EF3-AE1020C4877E}" dt="2024-09-16T10:20:20.509" v="4"/>
        <pc:sldMkLst>
          <pc:docMk/>
          <pc:sldMk cId="1752128549" sldId="346"/>
        </pc:sldMkLst>
      </pc:sldChg>
      <pc:sldChg chg="del">
        <pc:chgData name="Laura Keep" userId="S::gbcr897@leeds.ac.uk::6c980313-d70e-4138-80fd-87564fe376df" providerId="AD" clId="Web-{BA19A92D-C3C2-E1FF-8EF3-AE1020C4877E}" dt="2024-09-16T10:20:20.493" v="2"/>
        <pc:sldMkLst>
          <pc:docMk/>
          <pc:sldMk cId="1009301332" sldId="347"/>
        </pc:sldMkLst>
      </pc:sldChg>
      <pc:sldChg chg="del">
        <pc:chgData name="Laura Keep" userId="S::gbcr897@leeds.ac.uk::6c980313-d70e-4138-80fd-87564fe376df" providerId="AD" clId="Web-{BA19A92D-C3C2-E1FF-8EF3-AE1020C4877E}" dt="2024-09-16T10:20:20.493" v="1"/>
        <pc:sldMkLst>
          <pc:docMk/>
          <pc:sldMk cId="1604349783" sldId="348"/>
        </pc:sldMkLst>
      </pc:sldChg>
      <pc:sldChg chg="del">
        <pc:chgData name="Laura Keep" userId="S::gbcr897@leeds.ac.uk::6c980313-d70e-4138-80fd-87564fe376df" providerId="AD" clId="Web-{BA19A92D-C3C2-E1FF-8EF3-AE1020C4877E}" dt="2024-09-16T10:20:20.493" v="0"/>
        <pc:sldMkLst>
          <pc:docMk/>
          <pc:sldMk cId="2476623021" sldId="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A7C9F-2879-4484-A892-8AB6204E702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7F811-3273-4C2A-BC08-82852657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5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MyCareer</a:t>
            </a:r>
            <a:r>
              <a:rPr lang="en-GB" baseline="0"/>
              <a:t> daily/weekly updates of new opportunities including volunteering or for your sectors</a:t>
            </a:r>
          </a:p>
          <a:p>
            <a:r>
              <a:rPr lang="en-GB" baseline="0"/>
              <a:t>Faculty team newsletters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F811-3273-4C2A-BC08-82852657A9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2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8C639-DBDB-6046-851C-163A210B43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8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8C639-DBDB-6046-851C-163A210B43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4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All</a:t>
            </a:r>
            <a:r>
              <a:rPr lang="en-GB" baseline="0"/>
              <a:t> students have free access to LinkedIn Learning during your time here at the University of Leeds.</a:t>
            </a:r>
          </a:p>
          <a:p>
            <a:endParaRPr lang="en-GB" baseline="0"/>
          </a:p>
          <a:p>
            <a:r>
              <a:rPr lang="en-GB" baseline="0"/>
              <a:t>Use the QR code to access our student guide with the details of how to activate your account, content recommendations and how you create a LinkedIn Profile.</a:t>
            </a:r>
          </a:p>
          <a:p>
            <a:endParaRPr lang="en-GB" baseline="0"/>
          </a:p>
          <a:p>
            <a:r>
              <a:rPr lang="en-GB" baseline="0"/>
              <a:t>To activate your  account simply log in with your University of Leeds credentials (Username /password)</a:t>
            </a:r>
          </a:p>
          <a:p>
            <a:endParaRPr lang="en-GB" baseline="0"/>
          </a:p>
          <a:p>
            <a:r>
              <a:rPr lang="en-GB" baseline="0"/>
              <a:t>CALL TO ACTION: activate their account now!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FFE7D-0346-4897-AD28-301FF6B9C8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1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8C639-DBDB-6046-851C-163A210B43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7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968" y="1762126"/>
            <a:ext cx="8837645" cy="468312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Text must be at least size 24 for accessibility purposes</a:t>
            </a:r>
            <a:endParaRPr lang="en-US" sz="1100" b="1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>
              <a:latin typeface="Arial" charset="0"/>
              <a:ea typeface="Arial" charset="0"/>
              <a:cs typeface="Arial" charset="0"/>
            </a:endParaRPr>
          </a:p>
          <a:p>
            <a:pPr marL="0" lvl="1"/>
            <a:r>
              <a:rPr lang="en-GB" altLang="en-US"/>
              <a:t>For maximum impact, avoid overcrowding slides - limit your points to a maximum of 6 per page</a:t>
            </a:r>
          </a:p>
          <a:p>
            <a:pPr lvl="0"/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4" y="738554"/>
            <a:ext cx="7759700" cy="57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2800" b="1">
                <a:latin typeface="Arial" charset="0"/>
                <a:ea typeface="Arial" charset="0"/>
                <a:cs typeface="Arial" charset="0"/>
              </a:rPr>
              <a:t>Student Careers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32540-8940-2044-BED5-054D65D0B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201" t="149" r="558" b="661"/>
          <a:stretch/>
        </p:blipFill>
        <p:spPr>
          <a:xfrm>
            <a:off x="10244453" y="5068025"/>
            <a:ext cx="1774365" cy="16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2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7" y="1762126"/>
            <a:ext cx="5295900" cy="468312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charset="0"/>
              <a:buChar char="•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34101" y="1762126"/>
            <a:ext cx="5509684" cy="3238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37634" y="738554"/>
            <a:ext cx="7759700" cy="57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2800" b="1">
                <a:latin typeface="Arial" charset="0"/>
                <a:ea typeface="Arial" charset="0"/>
                <a:cs typeface="Arial" charset="0"/>
              </a:rPr>
              <a:t>Student Careers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32540-8940-2044-BED5-054D65D0B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201" t="149" r="558" b="661"/>
          <a:stretch/>
        </p:blipFill>
        <p:spPr>
          <a:xfrm>
            <a:off x="10244453" y="5068025"/>
            <a:ext cx="1774365" cy="16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2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7634" y="1762125"/>
            <a:ext cx="8722113" cy="47196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4" y="738554"/>
            <a:ext cx="7759700" cy="57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2800" b="1">
                <a:latin typeface="Arial" charset="0"/>
                <a:ea typeface="Arial" charset="0"/>
                <a:cs typeface="Arial" charset="0"/>
              </a:rPr>
              <a:t>Student Careers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32540-8940-2044-BED5-054D65D0B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201" t="149" r="558" b="661"/>
          <a:stretch/>
        </p:blipFill>
        <p:spPr>
          <a:xfrm>
            <a:off x="10244453" y="5068025"/>
            <a:ext cx="1774365" cy="16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c Shap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6C47E50-310C-D19D-6386-181CE019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30923" y="2101369"/>
            <a:ext cx="10410092" cy="2453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025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50" indent="0">
              <a:buNone/>
              <a:defRPr sz="1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0">
              <a:buNone/>
              <a:defRPr sz="1575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28700" indent="0">
              <a:buNone/>
              <a:defRPr sz="1575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928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 Blob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6C47E50-310C-D19D-6386-181CE019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30923" y="2101363"/>
            <a:ext cx="10410092" cy="2453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0108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 Blob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7B36B92-6201-4117-E3BA-9162D604F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67" y="6414775"/>
            <a:ext cx="406349" cy="30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4" y="6414775"/>
            <a:ext cx="406349" cy="3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02" y="6414775"/>
            <a:ext cx="406349" cy="3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19" y="6414775"/>
            <a:ext cx="406349" cy="304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36" y="6414775"/>
            <a:ext cx="406349" cy="30476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40577" y="6382490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@LeedsUniCareers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C14ED85-A429-0C04-09A7-5CB776830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923" y="2101363"/>
            <a:ext cx="10410092" cy="2453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3786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4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66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39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29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03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16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6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28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52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88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632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7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5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38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92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73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53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66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15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891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08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25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48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1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8097-A2FA-D6F8-848F-55E76C50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B11D2-4091-6C12-640C-2A5E8F794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DC9A-EA93-C6BA-5AD9-24F2A207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DD0-65C5-4AC7-82A5-861C05609DD9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24B03-E935-FBFC-5A72-BEF1F58D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7DF43-B13A-6CF5-DFA9-759845DA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419" y="6492875"/>
            <a:ext cx="5316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C1269-4FF1-4E69-84CE-6F8560F9A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16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857A-640E-188E-1A8B-DD6C16A1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768A-C96B-BC95-9848-E0A9F32BA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22D0-70E8-13CB-6941-F7570AC2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590A-5E76-41FF-8601-39731BCB9D65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78B85-CC46-8E55-3CA8-A15AE57C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8FCA-EB75-00F0-8104-C6B2490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56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7D86-017C-D9C1-244D-12A9AF20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1FFC0-A946-286B-F166-A8F2ED187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99D1A-A769-0D9B-A366-ECAE787F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5933-0B48-4E25-A046-CABDD36873F2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11D4-5059-764E-7C81-EF5BFAC4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93484-07DD-FAF1-30AA-CF45396F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45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2D18-3DAD-0CB6-179F-8AEE4812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26F1-2323-7555-8BE1-7C50A99EC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7D594-15EC-DB71-063A-1309706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3DD36-7067-9567-3C2D-6FC3C824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26DE-1033-4083-B169-D9AF8C09A1FE}" type="datetime1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0E122-C3A9-2A97-8EDA-35283433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EFF8D-402B-1C6D-CCD2-AC8623E9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8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0CE2-E2E6-5BCE-4975-D3E6DFDC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F340F-97CA-1700-CD34-792915A0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A5D64-586D-27A6-789A-C21BA3366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5328C-CF7D-241C-E0FB-D9FECBD3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9B468-9118-8A64-7CB3-F2F95875D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98E02-635D-0CA2-8514-D49A7B32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04F-84F8-490D-BF25-4171DB351C1D}" type="datetime1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4F7C5-A9A6-F883-A92B-0CA4FE1B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F5A00-F818-A081-FC72-C8E0EAF1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99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15D9-1007-7E55-B390-4F3B36EE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FF8CA-9FD7-04E0-0169-E561F23A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12D4-A038-4DA5-91D5-B0C3E5261168}" type="datetime1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C2E35-7A62-95E3-D243-4868ED30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79A2A-7672-CA50-9C50-8C5E2583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20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B312C-20ED-7BC6-36B9-391ECC9E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7A4-F9C4-46FB-9EB5-E390E03301F2}" type="datetime1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BDADA-E242-233D-B3BA-7009905D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D51D6-6CC2-D8A7-0F8F-490F70FC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7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6C75-81C3-3C21-62A4-632E5BAA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2EF6-8FCA-ED85-423E-A42A010C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30EA2-0BC2-6166-2316-5A9DC795F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4CC11-D2AB-D1E5-EBA2-2DD95574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E7C-A101-4356-A88F-C01E9E2D0F3C}" type="datetime1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52259-3B27-F47D-3650-5F208137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3DDB6-4C3E-CFAC-420E-617E61A5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71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EEE6-1E18-06F1-B80A-E77955E0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BFD6ED-9388-3441-5952-4E26E52D0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B0274-333F-441B-F7C7-77A565569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ABB56-D275-F576-3F22-E18EC9B7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3761-FDDA-49F0-8123-BA0E70A8DD72}" type="datetime1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1E480-25CD-933B-FC29-4D9BC289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D067B-6542-78FE-9855-D71007E3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63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6885-B4CF-7EE3-2E75-763C6C94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198C6-6A69-8EE1-A894-2B1891393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CA4D-F0A0-0412-FA3C-43C4E4AC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733-FA9B-4823-9BC8-F7F16CD2A8D8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13F5C-C9F3-C1C8-FD73-7263A9CA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BD175-1A9F-E5AB-3E19-0F670518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AAD8C-7355-CF93-4152-F324FDD41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0D0BD-6137-3AD1-094B-1B9D68068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93BF2-1E09-D521-6B7B-333FCC2A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33-44DA-47DF-96FA-503C7F8E35F0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C585-0542-7307-A695-E7678017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597DA-EC4C-3BE5-40C4-C11E3DAF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51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5FE8-DD35-3928-861E-ECB65AFBA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1021D-9551-5B25-99D3-B42AFA767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85F2-D557-583C-FE1D-CC89583E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387DD-E4D7-758E-566D-DFA31AD9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1018-C5A9-BADD-F2C2-F667253B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28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243C-5AFC-3B63-D573-55AAFBBA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74C82-6189-D306-AC42-146FEAC9B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FE7C2-D989-D92F-019C-EC7C530D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FA8A4-F002-F5B0-DCF0-7F22E7C5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7FB1-DD6B-28AA-8023-2C959910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106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9AE1-FBCF-C53E-62BA-9592B889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A5E95-BC57-6F69-803F-D07CF256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70329-E464-A812-75D6-97D27D0E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DBAFD-8233-CB17-5655-F12F1D73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43F38-8AFB-A605-B4F5-35CE5732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98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F85A-03B0-9A44-B488-CDB3EF0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C798-3411-EDA2-99EB-CDB76F357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2D632-B717-12BA-F4A9-C7453B18E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ABF89-00E2-192A-37E7-89BE7CEE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01FBF-B0D7-38CD-30C1-0283A3B2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235DA-6590-4FD7-5D40-5C6AF929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80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F3FF-5D34-88E0-C950-A8F431FD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119C4-210C-D09E-CE69-D36A5BD9F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E22C4-C893-D58C-979A-A620F6295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4285-DEC1-59D1-0BAB-5527E3FF5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158BC-9A95-1038-9C20-390A921B5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4DF23-094B-2DD6-AB41-6C9D840E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44D06-0696-8E44-22CD-3CD0BDC9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A09AD-419A-6766-E59F-1A15C720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90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AB7F-05EB-D3BD-76D2-D7C0AD92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6D0B4-91B3-2601-A8D3-C2EABADD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DF043-A1DB-65D7-6BBE-78DC4D49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9FA58-7806-28E8-CCD3-34428B6D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91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8C23D-8091-71F0-24B2-8426BCE8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13C34-BB5F-A4A5-134D-135F0F89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11722-94B2-F0CB-6FFE-2FA45F8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17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95A2-47B4-6B14-50D0-0699C59A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035E-C142-BE92-3424-63A3EA71B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F1124-8E7E-C45B-14E5-FED858154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5D896-1923-7119-3D76-A90902ED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84A29-1D25-0DB5-7CB4-5D2BD60B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43EF2-CD25-4F2A-8D51-99A43CC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82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E032-FF7A-42EA-DFEA-95ED678C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5561F-0BAE-C97D-1FDF-069815875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D7A11-FC52-C8D7-AC92-4C177F9B0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63503-D58C-63FC-C834-EC2D8C31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D7EB6-63B3-E1EF-1FCC-BF05B34E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41BFA-CA14-D01F-7B57-1107B7F4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1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769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1BE9-0DF0-3DE6-BB75-19ED4523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31CC0-DCDF-9F1E-8B5D-372B523B5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0C377-2962-13B2-323F-6CA14B57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6120-0234-C464-AC51-C4EE2800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881A-A13A-54FA-6597-FF19BDC5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68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B6407-8EE6-E689-C45E-4E2D3ED8B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C2015-B46E-5074-F3E9-9CBA970A1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C5DA3-C2F4-E5A5-20D2-CE660B68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40FB7-F997-A76A-3F35-AD9F8688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6B596-B272-5CD3-9ECF-A723AF29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4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1814" y="-1"/>
            <a:ext cx="12110186" cy="6464402"/>
            <a:chOff x="81814" y="-1"/>
            <a:chExt cx="12110186" cy="646440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4644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58"/>
            <a:stretch/>
          </p:blipFill>
          <p:spPr>
            <a:xfrm>
              <a:off x="81814" y="-1"/>
              <a:ext cx="6569243" cy="6464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1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71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8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9AD5-386A-4C49-BFCC-8D959F23684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73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4873-EBD9-45C5-957A-439F1962616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8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51900E-81D2-B892-3730-06654E1E3678}"/>
              </a:ext>
            </a:extLst>
          </p:cNvPr>
          <p:cNvSpPr/>
          <p:nvPr userDrawn="1"/>
        </p:nvSpPr>
        <p:spPr>
          <a:xfrm>
            <a:off x="-9706" y="0"/>
            <a:ext cx="5441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0917A03-EFC5-464B-C0A4-6BB7771C28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309" y="5976328"/>
            <a:ext cx="2048691" cy="5941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A34A5-A871-A151-01D0-BEB544CA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E42F4-852E-0C09-1BAE-A288909C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B257B-D09D-9726-504E-A5850F079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50BB-7E25-42BF-AA47-E16748C360C4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3EB7D-A84F-5354-C1EE-4AB261A82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76F0-9241-61B0-C4DB-5EFD282E8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9706" y="6492875"/>
            <a:ext cx="520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DC1269-4FF1-4E69-84CE-6F8560F9A7D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A27D6-4EBB-ECDE-978E-232FF160D389}"/>
              </a:ext>
            </a:extLst>
          </p:cNvPr>
          <p:cNvSpPr txBox="1"/>
          <p:nvPr userDrawn="1"/>
        </p:nvSpPr>
        <p:spPr>
          <a:xfrm>
            <a:off x="534398" y="-4207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spc="300">
                <a:solidFill>
                  <a:srgbClr val="C00000"/>
                </a:solidFill>
                <a:effectLst/>
              </a:rPr>
              <a:t>Student Visa Advice</a:t>
            </a:r>
            <a:endParaRPr lang="en-GB" b="1" i="0" spc="300">
              <a:solidFill>
                <a:srgbClr val="C00000"/>
              </a:solidFill>
              <a:effectLst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26630D-B1AC-07D8-98F1-38F47F21F51E}"/>
              </a:ext>
            </a:extLst>
          </p:cNvPr>
          <p:cNvCxnSpPr/>
          <p:nvPr userDrawn="1"/>
        </p:nvCxnSpPr>
        <p:spPr>
          <a:xfrm>
            <a:off x="444500" y="365125"/>
            <a:ext cx="28321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97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C00000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1DCCC-BD33-7DBD-429A-5C86375D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62D1D-28AF-3867-3220-9C048D9E6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6D7E0-D38A-FB49-CB03-2D9B1F3AC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00DC-C667-4975-86B1-2842530662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C2450-49F1-6BC2-41F2-5E56C456B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B21ED-4CF2-1C81-F6F6-C0EE46B92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leeds.ac.uk/masters/doc/international-study-tour-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ersupport.leeds.ac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hd-careers.co.u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dcracker.com" TargetMode="External"/><Relationship Id="rId3" Type="http://schemas.openxmlformats.org/officeDocument/2006/relationships/hyperlink" Target="http://www.prospects.ac.uk" TargetMode="External"/><Relationship Id="rId7" Type="http://schemas.openxmlformats.org/officeDocument/2006/relationships/hyperlink" Target="https://www.linkedin.com/company/student-circu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tudentcircus.com/" TargetMode="External"/><Relationship Id="rId5" Type="http://schemas.openxmlformats.org/officeDocument/2006/relationships/hyperlink" Target="http://www.linkedin.com" TargetMode="External"/><Relationship Id="rId4" Type="http://schemas.openxmlformats.org/officeDocument/2006/relationships/hyperlink" Target="http://www.targetjobs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6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EDA2649-1E66-F4E6-D051-0DF21C4FB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63" b="22237"/>
          <a:stretch/>
        </p:blipFill>
        <p:spPr bwMode="auto">
          <a:xfrm>
            <a:off x="643467" y="2141097"/>
            <a:ext cx="10905066" cy="398716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CC9510-3EB6-ED58-F1F7-EBAD8E169916}"/>
              </a:ext>
            </a:extLst>
          </p:cNvPr>
          <p:cNvSpPr txBox="1"/>
          <p:nvPr/>
        </p:nvSpPr>
        <p:spPr>
          <a:xfrm>
            <a:off x="2773017" y="765313"/>
            <a:ext cx="573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Part-time work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33E3AA2C-0D69-5BE4-E1F0-72F80F317629}"/>
              </a:ext>
            </a:extLst>
          </p:cNvPr>
          <p:cNvSpPr/>
          <p:nvPr/>
        </p:nvSpPr>
        <p:spPr>
          <a:xfrm rot="21149893">
            <a:off x="2324911" y="600197"/>
            <a:ext cx="7509753" cy="589788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1"/>
                </a:solidFill>
              </a:rPr>
              <a:t>Also, downstairs in the Student Union</a:t>
            </a:r>
          </a:p>
        </p:txBody>
      </p:sp>
    </p:spTree>
    <p:extLst>
      <p:ext uri="{BB962C8B-B14F-4D97-AF65-F5344CB8AC3E}">
        <p14:creationId xmlns:p14="http://schemas.microsoft.com/office/powerpoint/2010/main" val="13388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974ACCA-58A8-F470-8C3C-DFAC62891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5" t="12763" r="38445" b="6637"/>
          <a:stretch/>
        </p:blipFill>
        <p:spPr bwMode="auto">
          <a:xfrm>
            <a:off x="1551955" y="321734"/>
            <a:ext cx="3237258" cy="290517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AEA2318-6E55-B45C-3E28-232E58B55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0" t="11818" r="10392" b="6165"/>
          <a:stretch/>
        </p:blipFill>
        <p:spPr bwMode="auto">
          <a:xfrm>
            <a:off x="760104" y="3631096"/>
            <a:ext cx="4820958" cy="276056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57118-6D57-9C9D-F3D2-C17440CEC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6740" r="5777" b="5852"/>
          <a:stretch/>
        </p:blipFill>
        <p:spPr>
          <a:xfrm rot="5400000">
            <a:off x="5986455" y="1135070"/>
            <a:ext cx="6069922" cy="44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6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7F1A9-82E8-EAB4-7DD7-F9085AE09C6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4868" y="677194"/>
            <a:ext cx="7759700" cy="5746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chemeClr val="tx2"/>
                </a:solidFill>
                <a:cs typeface="Calibri"/>
              </a:rPr>
              <a:t>Student Tip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5914518"/>
            <a:ext cx="4762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Purvi R- MA Corporate Communications, Marketing and Public Relations 2023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64155" y="1657045"/>
            <a:ext cx="11153252" cy="4206240"/>
          </a:xfrm>
          <a:prstGeom prst="wedgeEllipseCallou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A5CEF6-E4B8-F545-EA99-46FC4ED2837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05002" y="2380022"/>
            <a:ext cx="8671558" cy="30780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>
                <a:cs typeface="Calibri"/>
              </a:rPr>
              <a:t>My friends would always ask me, how did I find out about all these great opportunities, like taking part in the Universities Business Challenge, going on a </a:t>
            </a:r>
            <a:r>
              <a:rPr lang="en-US" sz="2500">
                <a:cs typeface="Calibri"/>
                <a:hlinkClick r:id="rId3"/>
              </a:rPr>
              <a:t>LUBS Study Tour </a:t>
            </a:r>
            <a:r>
              <a:rPr lang="en-US" sz="2500">
                <a:cs typeface="Calibri"/>
              </a:rPr>
              <a:t>to Italy, and becoming the Leeds:Connections intern in the Careers Service. My answer? </a:t>
            </a:r>
            <a:r>
              <a:rPr lang="en-US" sz="2500" b="1">
                <a:cs typeface="Calibri"/>
              </a:rPr>
              <a:t>I read my emails!</a:t>
            </a:r>
          </a:p>
        </p:txBody>
      </p:sp>
    </p:spTree>
    <p:extLst>
      <p:ext uri="{BB962C8B-B14F-4D97-AF65-F5344CB8AC3E}">
        <p14:creationId xmlns:p14="http://schemas.microsoft.com/office/powerpoint/2010/main" val="146740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A5CEF6-E4B8-F545-EA99-46FC4ED2837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2672" y="1379830"/>
            <a:ext cx="11097491" cy="13321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cs typeface="Calibri"/>
              </a:rPr>
              <a:t>Autumn Careers Fair- Tuesday 8</a:t>
            </a:r>
            <a:r>
              <a:rPr lang="en-US" sz="2400" baseline="30000">
                <a:cs typeface="Calibri"/>
              </a:rPr>
              <a:t>th</a:t>
            </a:r>
            <a:r>
              <a:rPr lang="en-US" sz="2400">
                <a:cs typeface="Calibri"/>
              </a:rPr>
              <a:t> October / STEM Careers Fair – Tuesday 22</a:t>
            </a:r>
            <a:r>
              <a:rPr lang="en-US" sz="2400" baseline="30000">
                <a:cs typeface="Calibri"/>
              </a:rPr>
              <a:t>nd</a:t>
            </a:r>
            <a:r>
              <a:rPr lang="en-US" sz="2400">
                <a:cs typeface="Calibri"/>
              </a:rPr>
              <a:t> October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cs typeface="Calibri"/>
              </a:rPr>
              <a:t>11am- 3pm -The Edge Sports Centre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7F1A9-82E8-EAB4-7DD7-F9085AE09C6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4868" y="677194"/>
            <a:ext cx="7759700" cy="5746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chemeClr val="tx2"/>
                </a:solidFill>
                <a:cs typeface="Calibri"/>
              </a:rPr>
              <a:t>Action: Come to the Careers Fairs</a:t>
            </a:r>
          </a:p>
        </p:txBody>
      </p:sp>
      <p:pic>
        <p:nvPicPr>
          <p:cNvPr id="4" name="Picture 3" descr="Students at a careers fair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95" y="3482062"/>
            <a:ext cx="9589410" cy="3105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3902" y="2712028"/>
            <a:ext cx="531504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cs typeface="Calibri"/>
              </a:rPr>
              <a:t>Look at MyCareer-Events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421648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D60476-232F-4862-A051-FA88AD24F87F}"/>
              </a:ext>
            </a:extLst>
          </p:cNvPr>
          <p:cNvSpPr/>
          <p:nvPr/>
        </p:nvSpPr>
        <p:spPr>
          <a:xfrm>
            <a:off x="471054" y="571743"/>
            <a:ext cx="4570354" cy="120032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PGT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Careers Support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4" y="1421467"/>
            <a:ext cx="9579252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You are welcome to join all events, please come along.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All Careers staff can help you.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AND some specific "PGT Careers Support" workshops/webinars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One-stop: PGT Sway</a:t>
            </a:r>
          </a:p>
          <a:p>
            <a:endParaRPr lang="en-GB" sz="2800"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Need to keep in mind your workload…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But try to make time for other activities!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Be aware of recruitment and on-boarding timelines: </a:t>
            </a:r>
          </a:p>
          <a:p>
            <a:r>
              <a:rPr lang="en-GB" sz="2800">
                <a:cs typeface="Calibri" panose="020F0502020204030204"/>
              </a:rPr>
              <a:t> graduate schemes often start in the summer.</a:t>
            </a:r>
          </a:p>
          <a:p>
            <a:endParaRPr lang="en-GB" sz="2000"/>
          </a:p>
        </p:txBody>
      </p:sp>
      <p:sp>
        <p:nvSpPr>
          <p:cNvPr id="3" name="TextBox 2"/>
          <p:cNvSpPr txBox="1"/>
          <p:nvPr/>
        </p:nvSpPr>
        <p:spPr>
          <a:xfrm>
            <a:off x="7360920" y="3439863"/>
            <a:ext cx="44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02060"/>
                </a:solidFill>
              </a:rPr>
              <a:t>http://bit.ly/PGTSway</a:t>
            </a:r>
          </a:p>
        </p:txBody>
      </p:sp>
    </p:spTree>
    <p:extLst>
      <p:ext uri="{BB962C8B-B14F-4D97-AF65-F5344CB8AC3E}">
        <p14:creationId xmlns:p14="http://schemas.microsoft.com/office/powerpoint/2010/main" val="307486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D60476-232F-4862-A051-FA88AD24F87F}"/>
              </a:ext>
            </a:extLst>
          </p:cNvPr>
          <p:cNvSpPr/>
          <p:nvPr/>
        </p:nvSpPr>
        <p:spPr>
          <a:xfrm>
            <a:off x="471054" y="571743"/>
            <a:ext cx="4608121" cy="120032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PGR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Careers Support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4" y="1421467"/>
            <a:ext cx="9633066" cy="48628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You are welcome to join all events, please come along!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All Careers staff can help you.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PGR Careers Fair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  <a:hlinkClick r:id="rId3"/>
              </a:rPr>
              <a:t>https://researchersupport.leeds.ac.uk/</a:t>
            </a:r>
            <a:r>
              <a:rPr lang="en-GB" sz="2800">
                <a:cs typeface="Calibri" panose="020F0502020204030204"/>
              </a:rPr>
              <a:t> </a:t>
            </a:r>
          </a:p>
          <a:p>
            <a:endParaRPr lang="en-GB" sz="2800">
              <a:cs typeface="Calibri" panose="020F0502020204030204"/>
            </a:endParaRPr>
          </a:p>
          <a:p>
            <a:endParaRPr lang="en-GB" sz="1000"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Recruiters at other careers events may not understand as much about what you do- do you have an “elevator pitch”?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Think of yourself as a package of skills and experiences that you can transfer to many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Check out </a:t>
            </a:r>
            <a:r>
              <a:rPr lang="en-GB" sz="2800">
                <a:cs typeface="Calibri" panose="020F0502020204030204"/>
                <a:hlinkClick r:id="rId4"/>
              </a:rPr>
              <a:t>https://phd-careers.co.uk/</a:t>
            </a:r>
            <a:r>
              <a:rPr lang="en-GB" sz="2800">
                <a:cs typeface="Calibri" panose="020F0502020204030204"/>
              </a:rPr>
              <a:t> 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59591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8DFF-BFCA-BB66-A5BC-69DCEFD9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>
                <a:solidFill>
                  <a:schemeClr val="tx2"/>
                </a:solidFill>
                <a:latin typeface="+mn-lt"/>
              </a:rPr>
              <a:t>International Student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4E2C-1FBB-2E69-7D68-14EFAD6D4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You are welcome to join all events, please come along.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All Careers staff can help you.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AND some specific “International student" workshops/webinars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One-stop: International Student Sway</a:t>
            </a:r>
          </a:p>
          <a:p>
            <a:endParaRPr lang="en-GB" sz="2800"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cs typeface="Calibri" panose="020F0502020204030204"/>
              </a:rPr>
              <a:t>If you want to work in the UK, be aware of when</a:t>
            </a:r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Graduate schemes open</a:t>
            </a:r>
          </a:p>
          <a:p>
            <a:r>
              <a:rPr lang="en-GB" sz="2800">
                <a:cs typeface="Calibri" panose="020F0502020204030204"/>
              </a:rPr>
              <a:t>Also, excellent communication skills will be required – </a:t>
            </a:r>
          </a:p>
          <a:p>
            <a:pPr marL="0" indent="0">
              <a:buNone/>
            </a:pPr>
            <a:r>
              <a:rPr lang="en-GB" sz="2800">
                <a:cs typeface="Calibri" panose="020F0502020204030204"/>
              </a:rPr>
              <a:t>Use the Language Zone and </a:t>
            </a:r>
            <a:r>
              <a:rPr lang="en-GB">
                <a:cs typeface="Calibri" panose="020F0502020204030204"/>
              </a:rPr>
              <a:t>S</a:t>
            </a:r>
            <a:r>
              <a:rPr lang="en-GB" sz="2800">
                <a:cs typeface="Calibri" panose="020F0502020204030204"/>
              </a:rPr>
              <a:t>kills@Library </a:t>
            </a:r>
          </a:p>
          <a:p>
            <a:endParaRPr lang="en-GB" sz="2800">
              <a:cs typeface="Calibri" panose="020F0502020204030204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55AA862-7C3B-A3DB-F80A-831FEC4B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29" t="33799" r="16508" b="46346"/>
          <a:stretch/>
        </p:blipFill>
        <p:spPr bwMode="auto">
          <a:xfrm>
            <a:off x="9324975" y="3404681"/>
            <a:ext cx="2741129" cy="2398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503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DFAC0A0-BAD8-BBAB-3092-FC6692A06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6" t="20328" r="44028" b="11364"/>
          <a:stretch/>
        </p:blipFill>
        <p:spPr bwMode="auto">
          <a:xfrm>
            <a:off x="6176433" y="1198273"/>
            <a:ext cx="5372100" cy="446145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diagram of a qr code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918097"/>
            <a:ext cx="5372099" cy="30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4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D60476-232F-4862-A051-FA88AD24F87F}"/>
              </a:ext>
            </a:extLst>
          </p:cNvPr>
          <p:cNvSpPr/>
          <p:nvPr/>
        </p:nvSpPr>
        <p:spPr>
          <a:xfrm>
            <a:off x="471054" y="571743"/>
            <a:ext cx="5026697" cy="107721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lt"/>
                <a:cs typeface="Calibri" panose="020F0502020204030204"/>
              </a:rPr>
              <a:t>Some other useful resources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054" y="1474384"/>
            <a:ext cx="11390746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1">
                <a:hlinkClick r:id="rId3"/>
              </a:rPr>
              <a:t>Prospects.ac.uk</a:t>
            </a:r>
            <a:endParaRPr lang="en-GB" sz="2200" b="1"/>
          </a:p>
          <a:p>
            <a:r>
              <a:rPr lang="en-GB" sz="2200"/>
              <a:t>Job Profiles and What Can I Do With My Degree?</a:t>
            </a:r>
          </a:p>
          <a:p>
            <a:endParaRPr lang="en-GB" sz="2200" b="1"/>
          </a:p>
          <a:p>
            <a:r>
              <a:rPr lang="en-GB" sz="2200" b="1">
                <a:hlinkClick r:id="rId4"/>
              </a:rPr>
              <a:t>TargetJobs.co.uk</a:t>
            </a:r>
            <a:endParaRPr lang="en-GB"/>
          </a:p>
          <a:p>
            <a:r>
              <a:rPr lang="en-GB" sz="2200"/>
              <a:t>Careers advice- CV examples, how to answer interview questions, identifying your skills</a:t>
            </a:r>
            <a:endParaRPr lang="en-GB" sz="2200">
              <a:cs typeface="Calibri"/>
            </a:endParaRPr>
          </a:p>
          <a:p>
            <a:endParaRPr lang="en-GB" sz="2200"/>
          </a:p>
          <a:p>
            <a:r>
              <a:rPr lang="en-GB" sz="2200" b="1">
                <a:hlinkClick r:id="rId5"/>
              </a:rPr>
              <a:t>LinkedIn</a:t>
            </a:r>
            <a:endParaRPr lang="en-GB" sz="2200" b="1">
              <a:cs typeface="Calibri"/>
              <a:hlinkClick r:id="rId5"/>
            </a:endParaRPr>
          </a:p>
          <a:p>
            <a:r>
              <a:rPr lang="en-GB" sz="2200"/>
              <a:t>Show off your experience, make connections, find opportunities, increase commercial awareness.</a:t>
            </a:r>
            <a:endParaRPr lang="en-GB" sz="2200">
              <a:cs typeface="Calibri"/>
            </a:endParaRPr>
          </a:p>
          <a:p>
            <a:r>
              <a:rPr lang="en-GB" sz="2200">
                <a:cs typeface="Calibri"/>
              </a:rPr>
              <a:t>Use it effectively by following organisations and people you find interesting.</a:t>
            </a:r>
          </a:p>
          <a:p>
            <a:endParaRPr lang="en-GB" sz="2200">
              <a:cs typeface="Calibri"/>
            </a:endParaRPr>
          </a:p>
          <a:p>
            <a:r>
              <a:rPr lang="en-GB" sz="2200" b="1">
                <a:cs typeface="Calibri" panose="020F0502020204030204"/>
                <a:hlinkClick r:id="rId6"/>
              </a:rPr>
              <a:t>Student Circus</a:t>
            </a:r>
            <a:r>
              <a:rPr lang="en-GB" sz="2200">
                <a:cs typeface="Calibri" panose="020F0502020204030204"/>
              </a:rPr>
              <a:t> (also on </a:t>
            </a:r>
            <a:r>
              <a:rPr lang="en-GB" sz="2200">
                <a:cs typeface="Calibri" panose="020F0502020204030204"/>
                <a:hlinkClick r:id="rId7"/>
              </a:rPr>
              <a:t>LinkedIn</a:t>
            </a:r>
            <a:r>
              <a:rPr lang="en-GB" sz="2200">
                <a:cs typeface="Calibri" panose="020F0502020204030204"/>
              </a:rPr>
              <a:t>)</a:t>
            </a:r>
          </a:p>
          <a:p>
            <a:r>
              <a:rPr lang="en-GB" sz="2200">
                <a:cs typeface="Calibri" panose="020F0502020204030204"/>
              </a:rPr>
              <a:t>Job opportunities with visa sponsorship, and careers advice for international students</a:t>
            </a:r>
          </a:p>
          <a:p>
            <a:endParaRPr lang="en-GB" sz="2200"/>
          </a:p>
          <a:p>
            <a:r>
              <a:rPr lang="en-GB" sz="2200" b="1">
                <a:hlinkClick r:id="rId8"/>
              </a:rPr>
              <a:t>Gradcracker</a:t>
            </a:r>
            <a:endParaRPr lang="en-GB" sz="2200" b="1"/>
          </a:p>
          <a:p>
            <a:r>
              <a:rPr lang="en-GB" sz="2200"/>
              <a:t>STEM jobs- but also Banking, FinTech, Education opportunities.</a:t>
            </a:r>
            <a:endParaRPr lang="en-GB" sz="2200">
              <a:cs typeface="Calibri"/>
            </a:endParaRPr>
          </a:p>
          <a:p>
            <a:endParaRPr lang="en-GB" sz="2200"/>
          </a:p>
          <a:p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1437653766"/>
      </p:ext>
    </p:extLst>
  </p:cSld>
  <p:clrMapOvr>
    <a:masterClrMapping/>
  </p:clrMapOvr>
</p:sld>
</file>

<file path=ppt/theme/theme1.xml><?xml version="1.0" encoding="utf-8"?>
<a:theme xmlns:a="http://schemas.openxmlformats.org/drawingml/2006/main" name="1_Content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cover Title/ End slides">
  <a:themeElements>
    <a:clrScheme name="YourFut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2B65"/>
      </a:accent1>
      <a:accent2>
        <a:srgbClr val="ED7D31"/>
      </a:accent2>
      <a:accent3>
        <a:srgbClr val="1E8884"/>
      </a:accent3>
      <a:accent4>
        <a:srgbClr val="FFC000"/>
      </a:accent4>
      <a:accent5>
        <a:srgbClr val="70AD47"/>
      </a:accent5>
      <a:accent6>
        <a:srgbClr val="CC185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C00000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898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0A73BF23260498FB956A3F2857341" ma:contentTypeVersion="19" ma:contentTypeDescription="Create a new document." ma:contentTypeScope="" ma:versionID="d60ffb2860ddb007726ea967b5456cb9">
  <xsd:schema xmlns:xsd="http://www.w3.org/2001/XMLSchema" xmlns:xs="http://www.w3.org/2001/XMLSchema" xmlns:p="http://schemas.microsoft.com/office/2006/metadata/properties" xmlns:ns2="26a40760-a18b-4c23-8731-54ad71238559" xmlns:ns3="b207b05a-4463-4a74-aa48-267cd44e53b2" targetNamespace="http://schemas.microsoft.com/office/2006/metadata/properties" ma:root="true" ma:fieldsID="8cc24a98389015a22a42f789ec7a7b78" ns2:_="" ns3:_="">
    <xsd:import namespace="26a40760-a18b-4c23-8731-54ad71238559"/>
    <xsd:import namespace="b207b05a-4463-4a74-aa48-267cd44e5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40760-a18b-4c23-8731-54ad71238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7b05a-4463-4a74-aa48-267cd44e5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378a099-9d03-4745-9ef9-ff1f438c7f89}" ma:internalName="TaxCatchAll" ma:showField="CatchAllData" ma:web="b207b05a-4463-4a74-aa48-267cd44e5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a40760-a18b-4c23-8731-54ad71238559">
      <Terms xmlns="http://schemas.microsoft.com/office/infopath/2007/PartnerControls"/>
    </lcf76f155ced4ddcb4097134ff3c332f>
    <TaxCatchAll xmlns="b207b05a-4463-4a74-aa48-267cd44e53b2" xsi:nil="true"/>
    <_Flow_SignoffStatus xmlns="26a40760-a18b-4c23-8731-54ad7123855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EB2B4B-7354-43E5-A862-379B23EF697A}">
  <ds:schemaRefs>
    <ds:schemaRef ds:uri="26a40760-a18b-4c23-8731-54ad71238559"/>
    <ds:schemaRef ds:uri="b207b05a-4463-4a74-aa48-267cd44e53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6A26C1F-D385-4CFB-973B-8057776592E7}">
  <ds:schemaRefs>
    <ds:schemaRef ds:uri="13baee34-4357-4790-aa30-4c4c490c9e88"/>
    <ds:schemaRef ds:uri="17a29574-26b0-45f5-8ef8-36b8e351c199"/>
    <ds:schemaRef ds:uri="26a40760-a18b-4c23-8731-54ad71238559"/>
    <ds:schemaRef ds:uri="3fd675ae-6965-4b04-8432-f48860b3d0f2"/>
    <ds:schemaRef ds:uri="b207b05a-4463-4a74-aa48-267cd44e53b2"/>
    <ds:schemaRef ds:uri="e1ae2ccd-1c19-4dab-9e83-e20de6272a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55C4CD-6DAE-460C-9257-A32E9A8D7E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5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1_Content slides</vt:lpstr>
      <vt:lpstr>2_Discover Title/ End slides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Student Support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Longsden</dc:creator>
  <cp:revision>26</cp:revision>
  <dcterms:created xsi:type="dcterms:W3CDTF">2022-01-19T13:55:03Z</dcterms:created>
  <dcterms:modified xsi:type="dcterms:W3CDTF">2024-09-16T10:20:20Z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0x010100E6E0A73BF23260498FB956A3F2857341</vt:lpwstr>
  </property>
  <property fmtid="{D5CDD505-2E9C-101B-9397-08002B2CF9AE}" pid="3" name="MediaServiceImageTags">
    <vt:lpwstr/>
  </property>
</Properties>
</file>