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703" r:id="rId5"/>
    <p:sldMasterId id="2147483719" r:id="rId6"/>
    <p:sldMasterId id="2147483731" r:id="rId7"/>
    <p:sldMasterId id="2147483743" r:id="rId8"/>
    <p:sldMasterId id="2147483648" r:id="rId9"/>
  </p:sldMasterIdLst>
  <p:notesMasterIdLst>
    <p:notesMasterId r:id="rId20"/>
  </p:notesMasterIdLst>
  <p:sldIdLst>
    <p:sldId id="286" r:id="rId10"/>
    <p:sldId id="332" r:id="rId11"/>
    <p:sldId id="259" r:id="rId12"/>
    <p:sldId id="360" r:id="rId13"/>
    <p:sldId id="353" r:id="rId14"/>
    <p:sldId id="354" r:id="rId15"/>
    <p:sldId id="355" r:id="rId16"/>
    <p:sldId id="321" r:id="rId17"/>
    <p:sldId id="356" r:id="rId18"/>
    <p:sldId id="3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951984-223B-555A-9FBA-945B9BCFB289}" v="41" dt="2024-09-09T07:49:20.506"/>
    <p1510:client id="{3CF828BE-40EA-36F1-18A5-B5F107E200BF}" v="42" dt="2024-09-09T08:51:23.233"/>
    <p1510:client id="{71D9C3AA-6A6D-352B-0F9F-5D2D24C3ACA1}" v="56" dt="2024-09-10T09:27:32.186"/>
    <p1510:client id="{A748D81B-777B-EB36-F0B6-93EC0E297150}" v="38" dt="2024-09-09T19:09:06.779"/>
    <p1510:client id="{C3BCD61F-89FE-85D3-96B6-3353F19DEB1B}" v="37" dt="2024-09-09T10:28:28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Keep" userId="S::gbcr897@leeds.ac.uk::6c980313-d70e-4138-80fd-87564fe376df" providerId="AD" clId="Web-{71D9C3AA-6A6D-352B-0F9F-5D2D24C3ACA1}"/>
    <pc:docChg chg="delSld">
      <pc:chgData name="Laura Keep" userId="S::gbcr897@leeds.ac.uk::6c980313-d70e-4138-80fd-87564fe376df" providerId="AD" clId="Web-{71D9C3AA-6A6D-352B-0F9F-5D2D24C3ACA1}" dt="2024-09-10T09:27:32.186" v="55"/>
      <pc:docMkLst>
        <pc:docMk/>
      </pc:docMkLst>
      <pc:sldChg chg="del">
        <pc:chgData name="Laura Keep" userId="S::gbcr897@leeds.ac.uk::6c980313-d70e-4138-80fd-87564fe376df" providerId="AD" clId="Web-{71D9C3AA-6A6D-352B-0F9F-5D2D24C3ACA1}" dt="2024-09-10T09:27:32.155" v="36"/>
        <pc:sldMkLst>
          <pc:docMk/>
          <pc:sldMk cId="2710549080" sldId="256"/>
        </pc:sldMkLst>
      </pc:sldChg>
      <pc:sldChg chg="del">
        <pc:chgData name="Laura Keep" userId="S::gbcr897@leeds.ac.uk::6c980313-d70e-4138-80fd-87564fe376df" providerId="AD" clId="Web-{71D9C3AA-6A6D-352B-0F9F-5D2D24C3ACA1}" dt="2024-09-10T09:27:32.155" v="35"/>
        <pc:sldMkLst>
          <pc:docMk/>
          <pc:sldMk cId="1944096516" sldId="257"/>
        </pc:sldMkLst>
      </pc:sldChg>
      <pc:sldChg chg="del">
        <pc:chgData name="Laura Keep" userId="S::gbcr897@leeds.ac.uk::6c980313-d70e-4138-80fd-87564fe376df" providerId="AD" clId="Web-{71D9C3AA-6A6D-352B-0F9F-5D2D24C3ACA1}" dt="2024-09-10T09:27:32.124" v="30"/>
        <pc:sldMkLst>
          <pc:docMk/>
          <pc:sldMk cId="1154210861" sldId="258"/>
        </pc:sldMkLst>
      </pc:sldChg>
      <pc:sldChg chg="del">
        <pc:chgData name="Laura Keep" userId="S::gbcr897@leeds.ac.uk::6c980313-d70e-4138-80fd-87564fe376df" providerId="AD" clId="Web-{71D9C3AA-6A6D-352B-0F9F-5D2D24C3ACA1}" dt="2024-09-10T09:27:32.108" v="21"/>
        <pc:sldMkLst>
          <pc:docMk/>
          <pc:sldMk cId="0" sldId="260"/>
        </pc:sldMkLst>
      </pc:sldChg>
      <pc:sldChg chg="del">
        <pc:chgData name="Laura Keep" userId="S::gbcr897@leeds.ac.uk::6c980313-d70e-4138-80fd-87564fe376df" providerId="AD" clId="Web-{71D9C3AA-6A6D-352B-0F9F-5D2D24C3ACA1}" dt="2024-09-10T09:27:32.108" v="22"/>
        <pc:sldMkLst>
          <pc:docMk/>
          <pc:sldMk cId="0" sldId="261"/>
        </pc:sldMkLst>
      </pc:sldChg>
      <pc:sldChg chg="del">
        <pc:chgData name="Laura Keep" userId="S::gbcr897@leeds.ac.uk::6c980313-d70e-4138-80fd-87564fe376df" providerId="AD" clId="Web-{71D9C3AA-6A6D-352B-0F9F-5D2D24C3ACA1}" dt="2024-09-10T09:27:32.108" v="20"/>
        <pc:sldMkLst>
          <pc:docMk/>
          <pc:sldMk cId="0" sldId="262"/>
        </pc:sldMkLst>
      </pc:sldChg>
      <pc:sldChg chg="del">
        <pc:chgData name="Laura Keep" userId="S::gbcr897@leeds.ac.uk::6c980313-d70e-4138-80fd-87564fe376df" providerId="AD" clId="Web-{71D9C3AA-6A6D-352B-0F9F-5D2D24C3ACA1}" dt="2024-09-10T09:27:32.077" v="15"/>
        <pc:sldMkLst>
          <pc:docMk/>
          <pc:sldMk cId="0" sldId="265"/>
        </pc:sldMkLst>
      </pc:sldChg>
      <pc:sldChg chg="del">
        <pc:chgData name="Laura Keep" userId="S::gbcr897@leeds.ac.uk::6c980313-d70e-4138-80fd-87564fe376df" providerId="AD" clId="Web-{71D9C3AA-6A6D-352B-0F9F-5D2D24C3ACA1}" dt="2024-09-10T09:27:32.061" v="10"/>
        <pc:sldMkLst>
          <pc:docMk/>
          <pc:sldMk cId="1205409687" sldId="270"/>
        </pc:sldMkLst>
      </pc:sldChg>
      <pc:sldChg chg="del">
        <pc:chgData name="Laura Keep" userId="S::gbcr897@leeds.ac.uk::6c980313-d70e-4138-80fd-87564fe376df" providerId="AD" clId="Web-{71D9C3AA-6A6D-352B-0F9F-5D2D24C3ACA1}" dt="2024-09-10T09:27:32.140" v="33"/>
        <pc:sldMkLst>
          <pc:docMk/>
          <pc:sldMk cId="2733315978" sldId="271"/>
        </pc:sldMkLst>
      </pc:sldChg>
      <pc:sldChg chg="del">
        <pc:chgData name="Laura Keep" userId="S::gbcr897@leeds.ac.uk::6c980313-d70e-4138-80fd-87564fe376df" providerId="AD" clId="Web-{71D9C3AA-6A6D-352B-0F9F-5D2D24C3ACA1}" dt="2024-09-10T09:27:32.155" v="34"/>
        <pc:sldMkLst>
          <pc:docMk/>
          <pc:sldMk cId="0" sldId="272"/>
        </pc:sldMkLst>
      </pc:sldChg>
      <pc:sldChg chg="del">
        <pc:chgData name="Laura Keep" userId="S::gbcr897@leeds.ac.uk::6c980313-d70e-4138-80fd-87564fe376df" providerId="AD" clId="Web-{71D9C3AA-6A6D-352B-0F9F-5D2D24C3ACA1}" dt="2024-09-10T09:27:32.124" v="26"/>
        <pc:sldMkLst>
          <pc:docMk/>
          <pc:sldMk cId="0" sldId="273"/>
        </pc:sldMkLst>
      </pc:sldChg>
      <pc:sldChg chg="del">
        <pc:chgData name="Laura Keep" userId="S::gbcr897@leeds.ac.uk::6c980313-d70e-4138-80fd-87564fe376df" providerId="AD" clId="Web-{71D9C3AA-6A6D-352B-0F9F-5D2D24C3ACA1}" dt="2024-09-10T09:27:32.124" v="25"/>
        <pc:sldMkLst>
          <pc:docMk/>
          <pc:sldMk cId="0" sldId="274"/>
        </pc:sldMkLst>
      </pc:sldChg>
      <pc:sldChg chg="del">
        <pc:chgData name="Laura Keep" userId="S::gbcr897@leeds.ac.uk::6c980313-d70e-4138-80fd-87564fe376df" providerId="AD" clId="Web-{71D9C3AA-6A6D-352B-0F9F-5D2D24C3ACA1}" dt="2024-09-10T09:27:32.124" v="24"/>
        <pc:sldMkLst>
          <pc:docMk/>
          <pc:sldMk cId="0" sldId="275"/>
        </pc:sldMkLst>
      </pc:sldChg>
      <pc:sldChg chg="del">
        <pc:chgData name="Laura Keep" userId="S::gbcr897@leeds.ac.uk::6c980313-d70e-4138-80fd-87564fe376df" providerId="AD" clId="Web-{71D9C3AA-6A6D-352B-0F9F-5D2D24C3ACA1}" dt="2024-09-10T09:27:32.124" v="23"/>
        <pc:sldMkLst>
          <pc:docMk/>
          <pc:sldMk cId="0" sldId="276"/>
        </pc:sldMkLst>
      </pc:sldChg>
      <pc:sldChg chg="del">
        <pc:chgData name="Laura Keep" userId="S::gbcr897@leeds.ac.uk::6c980313-d70e-4138-80fd-87564fe376df" providerId="AD" clId="Web-{71D9C3AA-6A6D-352B-0F9F-5D2D24C3ACA1}" dt="2024-09-10T09:27:32.093" v="18"/>
        <pc:sldMkLst>
          <pc:docMk/>
          <pc:sldMk cId="0" sldId="277"/>
        </pc:sldMkLst>
      </pc:sldChg>
      <pc:sldChg chg="del">
        <pc:chgData name="Laura Keep" userId="S::gbcr897@leeds.ac.uk::6c980313-d70e-4138-80fd-87564fe376df" providerId="AD" clId="Web-{71D9C3AA-6A6D-352B-0F9F-5D2D24C3ACA1}" dt="2024-09-10T09:27:32.155" v="41"/>
        <pc:sldMkLst>
          <pc:docMk/>
          <pc:sldMk cId="3074861150" sldId="281"/>
        </pc:sldMkLst>
      </pc:sldChg>
      <pc:sldChg chg="del">
        <pc:chgData name="Laura Keep" userId="S::gbcr897@leeds.ac.uk::6c980313-d70e-4138-80fd-87564fe376df" providerId="AD" clId="Web-{71D9C3AA-6A6D-352B-0F9F-5D2D24C3ACA1}" dt="2024-09-10T09:27:32.061" v="12"/>
        <pc:sldMkLst>
          <pc:docMk/>
          <pc:sldMk cId="0" sldId="283"/>
        </pc:sldMkLst>
      </pc:sldChg>
      <pc:sldChg chg="del">
        <pc:chgData name="Laura Keep" userId="S::gbcr897@leeds.ac.uk::6c980313-d70e-4138-80fd-87564fe376df" providerId="AD" clId="Web-{71D9C3AA-6A6D-352B-0F9F-5D2D24C3ACA1}" dt="2024-09-10T09:27:32.093" v="17"/>
        <pc:sldMkLst>
          <pc:docMk/>
          <pc:sldMk cId="3244272450" sldId="284"/>
        </pc:sldMkLst>
      </pc:sldChg>
      <pc:sldChg chg="del">
        <pc:chgData name="Laura Keep" userId="S::gbcr897@leeds.ac.uk::6c980313-d70e-4138-80fd-87564fe376df" providerId="AD" clId="Web-{71D9C3AA-6A6D-352B-0F9F-5D2D24C3ACA1}" dt="2024-09-10T09:27:32.093" v="16"/>
        <pc:sldMkLst>
          <pc:docMk/>
          <pc:sldMk cId="1105385586" sldId="285"/>
        </pc:sldMkLst>
      </pc:sldChg>
      <pc:sldChg chg="del">
        <pc:chgData name="Laura Keep" userId="S::gbcr897@leeds.ac.uk::6c980313-d70e-4138-80fd-87564fe376df" providerId="AD" clId="Web-{71D9C3AA-6A6D-352B-0F9F-5D2D24C3ACA1}" dt="2024-09-10T09:27:32.061" v="13"/>
        <pc:sldMkLst>
          <pc:docMk/>
          <pc:sldMk cId="1336262367" sldId="287"/>
        </pc:sldMkLst>
      </pc:sldChg>
      <pc:sldChg chg="del">
        <pc:chgData name="Laura Keep" userId="S::gbcr897@leeds.ac.uk::6c980313-d70e-4138-80fd-87564fe376df" providerId="AD" clId="Web-{71D9C3AA-6A6D-352B-0F9F-5D2D24C3ACA1}" dt="2024-09-10T09:27:30.718" v="4"/>
        <pc:sldMkLst>
          <pc:docMk/>
          <pc:sldMk cId="638854222" sldId="288"/>
        </pc:sldMkLst>
      </pc:sldChg>
      <pc:sldChg chg="del">
        <pc:chgData name="Laura Keep" userId="S::gbcr897@leeds.ac.uk::6c980313-d70e-4138-80fd-87564fe376df" providerId="AD" clId="Web-{71D9C3AA-6A6D-352B-0F9F-5D2D24C3ACA1}" dt="2024-09-10T09:27:30.702" v="0"/>
        <pc:sldMkLst>
          <pc:docMk/>
          <pc:sldMk cId="35382622" sldId="289"/>
        </pc:sldMkLst>
      </pc:sldChg>
      <pc:sldChg chg="del">
        <pc:chgData name="Laura Keep" userId="S::gbcr897@leeds.ac.uk::6c980313-d70e-4138-80fd-87564fe376df" providerId="AD" clId="Web-{71D9C3AA-6A6D-352B-0F9F-5D2D24C3ACA1}" dt="2024-09-10T09:27:32.140" v="31"/>
        <pc:sldMkLst>
          <pc:docMk/>
          <pc:sldMk cId="1766350402" sldId="290"/>
        </pc:sldMkLst>
      </pc:sldChg>
      <pc:sldChg chg="del">
        <pc:chgData name="Laura Keep" userId="S::gbcr897@leeds.ac.uk::6c980313-d70e-4138-80fd-87564fe376df" providerId="AD" clId="Web-{71D9C3AA-6A6D-352B-0F9F-5D2D24C3ACA1}" dt="2024-09-10T09:27:32.061" v="11"/>
        <pc:sldMkLst>
          <pc:docMk/>
          <pc:sldMk cId="2413529260" sldId="291"/>
        </pc:sldMkLst>
      </pc:sldChg>
      <pc:sldChg chg="del">
        <pc:chgData name="Laura Keep" userId="S::gbcr897@leeds.ac.uk::6c980313-d70e-4138-80fd-87564fe376df" providerId="AD" clId="Web-{71D9C3AA-6A6D-352B-0F9F-5D2D24C3ACA1}" dt="2024-09-10T09:27:32.124" v="27"/>
        <pc:sldMkLst>
          <pc:docMk/>
          <pc:sldMk cId="3464663409" sldId="292"/>
        </pc:sldMkLst>
      </pc:sldChg>
      <pc:sldChg chg="del">
        <pc:chgData name="Laura Keep" userId="S::gbcr897@leeds.ac.uk::6c980313-d70e-4138-80fd-87564fe376df" providerId="AD" clId="Web-{71D9C3AA-6A6D-352B-0F9F-5D2D24C3ACA1}" dt="2024-09-10T09:27:32.140" v="32"/>
        <pc:sldMkLst>
          <pc:docMk/>
          <pc:sldMk cId="889732334" sldId="293"/>
        </pc:sldMkLst>
      </pc:sldChg>
      <pc:sldChg chg="del">
        <pc:chgData name="Laura Keep" userId="S::gbcr897@leeds.ac.uk::6c980313-d70e-4138-80fd-87564fe376df" providerId="AD" clId="Web-{71D9C3AA-6A6D-352B-0F9F-5D2D24C3ACA1}" dt="2024-09-10T09:27:32.124" v="28"/>
        <pc:sldMkLst>
          <pc:docMk/>
          <pc:sldMk cId="1903265736" sldId="294"/>
        </pc:sldMkLst>
      </pc:sldChg>
      <pc:sldChg chg="del">
        <pc:chgData name="Laura Keep" userId="S::gbcr897@leeds.ac.uk::6c980313-d70e-4138-80fd-87564fe376df" providerId="AD" clId="Web-{71D9C3AA-6A6D-352B-0F9F-5D2D24C3ACA1}" dt="2024-09-10T09:27:32.124" v="29"/>
        <pc:sldMkLst>
          <pc:docMk/>
          <pc:sldMk cId="2462243723" sldId="295"/>
        </pc:sldMkLst>
      </pc:sldChg>
      <pc:sldChg chg="del">
        <pc:chgData name="Laura Keep" userId="S::gbcr897@leeds.ac.uk::6c980313-d70e-4138-80fd-87564fe376df" providerId="AD" clId="Web-{71D9C3AA-6A6D-352B-0F9F-5D2D24C3ACA1}" dt="2024-09-10T09:27:32.108" v="19"/>
        <pc:sldMkLst>
          <pc:docMk/>
          <pc:sldMk cId="3111414011" sldId="296"/>
        </pc:sldMkLst>
      </pc:sldChg>
      <pc:sldChg chg="del">
        <pc:chgData name="Laura Keep" userId="S::gbcr897@leeds.ac.uk::6c980313-d70e-4138-80fd-87564fe376df" providerId="AD" clId="Web-{71D9C3AA-6A6D-352B-0F9F-5D2D24C3ACA1}" dt="2024-09-10T09:27:32.155" v="37"/>
        <pc:sldMkLst>
          <pc:docMk/>
          <pc:sldMk cId="1437653766" sldId="303"/>
        </pc:sldMkLst>
      </pc:sldChg>
      <pc:sldChg chg="del">
        <pc:chgData name="Laura Keep" userId="S::gbcr897@leeds.ac.uk::6c980313-d70e-4138-80fd-87564fe376df" providerId="AD" clId="Web-{71D9C3AA-6A6D-352B-0F9F-5D2D24C3ACA1}" dt="2024-09-10T09:27:32.155" v="38"/>
        <pc:sldMkLst>
          <pc:docMk/>
          <pc:sldMk cId="2143144572" sldId="320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43"/>
        <pc:sldMkLst>
          <pc:docMk/>
          <pc:sldMk cId="1467400701" sldId="326"/>
        </pc:sldMkLst>
      </pc:sldChg>
      <pc:sldChg chg="del">
        <pc:chgData name="Laura Keep" userId="S::gbcr897@leeds.ac.uk::6c980313-d70e-4138-80fd-87564fe376df" providerId="AD" clId="Web-{71D9C3AA-6A6D-352B-0F9F-5D2D24C3ACA1}" dt="2024-09-10T09:27:32.155" v="40"/>
        <pc:sldMkLst>
          <pc:docMk/>
          <pc:sldMk cId="1595917291" sldId="334"/>
        </pc:sldMkLst>
      </pc:sldChg>
      <pc:sldChg chg="del">
        <pc:chgData name="Laura Keep" userId="S::gbcr897@leeds.ac.uk::6c980313-d70e-4138-80fd-87564fe376df" providerId="AD" clId="Web-{71D9C3AA-6A6D-352B-0F9F-5D2D24C3ACA1}" dt="2024-09-10T09:27:32.186" v="54"/>
        <pc:sldMkLst>
          <pc:docMk/>
          <pc:sldMk cId="1446781292" sldId="337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53"/>
        <pc:sldMkLst>
          <pc:docMk/>
          <pc:sldMk cId="536309715" sldId="339"/>
        </pc:sldMkLst>
      </pc:sldChg>
      <pc:sldChg chg="del">
        <pc:chgData name="Laura Keep" userId="S::gbcr897@leeds.ac.uk::6c980313-d70e-4138-80fd-87564fe376df" providerId="AD" clId="Web-{71D9C3AA-6A6D-352B-0F9F-5D2D24C3ACA1}" dt="2024-09-10T09:27:32.186" v="55"/>
        <pc:sldMkLst>
          <pc:docMk/>
          <pc:sldMk cId="1036416018" sldId="340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49"/>
        <pc:sldMkLst>
          <pc:docMk/>
          <pc:sldMk cId="2056770465" sldId="341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52"/>
        <pc:sldMkLst>
          <pc:docMk/>
          <pc:sldMk cId="3802483200" sldId="343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51"/>
        <pc:sldMkLst>
          <pc:docMk/>
          <pc:sldMk cId="790003716" sldId="345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50"/>
        <pc:sldMkLst>
          <pc:docMk/>
          <pc:sldMk cId="1752128549" sldId="346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48"/>
        <pc:sldMkLst>
          <pc:docMk/>
          <pc:sldMk cId="1009301332" sldId="347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47"/>
        <pc:sldMkLst>
          <pc:docMk/>
          <pc:sldMk cId="1604349783" sldId="348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46"/>
        <pc:sldMkLst>
          <pc:docMk/>
          <pc:sldMk cId="2476623021" sldId="349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42"/>
        <pc:sldMkLst>
          <pc:docMk/>
          <pc:sldMk cId="4216482922" sldId="352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45"/>
        <pc:sldMkLst>
          <pc:docMk/>
          <pc:sldMk cId="1338819222" sldId="357"/>
        </pc:sldMkLst>
      </pc:sldChg>
      <pc:sldChg chg="del">
        <pc:chgData name="Laura Keep" userId="S::gbcr897@leeds.ac.uk::6c980313-d70e-4138-80fd-87564fe376df" providerId="AD" clId="Web-{71D9C3AA-6A6D-352B-0F9F-5D2D24C3ACA1}" dt="2024-09-10T09:27:32.171" v="44"/>
        <pc:sldMkLst>
          <pc:docMk/>
          <pc:sldMk cId="1331869069" sldId="358"/>
        </pc:sldMkLst>
      </pc:sldChg>
      <pc:sldChg chg="del">
        <pc:chgData name="Laura Keep" userId="S::gbcr897@leeds.ac.uk::6c980313-d70e-4138-80fd-87564fe376df" providerId="AD" clId="Web-{71D9C3AA-6A6D-352B-0F9F-5D2D24C3ACA1}" dt="2024-09-10T09:27:32.155" v="39"/>
        <pc:sldMkLst>
          <pc:docMk/>
          <pc:sldMk cId="3395030721" sldId="359"/>
        </pc:sldMkLst>
      </pc:sldChg>
      <pc:sldChg chg="del">
        <pc:chgData name="Laura Keep" userId="S::gbcr897@leeds.ac.uk::6c980313-d70e-4138-80fd-87564fe376df" providerId="AD" clId="Web-{71D9C3AA-6A6D-352B-0F9F-5D2D24C3ACA1}" dt="2024-09-10T09:27:32.077" v="14"/>
        <pc:sldMkLst>
          <pc:docMk/>
          <pc:sldMk cId="3285358382" sldId="361"/>
        </pc:sldMkLst>
      </pc:sldChg>
      <pc:sldChg chg="del">
        <pc:chgData name="Laura Keep" userId="S::gbcr897@leeds.ac.uk::6c980313-d70e-4138-80fd-87564fe376df" providerId="AD" clId="Web-{71D9C3AA-6A6D-352B-0F9F-5D2D24C3ACA1}" dt="2024-09-10T09:27:32.061" v="9"/>
        <pc:sldMkLst>
          <pc:docMk/>
          <pc:sldMk cId="708593937" sldId="362"/>
        </pc:sldMkLst>
      </pc:sldChg>
      <pc:sldChg chg="del">
        <pc:chgData name="Laura Keep" userId="S::gbcr897@leeds.ac.uk::6c980313-d70e-4138-80fd-87564fe376df" providerId="AD" clId="Web-{71D9C3AA-6A6D-352B-0F9F-5D2D24C3ACA1}" dt="2024-09-10T09:27:30.718" v="8"/>
        <pc:sldMkLst>
          <pc:docMk/>
          <pc:sldMk cId="544032103" sldId="363"/>
        </pc:sldMkLst>
      </pc:sldChg>
      <pc:sldChg chg="del">
        <pc:chgData name="Laura Keep" userId="S::gbcr897@leeds.ac.uk::6c980313-d70e-4138-80fd-87564fe376df" providerId="AD" clId="Web-{71D9C3AA-6A6D-352B-0F9F-5D2D24C3ACA1}" dt="2024-09-10T09:27:30.718" v="7"/>
        <pc:sldMkLst>
          <pc:docMk/>
          <pc:sldMk cId="1810794566" sldId="364"/>
        </pc:sldMkLst>
      </pc:sldChg>
      <pc:sldChg chg="del">
        <pc:chgData name="Laura Keep" userId="S::gbcr897@leeds.ac.uk::6c980313-d70e-4138-80fd-87564fe376df" providerId="AD" clId="Web-{71D9C3AA-6A6D-352B-0F9F-5D2D24C3ACA1}" dt="2024-09-10T09:27:30.718" v="6"/>
        <pc:sldMkLst>
          <pc:docMk/>
          <pc:sldMk cId="569907676" sldId="365"/>
        </pc:sldMkLst>
      </pc:sldChg>
      <pc:sldChg chg="del">
        <pc:chgData name="Laura Keep" userId="S::gbcr897@leeds.ac.uk::6c980313-d70e-4138-80fd-87564fe376df" providerId="AD" clId="Web-{71D9C3AA-6A6D-352B-0F9F-5D2D24C3ACA1}" dt="2024-09-10T09:27:30.718" v="5"/>
        <pc:sldMkLst>
          <pc:docMk/>
          <pc:sldMk cId="35422438" sldId="366"/>
        </pc:sldMkLst>
      </pc:sldChg>
      <pc:sldChg chg="del">
        <pc:chgData name="Laura Keep" userId="S::gbcr897@leeds.ac.uk::6c980313-d70e-4138-80fd-87564fe376df" providerId="AD" clId="Web-{71D9C3AA-6A6D-352B-0F9F-5D2D24C3ACA1}" dt="2024-09-10T09:27:30.718" v="3"/>
        <pc:sldMkLst>
          <pc:docMk/>
          <pc:sldMk cId="3640191733" sldId="367"/>
        </pc:sldMkLst>
      </pc:sldChg>
      <pc:sldChg chg="del">
        <pc:chgData name="Laura Keep" userId="S::gbcr897@leeds.ac.uk::6c980313-d70e-4138-80fd-87564fe376df" providerId="AD" clId="Web-{71D9C3AA-6A6D-352B-0F9F-5D2D24C3ACA1}" dt="2024-09-10T09:27:30.718" v="2"/>
        <pc:sldMkLst>
          <pc:docMk/>
          <pc:sldMk cId="3844803887" sldId="368"/>
        </pc:sldMkLst>
      </pc:sldChg>
      <pc:sldChg chg="del">
        <pc:chgData name="Laura Keep" userId="S::gbcr897@leeds.ac.uk::6c980313-d70e-4138-80fd-87564fe376df" providerId="AD" clId="Web-{71D9C3AA-6A6D-352B-0F9F-5D2D24C3ACA1}" dt="2024-09-10T09:27:30.702" v="1"/>
        <pc:sldMkLst>
          <pc:docMk/>
          <pc:sldMk cId="2262832295" sldId="3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A7C9F-2879-4484-A892-8AB6204E70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7F811-3273-4C2A-BC08-82852657A9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35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8C639-DBDB-6046-851C-163A210B43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4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8C639-DBDB-6046-851C-163A210B43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1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4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11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52968" y="1762126"/>
            <a:ext cx="8837645" cy="468312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PLEASE DO NOT CHANGE THE SIZE OF THIS TEXT BOX</a:t>
            </a:r>
          </a:p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Text must be at least size 24 for accessibility purposes</a:t>
            </a:r>
            <a:endParaRPr lang="en-US" sz="1100" b="1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GB" altLang="en-US"/>
              <a:t>For maximum impact, avoid overcrowding slides - limit your points to a maximum of 6 per page</a:t>
            </a:r>
          </a:p>
          <a:p>
            <a:pPr lvl="0"/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738554"/>
            <a:ext cx="7759700" cy="575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2800" b="1">
                <a:latin typeface="Arial" charset="0"/>
                <a:ea typeface="Arial" charset="0"/>
                <a:cs typeface="Arial" charset="0"/>
              </a:rPr>
              <a:t>Student Careers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32540-8940-2044-BED5-054D65D0B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01" t="149" r="558" b="661"/>
          <a:stretch/>
        </p:blipFill>
        <p:spPr>
          <a:xfrm>
            <a:off x="10244453" y="5068025"/>
            <a:ext cx="1774365" cy="16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20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2967" y="1762126"/>
            <a:ext cx="5295900" cy="468312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PLEASE DO NOT CHANGE THE SIZE OF THIS TEXT BOX</a:t>
            </a:r>
          </a:p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Headings should be in Arial, size 24</a:t>
            </a:r>
            <a:endParaRPr lang="en-US" sz="1100" b="1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The rest of your text should be Ariel, size 16</a:t>
            </a:r>
          </a:p>
          <a:p>
            <a:endParaRPr lang="en-US" sz="160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Bullet points should be used as below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Bullet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34101" y="1762126"/>
            <a:ext cx="5509684" cy="32381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37634" y="738554"/>
            <a:ext cx="7759700" cy="575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2800" b="1">
                <a:latin typeface="Arial" charset="0"/>
                <a:ea typeface="Arial" charset="0"/>
                <a:cs typeface="Arial" charset="0"/>
              </a:rPr>
              <a:t>Student Careers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32540-8940-2044-BED5-054D65D0B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01" t="149" r="558" b="661"/>
          <a:stretch/>
        </p:blipFill>
        <p:spPr>
          <a:xfrm>
            <a:off x="10244453" y="5068025"/>
            <a:ext cx="1774365" cy="16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37634" y="1762125"/>
            <a:ext cx="8722113" cy="47196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738554"/>
            <a:ext cx="7759700" cy="575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2800" b="1">
                <a:latin typeface="Arial" charset="0"/>
                <a:ea typeface="Arial" charset="0"/>
                <a:cs typeface="Arial" charset="0"/>
              </a:rPr>
              <a:t>Student Careers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32540-8940-2044-BED5-054D65D0B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01" t="149" r="558" b="661"/>
          <a:stretch/>
        </p:blipFill>
        <p:spPr>
          <a:xfrm>
            <a:off x="10244453" y="5068025"/>
            <a:ext cx="1774365" cy="16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64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c Shap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6C47E50-310C-D19D-6386-181CE0192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230923" y="2101369"/>
            <a:ext cx="10410092" cy="245305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225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025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50" indent="0">
              <a:buNone/>
              <a:defRPr sz="1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525" indent="0">
              <a:buNone/>
              <a:defRPr sz="1575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700" indent="0">
              <a:buNone/>
              <a:defRPr sz="1575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284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s Blob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6C47E50-310C-D19D-6386-181CE0192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230923" y="2101363"/>
            <a:ext cx="10410092" cy="245305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01084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s Blobs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B36B92-6201-4117-E3BA-9162D604F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67" y="6414775"/>
            <a:ext cx="406349" cy="30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4" y="6414775"/>
            <a:ext cx="406349" cy="30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02" y="6414775"/>
            <a:ext cx="406349" cy="304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19" y="6414775"/>
            <a:ext cx="406349" cy="304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36" y="6414775"/>
            <a:ext cx="406349" cy="30476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40577" y="6382490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@LeedsUniCareers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C14ED85-A429-0C04-09A7-5CB7768306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923" y="2101363"/>
            <a:ext cx="10410092" cy="245305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73786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94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5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66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039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529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503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91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65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284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152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88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32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7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95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738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692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673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53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466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715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891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708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25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48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71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8097-A2FA-D6F8-848F-55E76C50E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B11D2-4091-6C12-640C-2A5E8F794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DC9A-EA93-C6BA-5AD9-24F2A207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7DD0-65C5-4AC7-82A5-861C05609DD9}" type="datetime1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24B03-E935-FBFC-5A72-BEF1F58D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7DF43-B13A-6CF5-DFA9-759845DA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7419" y="6492875"/>
            <a:ext cx="5316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DC1269-4FF1-4E69-84CE-6F8560F9A7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516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5857A-640E-188E-1A8B-DD6C16A1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1768A-C96B-BC95-9848-E0A9F32BA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122D0-70E8-13CB-6941-F7570AC2C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590A-5E76-41FF-8601-39731BCB9D65}" type="datetime1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78B85-CC46-8E55-3CA8-A15AE57C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D8FCA-EB75-00F0-8104-C6B24907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56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7D86-017C-D9C1-244D-12A9AF20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1FFC0-A946-286B-F166-A8F2ED18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99D1A-A769-0D9B-A366-ECAE787F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5933-0B48-4E25-A046-CABDD36873F2}" type="datetime1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11D4-5059-764E-7C81-EF5BFAC4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93484-07DD-FAF1-30AA-CF45396F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24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2D18-3DAD-0CB6-179F-8AEE48122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826F1-2323-7555-8BE1-7C50A99EC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7D594-15EC-DB71-063A-1309706D4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3DD36-7067-9567-3C2D-6FC3C824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26DE-1033-4083-B169-D9AF8C09A1FE}" type="datetime1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0E122-C3A9-2A97-8EDA-35283433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EFF8D-402B-1C6D-CCD2-AC8623E9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688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0CE2-E2E6-5BCE-4975-D3E6DFDC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F340F-97CA-1700-CD34-792915A06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A5D64-586D-27A6-789A-C21BA3366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5328C-CF7D-241C-E0FB-D9FECBD3C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9B468-9118-8A64-7CB3-F2F95875D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298E02-635D-0CA2-8514-D49A7B32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A04F-84F8-490D-BF25-4171DB351C1D}" type="datetime1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4F7C5-A9A6-F883-A92B-0CA4FE1B6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FF5A00-F818-A081-FC72-C8E0EAF1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599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15D9-1007-7E55-B390-4F3B36EE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FF8CA-9FD7-04E0-0169-E561F23AB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12D4-A038-4DA5-91D5-B0C3E5261168}" type="datetime1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C2E35-7A62-95E3-D243-4868ED30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79A2A-7672-CA50-9C50-8C5E2583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620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B312C-20ED-7BC6-36B9-391ECC9E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17A4-F9C4-46FB-9EB5-E390E03301F2}" type="datetime1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BDADA-E242-233D-B3BA-7009905D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D51D6-6CC2-D8A7-0F8F-490F70FC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17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36C75-81C3-3C21-62A4-632E5BAA4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42EF6-8FCA-ED85-423E-A42A010CD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30EA2-0BC2-6166-2316-5A9DC795F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4CC11-D2AB-D1E5-EBA2-2DD95574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BE7C-A101-4356-A88F-C01E9E2D0F3C}" type="datetime1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52259-3B27-F47D-3650-5F208137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3DDB6-4C3E-CFAC-420E-617E61A5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071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EEE6-1E18-06F1-B80A-E77955E0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FD6ED-9388-3441-5952-4E26E52D0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B0274-333F-441B-F7C7-77A565569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ABB56-D275-F576-3F22-E18EC9B7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73761-FDDA-49F0-8123-BA0E70A8DD72}" type="datetime1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1E480-25CD-933B-FC29-4D9BC28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D067B-6542-78FE-9855-D71007E3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263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6885-B4CF-7EE3-2E75-763C6C94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A198C6-6A69-8EE1-A894-2B1891393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CA4D-F0A0-0412-FA3C-43C4E4ACE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D733-FA9B-4823-9BC8-F7F16CD2A8D8}" type="datetime1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13F5C-C9F3-C1C8-FD73-7263A9CA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D175-1A9F-E5AB-3E19-0F670518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9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2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5AAD8C-7355-CF93-4152-F324FDD41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0D0BD-6137-3AD1-094B-1B9D68068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93BF2-1E09-D521-6B7B-333FCC2A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DF33-44DA-47DF-96FA-503C7F8E35F0}" type="datetime1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1C585-0542-7307-A695-E7678017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97DA-EC4C-3BE5-40C4-C11E3DAF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1269-4FF1-4E69-84CE-6F8560F9A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8516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5FE8-DD35-3928-861E-ECB65AFBA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1021D-9551-5B25-99D3-B42AFA767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985F2-D557-583C-FE1D-CC89583E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387DD-E4D7-758E-566D-DFA31AD9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31018-C5A9-BADD-F2C2-F667253B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28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243C-5AFC-3B63-D573-55AAFBBA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74C82-6189-D306-AC42-146FEAC9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FE7C2-D989-D92F-019C-EC7C530D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FA8A4-F002-F5B0-DCF0-7F22E7C5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F7FB1-DD6B-28AA-8023-2C959910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106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69AE1-FBCF-C53E-62BA-9592B889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A5E95-BC57-6F69-803F-D07CF256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70329-E464-A812-75D6-97D27D0EA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DBAFD-8233-CB17-5655-F12F1D73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43F38-8AFB-A605-B4F5-35CE5732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98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F85A-03B0-9A44-B488-CDB3EF00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9C798-3411-EDA2-99EB-CDB76F357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2D632-B717-12BA-F4A9-C7453B18E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ABF89-00E2-192A-37E7-89BE7CEE0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01FBF-B0D7-38CD-30C1-0283A3B2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235DA-6590-4FD7-5D40-5C6AF929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680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F3FF-5D34-88E0-C950-A8F431FD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119C4-210C-D09E-CE69-D36A5BD9F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E22C4-C893-D58C-979A-A620F6295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4285-DEC1-59D1-0BAB-5527E3FF5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158BC-9A95-1038-9C20-390A921B58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4DF23-094B-2DD6-AB41-6C9D840EB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A44D06-0696-8E44-22CD-3CD0BDC9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A09AD-419A-6766-E59F-1A15C720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90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FAB7F-05EB-D3BD-76D2-D7C0AD92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6D0B4-91B3-2601-A8D3-C2EABADD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DF043-A1DB-65D7-6BBE-78DC4D49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9FA58-7806-28E8-CCD3-34428B6D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91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C8C23D-8091-71F0-24B2-8426BCE8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13C34-BB5F-A4A5-134D-135F0F89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11722-94B2-F0CB-6FFE-2FA45F8B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917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95A2-47B4-6B14-50D0-0699C59A0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0035E-C142-BE92-3424-63A3EA71B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F1124-8E7E-C45B-14E5-FED858154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5D896-1923-7119-3D76-A90902E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84A29-1D25-0DB5-7CB4-5D2BD60B9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43EF2-CD25-4F2A-8D51-99A43CC4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482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2E032-FF7A-42EA-DFEA-95ED678C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25561F-0BAE-C97D-1FDF-069815875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D7A11-FC52-C8D7-AC92-4C177F9B0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63503-D58C-63FC-C834-EC2D8C31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D7EB6-63B3-E1EF-1FCC-BF05B34E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41BFA-CA14-D01F-7B57-1107B7F40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51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76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01BE9-0DF0-3DE6-BB75-19ED4523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31CC0-DCDF-9F1E-8B5D-372B523B5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0C377-2962-13B2-323F-6CA14B57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96120-0234-C464-AC51-C4EE2800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4881A-A13A-54FA-6597-FF19BDC5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7683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B6407-8EE6-E689-C45E-4E2D3ED8B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C2015-B46E-5074-F3E9-9CBA970A1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C5DA3-C2F4-E5A5-20D2-CE660B68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40FB7-F997-A76A-3F35-AD9F8688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6B596-B272-5CD3-9ECF-A723AF2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1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4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1814" y="-1"/>
            <a:ext cx="12110186" cy="6464402"/>
            <a:chOff x="81814" y="-1"/>
            <a:chExt cx="12110186" cy="6464402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46440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158"/>
            <a:stretch/>
          </p:blipFill>
          <p:spPr>
            <a:xfrm>
              <a:off x="81814" y="-1"/>
              <a:ext cx="6569243" cy="6464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71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78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19AD5-386A-4C49-BFCC-8D959F23684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930E1-78CA-4EFD-AA01-37EF0065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73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E4873-EBD9-45C5-957A-439F19626164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A8474-ED47-4A2D-9DEE-53CC356F0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8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51900E-81D2-B892-3730-06654E1E3678}"/>
              </a:ext>
            </a:extLst>
          </p:cNvPr>
          <p:cNvSpPr/>
          <p:nvPr userDrawn="1"/>
        </p:nvSpPr>
        <p:spPr>
          <a:xfrm>
            <a:off x="-9706" y="0"/>
            <a:ext cx="544104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0917A03-EFC5-464B-C0A4-6BB7771C28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309" y="5976328"/>
            <a:ext cx="2048691" cy="59412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A34A5-A871-A151-01D0-BEB544CA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E42F4-852E-0C09-1BAE-A288909CC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B257B-D09D-9726-504E-A5850F079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C50BB-7E25-42BF-AA47-E16748C360C4}" type="datetime1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3EB7D-A84F-5354-C1EE-4AB261A82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76F0-9241-61B0-C4DB-5EFD282E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9706" y="6492875"/>
            <a:ext cx="520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DC1269-4FF1-4E69-84CE-6F8560F9A7D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A27D6-4EBB-ECDE-978E-232FF160D389}"/>
              </a:ext>
            </a:extLst>
          </p:cNvPr>
          <p:cNvSpPr txBox="1"/>
          <p:nvPr userDrawn="1"/>
        </p:nvSpPr>
        <p:spPr>
          <a:xfrm>
            <a:off x="534398" y="-4207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spc="300">
                <a:solidFill>
                  <a:srgbClr val="C00000"/>
                </a:solidFill>
                <a:effectLst/>
              </a:rPr>
              <a:t>Student Visa Advice</a:t>
            </a:r>
            <a:endParaRPr lang="en-GB" b="1" i="0" spc="300">
              <a:solidFill>
                <a:srgbClr val="C00000"/>
              </a:solidFill>
              <a:effectLst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26630D-B1AC-07D8-98F1-38F47F21F51E}"/>
              </a:ext>
            </a:extLst>
          </p:cNvPr>
          <p:cNvCxnSpPr/>
          <p:nvPr userDrawn="1"/>
        </p:nvCxnSpPr>
        <p:spPr>
          <a:xfrm>
            <a:off x="444500" y="365125"/>
            <a:ext cx="28321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97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C00000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C1DCCC-BD33-7DBD-429A-5C86375D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62D1D-28AF-3867-3220-9C048D9E6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6D7E0-D38A-FB49-CB03-2D9B1F3AC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500DC-C667-4975-86B1-2842530662A3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C2450-49F1-6BC2-41F2-5E56C456B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B21ED-4CF2-1C81-F6F6-C0EE46B92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2A8C6-8806-46FE-8331-2EE8F44DD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61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ilto:careerscentre@leeds.ac.u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BEBC79-E81C-E244-DFBF-331A181C47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30923" y="2203721"/>
            <a:ext cx="10410092" cy="2453053"/>
          </a:xfrm>
        </p:spPr>
        <p:txBody>
          <a:bodyPr lIns="91440" tIns="45720" rIns="91440" bIns="45720" anchor="t"/>
          <a:lstStyle/>
          <a:p>
            <a:pPr>
              <a:lnSpc>
                <a:spcPts val="4800"/>
              </a:lnSpc>
            </a:pPr>
            <a:r>
              <a:rPr lang="en-US" sz="3600">
                <a:latin typeface="Arial"/>
                <a:cs typeface="Arial"/>
              </a:rPr>
              <a:t>International Orientation:</a:t>
            </a:r>
            <a:endParaRPr lang="en-US" sz="3600"/>
          </a:p>
          <a:p>
            <a:pPr>
              <a:lnSpc>
                <a:spcPts val="4800"/>
              </a:lnSpc>
            </a:pPr>
            <a:r>
              <a:rPr lang="en-US" sz="3600">
                <a:latin typeface="Arial"/>
                <a:cs typeface="Arial"/>
              </a:rPr>
              <a:t>Working in the UK During and After Studies</a:t>
            </a:r>
            <a:endParaRPr lang="en-US" sz="3600"/>
          </a:p>
          <a:p>
            <a:pPr>
              <a:lnSpc>
                <a:spcPts val="4800"/>
              </a:lnSpc>
            </a:pPr>
            <a:endParaRPr lang="en-US" sz="3600"/>
          </a:p>
          <a:p>
            <a:pPr>
              <a:lnSpc>
                <a:spcPts val="4800"/>
              </a:lnSpc>
            </a:pPr>
            <a:r>
              <a:rPr lang="en-US" sz="3600">
                <a:latin typeface="Arial"/>
                <a:cs typeface="Arial"/>
              </a:rPr>
              <a:t>September 2024</a:t>
            </a:r>
          </a:p>
          <a:p>
            <a:endParaRPr lang="en-US" b="0">
              <a:latin typeface="Arial"/>
              <a:cs typeface="Arial"/>
            </a:endParaRPr>
          </a:p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93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FC477EF-B485-4CAE-004B-A4F728E6C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0" b="4984"/>
          <a:stretch/>
        </p:blipFill>
        <p:spPr bwMode="auto">
          <a:xfrm>
            <a:off x="643467" y="812009"/>
            <a:ext cx="10905066" cy="523398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962D4DEA-8DEE-4233-42D8-C2EBC835B841}"/>
              </a:ext>
            </a:extLst>
          </p:cNvPr>
          <p:cNvSpPr/>
          <p:nvPr/>
        </p:nvSpPr>
        <p:spPr>
          <a:xfrm>
            <a:off x="2291406" y="1323567"/>
            <a:ext cx="3608961" cy="128405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CD68B475-F8CD-8041-89B7-59B17C5036E0}"/>
              </a:ext>
            </a:extLst>
          </p:cNvPr>
          <p:cNvSpPr/>
          <p:nvPr/>
        </p:nvSpPr>
        <p:spPr>
          <a:xfrm rot="1332482">
            <a:off x="2033081" y="2593880"/>
            <a:ext cx="4357992" cy="1381328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1C146751-6BA9-89C0-A742-95A994B2923D}"/>
              </a:ext>
            </a:extLst>
          </p:cNvPr>
          <p:cNvSpPr/>
          <p:nvPr/>
        </p:nvSpPr>
        <p:spPr>
          <a:xfrm>
            <a:off x="2291406" y="4450160"/>
            <a:ext cx="4126660" cy="13326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FD60476-232F-4862-A051-FA88AD24F87F}"/>
              </a:ext>
            </a:extLst>
          </p:cNvPr>
          <p:cNvSpPr/>
          <p:nvPr/>
        </p:nvSpPr>
        <p:spPr>
          <a:xfrm>
            <a:off x="471054" y="571743"/>
            <a:ext cx="2173159" cy="107721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Today’s talk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0881" y="1510314"/>
            <a:ext cx="10073198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/>
              <a:t>11.30 – 11.55: Introduction to Careers support and opportunities </a:t>
            </a:r>
          </a:p>
          <a:p>
            <a:r>
              <a:rPr lang="en-GB" sz="2400"/>
              <a:t>(Marc, Jo &amp; Jordan)</a:t>
            </a:r>
          </a:p>
          <a:p>
            <a:endParaRPr lang="en-GB" sz="2400"/>
          </a:p>
          <a:p>
            <a:r>
              <a:rPr lang="en-GB" sz="2400"/>
              <a:t>11.55-12.35: Student Visa Advice related to working and volunteering during and after studies</a:t>
            </a:r>
          </a:p>
          <a:p>
            <a:r>
              <a:rPr lang="en-GB" sz="2400"/>
              <a:t>(Student Visa Advice team) </a:t>
            </a:r>
            <a:endParaRPr lang="en-GB" sz="2400">
              <a:ea typeface="Calibri"/>
              <a:cs typeface="Calibri"/>
            </a:endParaRPr>
          </a:p>
          <a:p>
            <a:endParaRPr lang="en-GB" sz="2400"/>
          </a:p>
          <a:p>
            <a:r>
              <a:rPr lang="en-GB" sz="2400"/>
              <a:t>12.35-12.45: Educational Engagement promoting EE Student Ambassador role</a:t>
            </a:r>
          </a:p>
          <a:p>
            <a:r>
              <a:rPr lang="en-GB" sz="2400"/>
              <a:t>(Meghan and Chloe) </a:t>
            </a:r>
            <a:endParaRPr lang="en-GB" sz="2400">
              <a:ea typeface="Calibri"/>
              <a:cs typeface="Calibri"/>
            </a:endParaRPr>
          </a:p>
          <a:p>
            <a:endParaRPr lang="en-GB" sz="2400"/>
          </a:p>
          <a:p>
            <a:r>
              <a:rPr lang="en-GB" sz="2400"/>
              <a:t>12.45-1.00: Q&amp;A</a:t>
            </a:r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24567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60476-232F-4862-A051-FA88AD24F87F}"/>
              </a:ext>
            </a:extLst>
          </p:cNvPr>
          <p:cNvSpPr/>
          <p:nvPr/>
        </p:nvSpPr>
        <p:spPr>
          <a:xfrm>
            <a:off x="838200" y="1641752"/>
            <a:ext cx="4391024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Who Am I?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1464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>
                    <a:alpha val="80000"/>
                  </a:schemeClr>
                </a:solidFill>
              </a:rPr>
              <a:t>Marc Steward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>
                    <a:alpha val="80000"/>
                  </a:schemeClr>
                </a:solidFill>
              </a:rPr>
              <a:t>Careers Consultant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>
                    <a:alpha val="80000"/>
                  </a:schemeClr>
                </a:solidFill>
              </a:rPr>
              <a:t>International Student focus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5" descr="A person sitting in a chair with a microphone&#10;&#10;Description automatically generated">
            <a:extLst>
              <a:ext uri="{FF2B5EF4-FFF2-40B4-BE49-F238E27FC236}">
                <a16:creationId xmlns:a16="http://schemas.microsoft.com/office/drawing/2014/main" id="{DBD4501F-11F8-9D1A-B4C2-483EEF61E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83" y="1350833"/>
            <a:ext cx="3766409" cy="306334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71219D7-EB44-49EC-996C-6FED509A77DF}"/>
              </a:ext>
            </a:extLst>
          </p:cNvPr>
          <p:cNvSpPr txBox="1">
            <a:spLocks/>
          </p:cNvSpPr>
          <p:nvPr/>
        </p:nvSpPr>
        <p:spPr>
          <a:xfrm>
            <a:off x="5742144" y="1421467"/>
            <a:ext cx="5295900" cy="4683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681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C1CFD-BF32-4F54-7E67-46AB3E89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Volunteering team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AC05395-16C8-9F7E-68C7-01203AEEB7AD}"/>
              </a:ext>
            </a:extLst>
          </p:cNvPr>
          <p:cNvSpPr txBox="1"/>
          <p:nvPr/>
        </p:nvSpPr>
        <p:spPr>
          <a:xfrm>
            <a:off x="543698" y="2288833"/>
            <a:ext cx="5552302" cy="37115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Jo Hargreaves and Jordan Nugent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Helping UoL students to volunteer during their time in Leeds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Helping charities in Leeds connect with our students 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D801293D-5A1A-34E9-5027-40AA6F3701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736" r="-1" b="12484"/>
          <a:stretch/>
        </p:blipFill>
        <p:spPr>
          <a:xfrm>
            <a:off x="6645193" y="581888"/>
            <a:ext cx="3588640" cy="236058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486AD0B4-975D-B588-9B85-476976D9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453"/>
          <a:stretch/>
        </p:blipFill>
        <p:spPr>
          <a:xfrm>
            <a:off x="8038661" y="3942239"/>
            <a:ext cx="3588640" cy="236058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63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Employability Tips and Career Insights – Careers Service Blog">
            <a:extLst>
              <a:ext uri="{FF2B5EF4-FFF2-40B4-BE49-F238E27FC236}">
                <a16:creationId xmlns:a16="http://schemas.microsoft.com/office/drawing/2014/main" id="{149EE15E-7926-9870-9527-5FE5F096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979" y="606266"/>
            <a:ext cx="4220489" cy="316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02B9B4-EF00-CCB3-3318-AAC0AE6AE324}"/>
              </a:ext>
            </a:extLst>
          </p:cNvPr>
          <p:cNvSpPr txBox="1"/>
          <p:nvPr/>
        </p:nvSpPr>
        <p:spPr>
          <a:xfrm>
            <a:off x="5022132" y="1499889"/>
            <a:ext cx="6583192" cy="4543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We're here to help you:</a:t>
            </a:r>
            <a:endParaRPr lang="en-GB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Access new experiences such as work, volunteering and projects- locally and internationally.</a:t>
            </a:r>
            <a:endParaRPr lang="en-GB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and develop the skills you need for employment and further study.</a:t>
            </a:r>
            <a:endParaRPr lang="en-GB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Create meaningful connections.</a:t>
            </a:r>
            <a:endParaRPr lang="en-GB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Make decisions about what you want to try next.</a:t>
            </a:r>
            <a:endParaRPr lang="en-GB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Maximise</a:t>
            </a: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the success of your applications.</a:t>
            </a:r>
            <a:endParaRPr lang="en-GB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7E78A-2FD4-73D7-648F-AEAD0DD76008}"/>
              </a:ext>
            </a:extLst>
          </p:cNvPr>
          <p:cNvSpPr txBox="1"/>
          <p:nvPr/>
        </p:nvSpPr>
        <p:spPr>
          <a:xfrm>
            <a:off x="4894001" y="606266"/>
            <a:ext cx="6820987" cy="72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the Careers Service?</a:t>
            </a:r>
            <a:endParaRPr lang="en-GB" sz="4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18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6437A4E-A5C3-0A9E-C3C3-0E8D05FE8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3" r="12892" b="14626"/>
          <a:stretch/>
        </p:blipFill>
        <p:spPr bwMode="auto">
          <a:xfrm>
            <a:off x="0" y="3312"/>
            <a:ext cx="8521430" cy="39202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0883D4-031B-4274-153F-1846C7CAA1D5}"/>
              </a:ext>
            </a:extLst>
          </p:cNvPr>
          <p:cNvSpPr txBox="1"/>
          <p:nvPr/>
        </p:nvSpPr>
        <p:spPr>
          <a:xfrm>
            <a:off x="946015" y="4510196"/>
            <a:ext cx="6094378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>
                <a:solidFill>
                  <a:schemeClr val="bg1"/>
                </a:solidFill>
                <a:cs typeface="Calibri"/>
              </a:rPr>
              <a:t>Keep up with the latest news on events, workshops and opportunities.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FEEBD-19A3-8AF9-9A20-DF1CC89E7298}"/>
              </a:ext>
            </a:extLst>
          </p:cNvPr>
          <p:cNvSpPr txBox="1"/>
          <p:nvPr/>
        </p:nvSpPr>
        <p:spPr>
          <a:xfrm>
            <a:off x="8180962" y="3923559"/>
            <a:ext cx="3910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@leedsunicareers</a:t>
            </a:r>
          </a:p>
        </p:txBody>
      </p:sp>
    </p:spTree>
    <p:extLst>
      <p:ext uri="{BB962C8B-B14F-4D97-AF65-F5344CB8AC3E}">
        <p14:creationId xmlns:p14="http://schemas.microsoft.com/office/powerpoint/2010/main" val="222193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@volunteeratleeds Instagram account.">
            <a:extLst>
              <a:ext uri="{FF2B5EF4-FFF2-40B4-BE49-F238E27FC236}">
                <a16:creationId xmlns:a16="http://schemas.microsoft.com/office/drawing/2014/main" id="{171B1379-A4B8-5708-4E7F-928A104AB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4" r="12633" b="5958"/>
          <a:stretch/>
        </p:blipFill>
        <p:spPr>
          <a:xfrm>
            <a:off x="302999" y="1934010"/>
            <a:ext cx="8032741" cy="4012670"/>
          </a:xfrm>
          <a:prstGeom prst="rect">
            <a:avLst/>
          </a:prstGeom>
          <a:ln>
            <a:noFill/>
          </a:ln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BB063-D5B4-8692-2DD4-4BAEB36E3547}"/>
              </a:ext>
            </a:extLst>
          </p:cNvPr>
          <p:cNvSpPr txBox="1"/>
          <p:nvPr/>
        </p:nvSpPr>
        <p:spPr>
          <a:xfrm>
            <a:off x="8531157" y="2568102"/>
            <a:ext cx="33171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For volunteering opportunities and events, follow</a:t>
            </a:r>
          </a:p>
          <a:p>
            <a:endParaRPr lang="en-GB" sz="2800"/>
          </a:p>
          <a:p>
            <a:r>
              <a:rPr lang="en-GB" sz="2800"/>
              <a:t>@volunteeratleeds</a:t>
            </a:r>
          </a:p>
        </p:txBody>
      </p:sp>
    </p:spTree>
    <p:extLst>
      <p:ext uri="{BB962C8B-B14F-4D97-AF65-F5344CB8AC3E}">
        <p14:creationId xmlns:p14="http://schemas.microsoft.com/office/powerpoint/2010/main" val="412812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A5CEF6-E4B8-F545-EA99-46FC4ED2837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" y="1381125"/>
            <a:ext cx="11433826" cy="48529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>
                <a:cs typeface="Calibri"/>
              </a:rPr>
              <a:t>Come to the </a:t>
            </a:r>
            <a:r>
              <a:rPr lang="en-US" b="1">
                <a:cs typeface="Calibri"/>
              </a:rPr>
              <a:t>Careers Centre, 5-7 Cromer Terrace</a:t>
            </a:r>
            <a:r>
              <a:rPr lang="en-US">
                <a:cs typeface="Calibri"/>
              </a:rPr>
              <a:t> and speak to one of our friendly Peer Support Assistants, or email </a:t>
            </a:r>
            <a:r>
              <a:rPr lang="en-US">
                <a:cs typeface="Calibri"/>
                <a:hlinkClick r:id="rId2"/>
              </a:rPr>
              <a:t>careerscentre@leeds.ac.uk</a:t>
            </a:r>
            <a:r>
              <a:rPr lang="en-US">
                <a:cs typeface="Calibri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7F1A9-82E8-EAB4-7DD7-F9085AE09C6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5529" y="732367"/>
            <a:ext cx="7759700" cy="5746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b="1">
                <a:solidFill>
                  <a:schemeClr val="tx2"/>
                </a:solidFill>
                <a:cs typeface="Calibri"/>
              </a:rPr>
              <a:t>Do you have a question?</a:t>
            </a:r>
          </a:p>
        </p:txBody>
      </p:sp>
      <p:pic>
        <p:nvPicPr>
          <p:cNvPr id="4" name="Picture 2" descr="No alternative text description for this image">
            <a:extLst>
              <a:ext uri="{FF2B5EF4-FFF2-40B4-BE49-F238E27FC236}">
                <a16:creationId xmlns:a16="http://schemas.microsoft.com/office/drawing/2014/main" id="{AE1B16E2-9AC0-3A99-1165-75CE0BC34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9" y="2929396"/>
            <a:ext cx="2703455" cy="362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om with a fireplace and chairs&#10;&#10;Description automatically generated">
            <a:extLst>
              <a:ext uri="{FF2B5EF4-FFF2-40B4-BE49-F238E27FC236}">
                <a16:creationId xmlns:a16="http://schemas.microsoft.com/office/drawing/2014/main" id="{3268F7DC-FED1-80B5-A840-DAD588AD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622" y="2929396"/>
            <a:ext cx="2735204" cy="3623980"/>
          </a:xfrm>
          <a:prstGeom prst="rect">
            <a:avLst/>
          </a:prstGeom>
        </p:spPr>
      </p:pic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688F3789-779F-D880-F5A7-BEA17C72A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67" y="2929395"/>
            <a:ext cx="4387175" cy="3651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07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shot of My Career webpage.">
            <a:extLst>
              <a:ext uri="{FF2B5EF4-FFF2-40B4-BE49-F238E27FC236}">
                <a16:creationId xmlns:a16="http://schemas.microsoft.com/office/drawing/2014/main" id="{528682A6-8C38-7888-2385-E3423E315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92" b="8764"/>
          <a:stretch/>
        </p:blipFill>
        <p:spPr bwMode="auto">
          <a:xfrm>
            <a:off x="748313" y="1464948"/>
            <a:ext cx="10905066" cy="48425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C5F52E-F028-5360-1459-1C1E59BC413C}"/>
              </a:ext>
            </a:extLst>
          </p:cNvPr>
          <p:cNvSpPr txBox="1"/>
          <p:nvPr/>
        </p:nvSpPr>
        <p:spPr>
          <a:xfrm>
            <a:off x="828472" y="480060"/>
            <a:ext cx="10535056" cy="58907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>
                <a:cs typeface="Calibri"/>
              </a:rPr>
              <a:t>In the next couple of weeks, go to</a:t>
            </a:r>
            <a:r>
              <a:rPr lang="en-US" sz="2400" b="1">
                <a:cs typeface="Calibri"/>
              </a:rPr>
              <a:t> MyCareer.leeds.ac.uk </a:t>
            </a:r>
            <a:r>
              <a:rPr lang="en-US" sz="2400">
                <a:cs typeface="Calibri"/>
              </a:rPr>
              <a:t>and log in to your account.</a:t>
            </a:r>
          </a:p>
        </p:txBody>
      </p:sp>
    </p:spTree>
    <p:extLst>
      <p:ext uri="{BB962C8B-B14F-4D97-AF65-F5344CB8AC3E}">
        <p14:creationId xmlns:p14="http://schemas.microsoft.com/office/powerpoint/2010/main" val="1878969146"/>
      </p:ext>
    </p:extLst>
  </p:cSld>
  <p:clrMapOvr>
    <a:masterClrMapping/>
  </p:clrMapOvr>
</p:sld>
</file>

<file path=ppt/theme/theme1.xml><?xml version="1.0" encoding="utf-8"?>
<a:theme xmlns:a="http://schemas.openxmlformats.org/drawingml/2006/main" name="1_Content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iscover Title/ End slides">
  <a:themeElements>
    <a:clrScheme name="YourFutur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B65"/>
      </a:accent1>
      <a:accent2>
        <a:srgbClr val="ED7D31"/>
      </a:accent2>
      <a:accent3>
        <a:srgbClr val="1E8884"/>
      </a:accent3>
      <a:accent4>
        <a:srgbClr val="FFC000"/>
      </a:accent4>
      <a:accent5>
        <a:srgbClr val="70AD47"/>
      </a:accent5>
      <a:accent6>
        <a:srgbClr val="CC1853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C00000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FF898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a40760-a18b-4c23-8731-54ad71238559">
      <Terms xmlns="http://schemas.microsoft.com/office/infopath/2007/PartnerControls"/>
    </lcf76f155ced4ddcb4097134ff3c332f>
    <TaxCatchAll xmlns="b207b05a-4463-4a74-aa48-267cd44e53b2" xsi:nil="true"/>
    <_Flow_SignoffStatus xmlns="26a40760-a18b-4c23-8731-54ad7123855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E0A73BF23260498FB956A3F2857341" ma:contentTypeVersion="19" ma:contentTypeDescription="Create a new document." ma:contentTypeScope="" ma:versionID="d60ffb2860ddb007726ea967b5456cb9">
  <xsd:schema xmlns:xsd="http://www.w3.org/2001/XMLSchema" xmlns:xs="http://www.w3.org/2001/XMLSchema" xmlns:p="http://schemas.microsoft.com/office/2006/metadata/properties" xmlns:ns2="26a40760-a18b-4c23-8731-54ad71238559" xmlns:ns3="b207b05a-4463-4a74-aa48-267cd44e53b2" targetNamespace="http://schemas.microsoft.com/office/2006/metadata/properties" ma:root="true" ma:fieldsID="8cc24a98389015a22a42f789ec7a7b78" ns2:_="" ns3:_="">
    <xsd:import namespace="26a40760-a18b-4c23-8731-54ad71238559"/>
    <xsd:import namespace="b207b05a-4463-4a74-aa48-267cd44e53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40760-a18b-4c23-8731-54ad712385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3a19cb6-1b10-4512-a12b-f76e45842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7b05a-4463-4a74-aa48-267cd44e53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378a099-9d03-4745-9ef9-ff1f438c7f89}" ma:internalName="TaxCatchAll" ma:showField="CatchAllData" ma:web="b207b05a-4463-4a74-aa48-267cd44e5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A26C1F-D385-4CFB-973B-8057776592E7}">
  <ds:schemaRefs>
    <ds:schemaRef ds:uri="13baee34-4357-4790-aa30-4c4c490c9e88"/>
    <ds:schemaRef ds:uri="17a29574-26b0-45f5-8ef8-36b8e351c199"/>
    <ds:schemaRef ds:uri="26a40760-a18b-4c23-8731-54ad71238559"/>
    <ds:schemaRef ds:uri="3fd675ae-6965-4b04-8432-f48860b3d0f2"/>
    <ds:schemaRef ds:uri="b207b05a-4463-4a74-aa48-267cd44e53b2"/>
    <ds:schemaRef ds:uri="e1ae2ccd-1c19-4dab-9e83-e20de6272a3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EB2B4B-7354-43E5-A862-379B23EF697A}">
  <ds:schemaRefs>
    <ds:schemaRef ds:uri="26a40760-a18b-4c23-8731-54ad71238559"/>
    <ds:schemaRef ds:uri="b207b05a-4463-4a74-aa48-267cd44e53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F55C4CD-6DAE-460C-9257-A32E9A8D7E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2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1_Content slides</vt:lpstr>
      <vt:lpstr>2_Discover Title/ End slides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Volunteering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Longsden</dc:creator>
  <cp:revision>24</cp:revision>
  <dcterms:created xsi:type="dcterms:W3CDTF">2022-01-19T13:55:03Z</dcterms:created>
  <dcterms:modified xsi:type="dcterms:W3CDTF">2024-09-10T09:27:32Z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0x010100E6E0A73BF23260498FB956A3F2857341</vt:lpwstr>
  </property>
  <property fmtid="{D5CDD505-2E9C-101B-9397-08002B2CF9AE}" pid="3" name="MediaServiceImageTags">
    <vt:lpwstr/>
  </property>
</Properties>
</file>