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258" r:id="rId5"/>
    <p:sldId id="259" r:id="rId6"/>
    <p:sldId id="262" r:id="rId7"/>
    <p:sldId id="310" r:id="rId8"/>
    <p:sldId id="296" r:id="rId9"/>
    <p:sldId id="266" r:id="rId10"/>
    <p:sldId id="289" r:id="rId11"/>
    <p:sldId id="298" r:id="rId12"/>
    <p:sldId id="303" r:id="rId13"/>
    <p:sldId id="285" r:id="rId14"/>
    <p:sldId id="305" r:id="rId15"/>
    <p:sldId id="306" r:id="rId16"/>
    <p:sldId id="270" r:id="rId17"/>
    <p:sldId id="272" r:id="rId18"/>
    <p:sldId id="307" r:id="rId19"/>
    <p:sldId id="308" r:id="rId20"/>
    <p:sldId id="274" r:id="rId21"/>
    <p:sldId id="273" r:id="rId22"/>
    <p:sldId id="276" r:id="rId23"/>
    <p:sldId id="275" r:id="rId24"/>
    <p:sldId id="277" r:id="rId25"/>
    <p:sldId id="278" r:id="rId26"/>
    <p:sldId id="279" r:id="rId27"/>
    <p:sldId id="295" r:id="rId28"/>
    <p:sldId id="280" r:id="rId29"/>
    <p:sldId id="286" r:id="rId30"/>
    <p:sldId id="292" r:id="rId31"/>
    <p:sldId id="293" r:id="rId32"/>
    <p:sldId id="304" r:id="rId33"/>
    <p:sldId id="30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3F0"/>
  </p:clrMru>
  <p:extLst>
    <p:ext uri="{E76CE94A-603C-4142-B9EB-6D1370010A27}">
      <p14:discardImageEditData xmlns:p14="http://schemas.microsoft.com/office/powerpoint/2010/main" val="1"/>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533A63-6E59-4C0E-9663-920372E5C6C5}" v="206" dt="2022-09-14T18:54:35.134"/>
    <p1510:client id="{026D30B9-2C94-4B99-BEEE-8B21022FE855}" v="181" dt="2022-09-14T19:51:00.903"/>
    <p1510:client id="{0857A7BF-531B-44BF-AA51-20F20E6284D1}" v="36" dt="2022-09-14T15:44:10.528"/>
    <p1510:client id="{0ABA6195-E004-184B-D544-0CE4C9397AA2}" v="281" dt="2022-09-20T16:16:43.857"/>
    <p1510:client id="{0AEC7945-7344-6EA3-D46E-A63F3C16AC0F}" v="49" dt="2022-09-19T10:38:51.200"/>
    <p1510:client id="{20D82B2A-152F-48EA-8A8A-865E06881641}" v="28" dt="2022-09-14T14:55:05.998"/>
    <p1510:client id="{28C9E14D-F59E-8CCF-6415-B1AEAF9184F9}" v="328" dt="2023-09-11T12:55:53.525"/>
    <p1510:client id="{29FDE217-3F4E-9E9B-301F-E310A5BEAD7E}" v="23" dt="2023-08-23T12:27:46.981"/>
    <p1510:client id="{318D81AB-620E-27D4-A2DF-C3ED62ADE0BA}" v="74" dt="2022-09-19T10:34:07.809"/>
    <p1510:client id="{47069B36-42DA-88FA-E886-9273DC227C56}" v="36" dt="2023-09-11T14:34:49.381"/>
    <p1510:client id="{4872D031-9F96-5072-95C9-84E8943CCCFF}" v="5" dt="2023-09-26T12:32:44.805"/>
    <p1510:client id="{5A26FDBE-BDF8-7D9F-DD8A-2940CCB9E3EA}" v="2" dt="2023-09-07T20:52:10.272"/>
    <p1510:client id="{5D2FCBA1-22F2-B81B-DBE6-AE061AF67FAF}" v="121" dt="2023-09-11T08:22:29.614"/>
    <p1510:client id="{650414C0-F13E-49AF-AE99-C31EF1325B0E}" vWet="4" dt="2023-09-11T12:52:50.804"/>
    <p1510:client id="{6D818A7C-B331-5E96-9B13-BA4650E9BAD8}" v="42" dt="2022-09-20T06:46:00.963"/>
    <p1510:client id="{6E4961B2-1AEF-6558-6648-B850826A2F20}" v="1" dt="2022-09-20T08:16:08.234"/>
    <p1510:client id="{6E5E4BD4-0458-41C5-E1E3-653904E3CCD3}" v="16" dt="2022-09-15T08:31:19.348"/>
    <p1510:client id="{7F5B314E-08C3-3FC4-87AF-E912360FAE04}" v="2" dt="2022-09-14T10:45:19.234"/>
    <p1510:client id="{8FAC5A26-1428-350C-555F-B8CF971B44AD}" v="40" dt="2023-08-22T13:50:04.945"/>
    <p1510:client id="{A0195585-BCFF-CF46-D75E-24D06B174F23}" v="60" dt="2023-08-21T06:54:02.395"/>
    <p1510:client id="{A5A25BED-FD99-61A1-0B25-FA748D42FC26}" v="1" dt="2022-09-20T08:11:24.492"/>
    <p1510:client id="{D0FFAA06-2357-4C47-B60A-508C66A1B5B6}" v="4" dt="2022-09-14T15:12:58.142"/>
    <p1510:client id="{EAB8C4AF-D6A6-EBAA-EB36-BFE2A31E50DA}" v="1995" dt="2022-09-14T21:27:38.924"/>
    <p1510:client id="{EDE3EDE2-4820-213F-5A0D-14BFE7405E8E}" v="424" dt="2023-09-27T14:32:06.360"/>
    <p1510:client id="{F4039564-B297-420D-9DA4-0685F3C7EACF}" v="4" dt="2023-09-11T13:56:10.337"/>
    <p1510:client id="{FD637C53-5D7C-E32B-A108-86E4A8F9BC03}" v="2" dt="2023-09-10T20:48:15.572"/>
    <p1510:client id="{FFB8A9A9-9A34-4DC4-8257-372DF33CF5E5}" v="937" dt="2022-09-14T17:17:56.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548"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33EB0D-758F-43F4-A833-3F0819553263}" type="datetimeFigureOut">
              <a:rPr lang="en-GB" smtClean="0"/>
              <a:t>28/09/2023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F1728-5B6D-41B2-A57D-C0653C971DA0}" type="slidenum">
              <a:rPr lang="en-GB" smtClean="0"/>
              <a:t>‹#›</a:t>
            </a:fld>
            <a:endParaRPr lang="en-GB"/>
          </a:p>
        </p:txBody>
      </p:sp>
    </p:spTree>
    <p:extLst>
      <p:ext uri="{BB962C8B-B14F-4D97-AF65-F5344CB8AC3E}">
        <p14:creationId xmlns:p14="http://schemas.microsoft.com/office/powerpoint/2010/main" val="616966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sport.leeds.ac.uk/the-edge/"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www.nhs.uk/mental-health/self-help/guides-tools-and-activities/five-steps-to-mental-wellbeing/" TargetMode="External"/><Relationship Id="rId5" Type="http://schemas.openxmlformats.org/officeDocument/2006/relationships/hyperlink" Target="https://sport.leeds.ac.uk/health-wellbeing/get-out-get-active/" TargetMode="External"/><Relationship Id="rId4" Type="http://schemas.openxmlformats.org/officeDocument/2006/relationships/hyperlink" Target="https://students.leeds.ac.uk/leedsandyou"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GB"/>
          </a:p>
          <a:p>
            <a:endParaRPr lang="en-GB" b="1"/>
          </a:p>
          <a:p>
            <a:r>
              <a:rPr lang="en-GB" b="1"/>
              <a:t>Recording should begin automatically when you enter the session</a:t>
            </a:r>
            <a:endParaRPr lang="en-GB">
              <a:cs typeface="Calibri"/>
            </a:endParaRPr>
          </a:p>
          <a:p>
            <a:endParaRPr lang="en-GB"/>
          </a:p>
          <a:p>
            <a:r>
              <a:rPr lang="en-GB"/>
              <a:t>Hello everyone, my name is _________ - welcome (click to reveal animation) to today’s webinar on healthcare and wellbeing together with my colleague ________ .</a:t>
            </a:r>
            <a:endParaRPr lang="en-GB">
              <a:cs typeface="Calibri"/>
            </a:endParaRPr>
          </a:p>
          <a:p>
            <a:endParaRPr lang="en-GB"/>
          </a:p>
          <a:p>
            <a:r>
              <a:rPr lang="en-GB"/>
              <a:t>In today’s presentation we’ll tell you more about the healthcare system in the UK, what it is, how it works, where you go if you need help, how to register with a doctor and a dentist, how to look after yourself and your wellbeing and finally we’ll give you some useful contacts for you to get in touch with if you need any help.</a:t>
            </a:r>
          </a:p>
          <a:p>
            <a:endParaRPr lang="en-GB"/>
          </a:p>
          <a:p>
            <a:endParaRPr lang="en-GB" baseline="0">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a:t>
            </a:fld>
            <a:endParaRPr lang="en-GB"/>
          </a:p>
        </p:txBody>
      </p:sp>
    </p:spTree>
    <p:extLst>
      <p:ext uri="{BB962C8B-B14F-4D97-AF65-F5344CB8AC3E}">
        <p14:creationId xmlns:p14="http://schemas.microsoft.com/office/powerpoint/2010/main" val="303940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F2</a:t>
            </a:r>
            <a:endParaRPr lang="en-GB"/>
          </a:p>
          <a:p>
            <a:endParaRPr lang="en-GB"/>
          </a:p>
          <a:p>
            <a:r>
              <a:rPr lang="en-GB"/>
              <a:t>We have included more information on how you can book or cancel an appointment with a GP. Click on the link in your own time to find out more about this. </a:t>
            </a:r>
            <a:endParaRPr lang="en-GB">
              <a:cs typeface="Calibri"/>
            </a:endParaRPr>
          </a:p>
          <a:p>
            <a:r>
              <a:rPr lang="en-GB" b="1"/>
              <a:t>[CLICK]</a:t>
            </a:r>
            <a:endParaRPr lang="en-GB"/>
          </a:p>
          <a:p>
            <a:r>
              <a:rPr lang="en-GB"/>
              <a:t>For now it’s important for you to know that appointments don’t always happen face-to-face. A GP may offer an initial consultation by phone. This helps them to understand your situation and whether you need to go to the medical centre in person to be assessed further. They may also call or text you after an appointment to give you more information.</a:t>
            </a:r>
            <a:endParaRPr lang="en-GB">
              <a:cs typeface="Calibri"/>
            </a:endParaRPr>
          </a:p>
          <a:p>
            <a:r>
              <a:rPr lang="en-GB" b="1"/>
              <a:t>[CLICK]</a:t>
            </a:r>
            <a:endParaRPr lang="en-GB"/>
          </a:p>
          <a:p>
            <a:r>
              <a:rPr lang="en-GB"/>
              <a:t>Depending on your condition, your GP may:</a:t>
            </a:r>
            <a:endParaRPr lang="en-GB">
              <a:ea typeface="Calibri"/>
              <a:cs typeface="Calibri"/>
            </a:endParaRPr>
          </a:p>
          <a:p>
            <a:endParaRPr lang="en-GB"/>
          </a:p>
          <a:p>
            <a:pPr marL="171450" indent="-171450">
              <a:buFont typeface="Symbol"/>
              <a:buChar char="•"/>
            </a:pPr>
            <a:r>
              <a:rPr lang="en-GB"/>
              <a:t>Prescribe medicine to resolve your problem</a:t>
            </a:r>
            <a:endParaRPr lang="en-GB">
              <a:ea typeface="Calibri"/>
              <a:cs typeface="Calibri"/>
            </a:endParaRPr>
          </a:p>
          <a:p>
            <a:pPr marL="171450" indent="-171450">
              <a:buFont typeface="Symbol"/>
              <a:buChar char="•"/>
            </a:pPr>
            <a:r>
              <a:rPr lang="en-GB"/>
              <a:t>Refer you for tests or more consultations (including hospital, if necessary)</a:t>
            </a:r>
            <a:endParaRPr lang="en-GB">
              <a:ea typeface="Calibri"/>
              <a:cs typeface="Calibri"/>
            </a:endParaRPr>
          </a:p>
          <a:p>
            <a:pPr marL="171450" indent="-171450">
              <a:buFont typeface="Symbol"/>
              <a:buChar char="•"/>
            </a:pPr>
            <a:r>
              <a:rPr lang="en-GB"/>
              <a:t>Give ongoing treatment for any long standing condition. A long-standing condition is a problem that can affect you for a long period of time and might need treating with a medication over the course of weeks or months. A medication that needs to be approved by the GP before you can buy it at the pharmacy is called a prescription medicine. </a:t>
            </a:r>
            <a:r>
              <a:rPr lang="en-GB" b="1"/>
              <a:t>[CLICK] </a:t>
            </a:r>
            <a:r>
              <a:rPr lang="en-GB"/>
              <a:t>We have included links to the NHS website, where you can see how much prescription medicines cost. The NHS allows some patients to get their prescription medicines for free (for example, pregnancy) – follow the link on the website to check if you qualify to receive free prescriptions.</a:t>
            </a:r>
          </a:p>
          <a:p>
            <a:endParaRPr lang="en-GB"/>
          </a:p>
          <a:p>
            <a:endParaRPr lang="en-GB" baseline="0">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10</a:t>
            </a:fld>
            <a:endParaRPr lang="en-GB"/>
          </a:p>
        </p:txBody>
      </p:sp>
    </p:spTree>
    <p:extLst>
      <p:ext uri="{BB962C8B-B14F-4D97-AF65-F5344CB8AC3E}">
        <p14:creationId xmlns:p14="http://schemas.microsoft.com/office/powerpoint/2010/main" val="22853738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F2</a:t>
            </a:r>
            <a:endParaRPr lang="en-GB"/>
          </a:p>
          <a:p>
            <a:endParaRPr lang="en-GB"/>
          </a:p>
          <a:p>
            <a:r>
              <a:rPr lang="en-GB"/>
              <a:t>We have included more information on how you can book or cancel an appointment with a GP. Click on the link in your own time to find out more about this. </a:t>
            </a:r>
            <a:endParaRPr lang="en-GB">
              <a:cs typeface="Calibri"/>
            </a:endParaRPr>
          </a:p>
          <a:p>
            <a:r>
              <a:rPr lang="en-GB" b="1"/>
              <a:t>[CLICK]</a:t>
            </a:r>
            <a:endParaRPr lang="en-GB"/>
          </a:p>
          <a:p>
            <a:r>
              <a:rPr lang="en-GB"/>
              <a:t>For now it’s important for you to know that appointments don’t always happen face-to-face. A GP may offer an initial consultation by phone. This helps them to understand your situation and whether you need to go to the medical centre in person to be assessed further. They may also call or text you after an appointment to give you more information.</a:t>
            </a:r>
            <a:endParaRPr lang="en-GB">
              <a:cs typeface="Calibri"/>
            </a:endParaRPr>
          </a:p>
          <a:p>
            <a:r>
              <a:rPr lang="en-GB" b="1"/>
              <a:t>[CLICK]</a:t>
            </a:r>
            <a:endParaRPr lang="en-GB"/>
          </a:p>
          <a:p>
            <a:r>
              <a:rPr lang="en-GB"/>
              <a:t>Depending on your condition, your GP may:</a:t>
            </a:r>
            <a:endParaRPr lang="en-GB">
              <a:ea typeface="Calibri"/>
              <a:cs typeface="Calibri"/>
            </a:endParaRPr>
          </a:p>
          <a:p>
            <a:endParaRPr lang="en-GB"/>
          </a:p>
          <a:p>
            <a:pPr marL="171450" indent="-171450">
              <a:buFont typeface="Symbol"/>
              <a:buChar char="•"/>
            </a:pPr>
            <a:r>
              <a:rPr lang="en-GB"/>
              <a:t>Prescribe medicine to resolve your problem</a:t>
            </a:r>
            <a:endParaRPr lang="en-GB">
              <a:ea typeface="Calibri"/>
              <a:cs typeface="Calibri"/>
            </a:endParaRPr>
          </a:p>
          <a:p>
            <a:pPr marL="171450" indent="-171450">
              <a:buFont typeface="Symbol"/>
              <a:buChar char="•"/>
            </a:pPr>
            <a:r>
              <a:rPr lang="en-GB"/>
              <a:t>Refer you for tests or more consultations (including hospital, if necessary)</a:t>
            </a:r>
            <a:endParaRPr lang="en-GB">
              <a:ea typeface="Calibri"/>
              <a:cs typeface="Calibri"/>
            </a:endParaRPr>
          </a:p>
          <a:p>
            <a:pPr marL="171450" indent="-171450">
              <a:buFont typeface="Symbol"/>
              <a:buChar char="•"/>
            </a:pPr>
            <a:r>
              <a:rPr lang="en-GB"/>
              <a:t>Give ongoing treatment for any long standing condition. A long-standing condition is a problem that can affect you for a long period of time and might need treating with a medication over the course of weeks or months. A medication that needs to be approved by the GP before you can buy it at the pharmacy is called a prescription medicine. </a:t>
            </a:r>
            <a:r>
              <a:rPr lang="en-GB" b="1"/>
              <a:t>[CLICK] </a:t>
            </a:r>
            <a:r>
              <a:rPr lang="en-GB"/>
              <a:t>We have included links to the NHS website, where you can see how much prescription medicines cost. The NHS allows some patients to get their prescription medicines for free (for example, pregnancy) – follow the link on the website to check if you qualify to receive free prescriptions.</a:t>
            </a:r>
          </a:p>
          <a:p>
            <a:endParaRPr lang="en-GB"/>
          </a:p>
          <a:p>
            <a:endParaRPr lang="en-GB" baseline="0">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11</a:t>
            </a:fld>
            <a:endParaRPr lang="en-GB"/>
          </a:p>
        </p:txBody>
      </p:sp>
    </p:spTree>
    <p:extLst>
      <p:ext uri="{BB962C8B-B14F-4D97-AF65-F5344CB8AC3E}">
        <p14:creationId xmlns:p14="http://schemas.microsoft.com/office/powerpoint/2010/main" val="2216297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F2</a:t>
            </a:r>
            <a:endParaRPr lang="en-GB"/>
          </a:p>
          <a:p>
            <a:endParaRPr lang="en-GB"/>
          </a:p>
          <a:p>
            <a:r>
              <a:rPr lang="en-GB"/>
              <a:t>We have included more information on how you can book or cancel an appointment with a GP. Click on the link in your own time to find out more about this. </a:t>
            </a:r>
            <a:endParaRPr lang="en-GB">
              <a:cs typeface="Calibri"/>
            </a:endParaRPr>
          </a:p>
          <a:p>
            <a:r>
              <a:rPr lang="en-GB" b="1"/>
              <a:t>[CLICK]</a:t>
            </a:r>
            <a:endParaRPr lang="en-GB"/>
          </a:p>
          <a:p>
            <a:r>
              <a:rPr lang="en-GB"/>
              <a:t>For now it’s important for you to know that appointments don’t always happen face-to-face. A GP may offer an initial consultation by phone. This helps them to understand your situation and whether you need to go to the medical centre in person to be assessed further. They may also call or text you after an appointment to give you more information.</a:t>
            </a:r>
            <a:endParaRPr lang="en-GB">
              <a:cs typeface="Calibri"/>
            </a:endParaRPr>
          </a:p>
          <a:p>
            <a:r>
              <a:rPr lang="en-GB" b="1"/>
              <a:t>[CLICK]</a:t>
            </a:r>
            <a:endParaRPr lang="en-GB"/>
          </a:p>
          <a:p>
            <a:r>
              <a:rPr lang="en-GB"/>
              <a:t>Depending on your condition, your GP may:</a:t>
            </a:r>
            <a:endParaRPr lang="en-GB">
              <a:ea typeface="Calibri"/>
              <a:cs typeface="Calibri"/>
            </a:endParaRPr>
          </a:p>
          <a:p>
            <a:endParaRPr lang="en-GB"/>
          </a:p>
          <a:p>
            <a:pPr marL="171450" indent="-171450">
              <a:buFont typeface="Symbol"/>
              <a:buChar char="•"/>
            </a:pPr>
            <a:r>
              <a:rPr lang="en-GB"/>
              <a:t>Prescribe medicine to resolve your problem</a:t>
            </a:r>
            <a:endParaRPr lang="en-GB">
              <a:ea typeface="Calibri"/>
              <a:cs typeface="Calibri"/>
            </a:endParaRPr>
          </a:p>
          <a:p>
            <a:pPr marL="171450" indent="-171450">
              <a:buFont typeface="Symbol"/>
              <a:buChar char="•"/>
            </a:pPr>
            <a:r>
              <a:rPr lang="en-GB"/>
              <a:t>Refer you for tests or more consultations (including hospital, if necessary)</a:t>
            </a:r>
            <a:endParaRPr lang="en-GB">
              <a:ea typeface="Calibri"/>
              <a:cs typeface="Calibri"/>
            </a:endParaRPr>
          </a:p>
          <a:p>
            <a:pPr marL="171450" indent="-171450">
              <a:buFont typeface="Symbol"/>
              <a:buChar char="•"/>
            </a:pPr>
            <a:r>
              <a:rPr lang="en-GB"/>
              <a:t>Give ongoing treatment for any long standing condition. A long-standing condition is a problem that can affect you for a long period of time and might need treating with a medication over the course of weeks or months. A medication that needs to be approved by the GP before you can buy it at the pharmacy is called a prescription medicine. </a:t>
            </a:r>
            <a:r>
              <a:rPr lang="en-GB" b="1"/>
              <a:t>[CLICK] </a:t>
            </a:r>
            <a:r>
              <a:rPr lang="en-GB"/>
              <a:t>We have included links to the NHS website, where you can see how much prescription medicines cost. The NHS allows some patients to get their prescription medicines for free (for example, pregnancy) – follow the link on the website to check if you qualify to receive free prescriptions.</a:t>
            </a:r>
          </a:p>
          <a:p>
            <a:endParaRPr lang="en-GB"/>
          </a:p>
          <a:p>
            <a:endParaRPr lang="en-GB" baseline="0">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12</a:t>
            </a:fld>
            <a:endParaRPr lang="en-GB"/>
          </a:p>
        </p:txBody>
      </p:sp>
    </p:spTree>
    <p:extLst>
      <p:ext uri="{BB962C8B-B14F-4D97-AF65-F5344CB8AC3E}">
        <p14:creationId xmlns:p14="http://schemas.microsoft.com/office/powerpoint/2010/main" val="168651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F2</a:t>
            </a:r>
            <a:endParaRPr lang="en-US"/>
          </a:p>
          <a:p>
            <a:r>
              <a:rPr lang="en-GB" b="1"/>
              <a:t>[CLICK]</a:t>
            </a:r>
            <a:endParaRPr lang="en-GB"/>
          </a:p>
          <a:p>
            <a:r>
              <a:rPr lang="en-GB"/>
              <a:t>If you have a visa for less than 6 months, you’ll need to arrange private dental care if you need to see a dentist. </a:t>
            </a:r>
            <a:endParaRPr lang="en-GB">
              <a:ea typeface="Calibri" panose="020F0502020204030204"/>
              <a:cs typeface="Calibri"/>
            </a:endParaRPr>
          </a:p>
          <a:p>
            <a:r>
              <a:rPr lang="en-GB" b="1"/>
              <a:t>[CLICK]</a:t>
            </a:r>
            <a:endParaRPr lang="en-GB"/>
          </a:p>
          <a:p>
            <a:r>
              <a:rPr lang="en-GB"/>
              <a:t>If your visa is for more than 6 months, you can register with an NHS dental practice or with a private dental care provider. </a:t>
            </a:r>
            <a:endParaRPr lang="en-GB">
              <a:ea typeface="Calibri" panose="020F0502020204030204"/>
              <a:cs typeface="Calibri"/>
            </a:endParaRPr>
          </a:p>
          <a:p>
            <a:endParaRPr lang="en-GB">
              <a:cs typeface="Calibri"/>
            </a:endParaRPr>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13</a:t>
            </a:fld>
            <a:endParaRPr lang="en-GB"/>
          </a:p>
        </p:txBody>
      </p:sp>
    </p:spTree>
    <p:extLst>
      <p:ext uri="{BB962C8B-B14F-4D97-AF65-F5344CB8AC3E}">
        <p14:creationId xmlns:p14="http://schemas.microsoft.com/office/powerpoint/2010/main" val="1074673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F2</a:t>
            </a:r>
            <a:endParaRPr lang="en-GB"/>
          </a:p>
          <a:p>
            <a:endParaRPr lang="en-GB"/>
          </a:p>
          <a:p>
            <a:r>
              <a:rPr lang="en-GB"/>
              <a:t>There</a:t>
            </a:r>
            <a:r>
              <a:rPr lang="en-GB" baseline="0"/>
              <a:t> are differences between NHS dental care </a:t>
            </a:r>
            <a:r>
              <a:rPr lang="en-GB"/>
              <a:t>and</a:t>
            </a:r>
            <a:r>
              <a:rPr lang="en-GB" baseline="0"/>
              <a:t> private dental care.</a:t>
            </a:r>
            <a:r>
              <a:rPr lang="en-GB"/>
              <a:t> </a:t>
            </a:r>
            <a:endParaRPr lang="en-GB">
              <a:cs typeface="Calibri"/>
            </a:endParaRPr>
          </a:p>
          <a:p>
            <a:endParaRPr lang="en-GB"/>
          </a:p>
          <a:p>
            <a:r>
              <a:rPr lang="en-GB"/>
              <a:t>You can only get NHS</a:t>
            </a:r>
            <a:r>
              <a:rPr lang="en-GB" baseline="0"/>
              <a:t> dental care </a:t>
            </a:r>
            <a:r>
              <a:rPr lang="en-GB"/>
              <a:t>if you have paid the International Health Surcharge. Anyone can use private dental care, however this is more expensive than NHS dental care.</a:t>
            </a:r>
          </a:p>
          <a:p>
            <a:endParaRPr lang="en-GB"/>
          </a:p>
          <a:p>
            <a:r>
              <a:rPr lang="en-GB"/>
              <a:t>NHS has fixed charges for dental treatment (follow the link on the slide to see NHS fixed rates), and children and pregnant women get free treatment. Private dental care tends to be significantly more expensive than NHS dental care. Costs are set by individual dentists and can change from practice to practice. </a:t>
            </a:r>
          </a:p>
          <a:p>
            <a:endParaRPr lang="en-GB"/>
          </a:p>
          <a:p>
            <a:r>
              <a:rPr lang="en-GB"/>
              <a:t>You normally have to wait longer for non-urgent appointments with an NHS dentist than a private dentist.</a:t>
            </a:r>
          </a:p>
          <a:p>
            <a:endParaRPr lang="en-GB"/>
          </a:p>
          <a:p>
            <a:r>
              <a:rPr lang="en-GB"/>
              <a:t>NHS dental care only includes treatment that is clinically necessary, but private care also include cosmetic treatments. Some dental practices offer both NHS and private treatments.</a:t>
            </a:r>
          </a:p>
          <a:p>
            <a:endParaRPr lang="en-GB"/>
          </a:p>
          <a:p>
            <a:r>
              <a:rPr lang="en-GB"/>
              <a:t>If you are looking for an NHS dentist, you need to register and only some NHS dentists are accepting new NHS patients and you may need to go on a waiting list. So start looking for a dentist now.  You can look for local dental practices on the Search</a:t>
            </a:r>
            <a:r>
              <a:rPr lang="en-GB" b="1"/>
              <a:t> </a:t>
            </a:r>
            <a:r>
              <a:rPr lang="en-GB"/>
              <a:t>for an NHS dentist  link. </a:t>
            </a:r>
          </a:p>
          <a:p>
            <a:endParaRPr lang="en-GB" baseline="0"/>
          </a:p>
          <a:p>
            <a:r>
              <a:rPr lang="en-GB"/>
              <a:t>If you are looking for private dental care a Google search will bring up many options for you to choose from. </a:t>
            </a:r>
            <a:endParaRPr lang="en-GB" baseline="0"/>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14</a:t>
            </a:fld>
            <a:endParaRPr lang="en-GB"/>
          </a:p>
        </p:txBody>
      </p:sp>
    </p:spTree>
    <p:extLst>
      <p:ext uri="{BB962C8B-B14F-4D97-AF65-F5344CB8AC3E}">
        <p14:creationId xmlns:p14="http://schemas.microsoft.com/office/powerpoint/2010/main" val="1619288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F2</a:t>
            </a:r>
            <a:endParaRPr lang="en-GB"/>
          </a:p>
          <a:p>
            <a:endParaRPr lang="en-GB"/>
          </a:p>
          <a:p>
            <a:r>
              <a:rPr lang="en-GB"/>
              <a:t>There</a:t>
            </a:r>
            <a:r>
              <a:rPr lang="en-GB" baseline="0"/>
              <a:t> are differences between NHS dental care </a:t>
            </a:r>
            <a:r>
              <a:rPr lang="en-GB"/>
              <a:t>and</a:t>
            </a:r>
            <a:r>
              <a:rPr lang="en-GB" baseline="0"/>
              <a:t> private dental care.</a:t>
            </a:r>
            <a:r>
              <a:rPr lang="en-GB"/>
              <a:t> </a:t>
            </a:r>
            <a:endParaRPr lang="en-GB">
              <a:cs typeface="Calibri"/>
            </a:endParaRPr>
          </a:p>
          <a:p>
            <a:endParaRPr lang="en-GB"/>
          </a:p>
          <a:p>
            <a:r>
              <a:rPr lang="en-GB"/>
              <a:t>You can only get NHS</a:t>
            </a:r>
            <a:r>
              <a:rPr lang="en-GB" baseline="0"/>
              <a:t> dental care </a:t>
            </a:r>
            <a:r>
              <a:rPr lang="en-GB"/>
              <a:t>if you have paid the International Health Surcharge. Anyone can use private dental care, however this is more expensive than NHS dental care.</a:t>
            </a:r>
          </a:p>
          <a:p>
            <a:endParaRPr lang="en-GB"/>
          </a:p>
          <a:p>
            <a:r>
              <a:rPr lang="en-GB"/>
              <a:t>NHS has fixed charges for dental treatment (follow the link on the slide to see NHS fixed rates), and children and pregnant women get free treatment. Private dental care tends to be significantly more expensive than NHS dental care. Costs are set by individual dentists and can change from practice to practice. </a:t>
            </a:r>
          </a:p>
          <a:p>
            <a:endParaRPr lang="en-GB"/>
          </a:p>
          <a:p>
            <a:r>
              <a:rPr lang="en-GB"/>
              <a:t>You normally have to wait longer for non-urgent appointments with an NHS dentist than a private dentist.</a:t>
            </a:r>
          </a:p>
          <a:p>
            <a:endParaRPr lang="en-GB"/>
          </a:p>
          <a:p>
            <a:r>
              <a:rPr lang="en-GB"/>
              <a:t>NHS dental care only includes treatment that is clinically necessary, but private care also include cosmetic treatments. Some dental practices offer both NHS and private treatments.</a:t>
            </a:r>
          </a:p>
          <a:p>
            <a:endParaRPr lang="en-GB"/>
          </a:p>
          <a:p>
            <a:r>
              <a:rPr lang="en-GB"/>
              <a:t>If you are looking for an NHS dentist, you need to register and only some NHS dentists are accepting new NHS patients and you may need to go on a waiting list. So start looking for a dentist now.  You can look for local dental practices on the Search</a:t>
            </a:r>
            <a:r>
              <a:rPr lang="en-GB" b="1"/>
              <a:t> </a:t>
            </a:r>
            <a:r>
              <a:rPr lang="en-GB"/>
              <a:t>for an NHS dentist  link. </a:t>
            </a:r>
          </a:p>
          <a:p>
            <a:endParaRPr lang="en-GB" baseline="0"/>
          </a:p>
          <a:p>
            <a:r>
              <a:rPr lang="en-GB"/>
              <a:t>If you are looking for private dental care a Google search will bring up many options for you to choose from. </a:t>
            </a:r>
            <a:endParaRPr lang="en-GB" baseline="0"/>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15</a:t>
            </a:fld>
            <a:endParaRPr lang="en-GB"/>
          </a:p>
        </p:txBody>
      </p:sp>
    </p:spTree>
    <p:extLst>
      <p:ext uri="{BB962C8B-B14F-4D97-AF65-F5344CB8AC3E}">
        <p14:creationId xmlns:p14="http://schemas.microsoft.com/office/powerpoint/2010/main" val="3519610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solidFill>
                  <a:srgbClr val="000000"/>
                </a:solidFill>
              </a:rPr>
              <a:t>F2</a:t>
            </a:r>
            <a:endParaRPr lang="en-US" b="1"/>
          </a:p>
          <a:p>
            <a:endParaRPr lang="en-GB">
              <a:solidFill>
                <a:srgbClr val="000000"/>
              </a:solidFill>
            </a:endParaRPr>
          </a:p>
          <a:p>
            <a:r>
              <a:rPr lang="en-GB">
                <a:solidFill>
                  <a:srgbClr val="000000"/>
                </a:solidFill>
              </a:rPr>
              <a:t>If you’re ill at any point during your time in Leeds, it’s also important that you report your illness to the University. There is a process to follow depending on the length of your illness. </a:t>
            </a:r>
            <a:r>
              <a:rPr lang="en-GB" b="1">
                <a:solidFill>
                  <a:srgbClr val="000000"/>
                </a:solidFill>
              </a:rPr>
              <a:t>[CLICK]</a:t>
            </a:r>
            <a:endParaRPr lang="en-GB"/>
          </a:p>
          <a:p>
            <a:r>
              <a:rPr lang="en-GB">
                <a:solidFill>
                  <a:srgbClr val="000000"/>
                </a:solidFill>
              </a:rPr>
              <a:t> </a:t>
            </a:r>
            <a:endParaRPr lang="en-GB">
              <a:solidFill>
                <a:srgbClr val="000000"/>
              </a:solidFill>
              <a:cs typeface="Calibri"/>
            </a:endParaRPr>
          </a:p>
          <a:p>
            <a:r>
              <a:rPr lang="en-GB">
                <a:solidFill>
                  <a:srgbClr val="000000"/>
                </a:solidFill>
              </a:rPr>
              <a:t>If you’re ill for up to 5 days : </a:t>
            </a:r>
            <a:endParaRPr lang="en-GB">
              <a:solidFill>
                <a:srgbClr val="000000"/>
              </a:solidFill>
              <a:cs typeface="Calibri" panose="020F0502020204030204"/>
            </a:endParaRPr>
          </a:p>
          <a:p>
            <a:pPr marL="171450" indent="-171450">
              <a:buFont typeface="Symbol"/>
              <a:buChar char="•"/>
            </a:pPr>
            <a:r>
              <a:rPr lang="en-GB" b="1">
                <a:solidFill>
                  <a:srgbClr val="000000"/>
                </a:solidFill>
              </a:rPr>
              <a:t>[CLICK] </a:t>
            </a:r>
            <a:r>
              <a:rPr lang="en-GB">
                <a:solidFill>
                  <a:srgbClr val="000000"/>
                </a:solidFill>
              </a:rPr>
              <a:t>You will need to self-certify your illness through Minerva on your return.</a:t>
            </a:r>
            <a:endParaRPr lang="en-GB" b="1">
              <a:solidFill>
                <a:srgbClr val="000000"/>
              </a:solidFill>
              <a:ea typeface="Calibri"/>
              <a:cs typeface="Calibri" panose="020F0502020204030204"/>
            </a:endParaRPr>
          </a:p>
          <a:p>
            <a:r>
              <a:rPr lang="en-GB">
                <a:solidFill>
                  <a:srgbClr val="000000"/>
                </a:solidFill>
              </a:rPr>
              <a:t> </a:t>
            </a:r>
            <a:endParaRPr lang="en-GB">
              <a:solidFill>
                <a:srgbClr val="000000"/>
              </a:solidFill>
              <a:cs typeface="Calibri"/>
            </a:endParaRPr>
          </a:p>
          <a:p>
            <a:r>
              <a:rPr lang="en-GB" b="1">
                <a:solidFill>
                  <a:srgbClr val="000000"/>
                </a:solidFill>
              </a:rPr>
              <a:t>[CLICK] </a:t>
            </a:r>
            <a:r>
              <a:rPr lang="en-GB">
                <a:solidFill>
                  <a:srgbClr val="000000"/>
                </a:solidFill>
              </a:rPr>
              <a:t>If you’re ill for more than 7 days or you have to miss an exam or assessment, contact the Student Support team in your School and ask them: </a:t>
            </a:r>
            <a:r>
              <a:rPr lang="en-GB" b="1">
                <a:solidFill>
                  <a:srgbClr val="000000"/>
                </a:solidFill>
              </a:rPr>
              <a:t>[CLICK]</a:t>
            </a:r>
            <a:endParaRPr lang="en-GB">
              <a:solidFill>
                <a:srgbClr val="000000"/>
              </a:solidFill>
              <a:ea typeface="Calibri"/>
              <a:cs typeface="Calibri" panose="020F0502020204030204"/>
            </a:endParaRPr>
          </a:p>
          <a:p>
            <a:r>
              <a:rPr lang="en-GB">
                <a:solidFill>
                  <a:srgbClr val="000000"/>
                </a:solidFill>
              </a:rPr>
              <a:t> </a:t>
            </a:r>
            <a:endParaRPr lang="en-GB">
              <a:solidFill>
                <a:srgbClr val="000000"/>
              </a:solidFill>
              <a:cs typeface="Calibri"/>
            </a:endParaRPr>
          </a:p>
          <a:p>
            <a:pPr marL="171450" indent="-171450">
              <a:buFont typeface="Symbol"/>
              <a:buChar char="•"/>
            </a:pPr>
            <a:r>
              <a:rPr lang="en-GB">
                <a:solidFill>
                  <a:srgbClr val="000000"/>
                </a:solidFill>
              </a:rPr>
              <a:t>How you should report your absence  </a:t>
            </a:r>
            <a:endParaRPr lang="en-GB">
              <a:solidFill>
                <a:srgbClr val="000000"/>
              </a:solidFill>
              <a:cs typeface="Calibri" panose="020F0502020204030204"/>
            </a:endParaRPr>
          </a:p>
          <a:p>
            <a:pPr marL="171450" indent="-171450">
              <a:buFont typeface="Symbol"/>
              <a:buChar char="•"/>
            </a:pPr>
            <a:r>
              <a:rPr lang="en-GB">
                <a:solidFill>
                  <a:srgbClr val="000000"/>
                </a:solidFill>
              </a:rPr>
              <a:t>What support the School can offer – depending on your circumstances, the School can take your illness into consideration when assessing your exams. In order to do this, there will be a specific process for you to follow to request this. You might be asked to provide evidence of your illness as part of this.  </a:t>
            </a:r>
            <a:endParaRPr lang="en-GB">
              <a:solidFill>
                <a:srgbClr val="000000"/>
              </a:solidFill>
              <a:cs typeface="Calibri" panose="020F0502020204030204"/>
            </a:endParaRPr>
          </a:p>
          <a:p>
            <a:r>
              <a:rPr lang="en-GB">
                <a:solidFill>
                  <a:srgbClr val="000000"/>
                </a:solidFill>
              </a:rPr>
              <a:t> </a:t>
            </a:r>
            <a:endParaRPr lang="en-GB">
              <a:solidFill>
                <a:srgbClr val="000000"/>
              </a:solidFill>
              <a:cs typeface="Calibri"/>
            </a:endParaRPr>
          </a:p>
          <a:p>
            <a:r>
              <a:rPr lang="en-GB">
                <a:solidFill>
                  <a:srgbClr val="000000"/>
                </a:solidFill>
              </a:rPr>
              <a:t>If you need to provide documents to certify your illness, speak to your GP as soon as you can so that they can produce any documentation for you. </a:t>
            </a:r>
            <a:endParaRPr lang="en-GB">
              <a:solidFill>
                <a:srgbClr val="000000"/>
              </a:solidFill>
              <a:cs typeface="Calibri" panose="020F0502020204030204"/>
            </a:endParaRPr>
          </a:p>
          <a:p>
            <a:pPr>
              <a:spcBef>
                <a:spcPts val="0"/>
              </a:spcBef>
            </a:pPr>
            <a:endParaRPr lang="en-GB" altLang="en-US" sz="1200" b="1">
              <a:solidFill>
                <a:srgbClr val="000000"/>
              </a:solidFill>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16</a:t>
            </a:fld>
            <a:endParaRPr lang="en-GB"/>
          </a:p>
        </p:txBody>
      </p:sp>
    </p:spTree>
    <p:extLst>
      <p:ext uri="{BB962C8B-B14F-4D97-AF65-F5344CB8AC3E}">
        <p14:creationId xmlns:p14="http://schemas.microsoft.com/office/powerpoint/2010/main" val="4518856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GB"/>
          </a:p>
          <a:p>
            <a:endParaRPr lang="en-GB"/>
          </a:p>
          <a:p>
            <a:r>
              <a:rPr lang="en-GB"/>
              <a:t>Looking after your health is more than resolving a physical problem of course. There is a lot that you can do in your daily life at Leeds to support a healthy lifestyle and prevent illness.</a:t>
            </a:r>
          </a:p>
          <a:p>
            <a:endParaRPr lang="en-GB"/>
          </a:p>
          <a:p>
            <a:r>
              <a:rPr lang="en-GB"/>
              <a:t>Wellbeing and mental health are widely and openly spoken about in the UK. This might be different to where you’re from but it’s important for you to know that there is a lot of support available to you in Leeds. Leeds University Union and the University run a wide range of activities to help students look after their wellbeing. And if you ever feel worried about your mental health or simply need speak to someone, there are specialist services on campus that are here to help. Talking to your GP about your mental health is also another helpful step towards feeling better.</a:t>
            </a:r>
          </a:p>
          <a:p>
            <a:endParaRPr lang="en-GB"/>
          </a:p>
          <a:p>
            <a:r>
              <a:rPr lang="en-GB"/>
              <a:t>But what does the word wellbeing refers to? Feel free to write your answers in the chat.</a:t>
            </a:r>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17</a:t>
            </a:fld>
            <a:endParaRPr lang="en-GB"/>
          </a:p>
        </p:txBody>
      </p:sp>
    </p:spTree>
    <p:extLst>
      <p:ext uri="{BB962C8B-B14F-4D97-AF65-F5344CB8AC3E}">
        <p14:creationId xmlns:p14="http://schemas.microsoft.com/office/powerpoint/2010/main" val="2852501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GB"/>
          </a:p>
          <a:p>
            <a:endParaRPr lang="en-GB"/>
          </a:p>
          <a:p>
            <a:r>
              <a:rPr lang="en-GB"/>
              <a:t>Wellbeing is simply another way of saying ‘being healthy’. </a:t>
            </a:r>
          </a:p>
          <a:p>
            <a:endParaRPr lang="en-GB"/>
          </a:p>
          <a:p>
            <a:r>
              <a:rPr lang="en-GB"/>
              <a:t>The World Health Organisation (WHO) defines health as 'a state of complete physical, mental and social wellbeing and not just  the absence of disease or illness'. The three areas that interact in creating a healthy, positive and balanced lifestyle are: </a:t>
            </a:r>
          </a:p>
          <a:p>
            <a:endParaRPr lang="en-GB"/>
          </a:p>
          <a:p>
            <a:pPr marL="171450" indent="-171450">
              <a:buFont typeface="Symbol"/>
              <a:buChar char="•"/>
            </a:pPr>
            <a:r>
              <a:rPr lang="en-GB"/>
              <a:t>Emotional, or mental – which connect to the feeling of generally being satisfied with life.</a:t>
            </a:r>
          </a:p>
          <a:p>
            <a:pPr marL="171450" indent="-171450">
              <a:buFont typeface="Symbol"/>
              <a:buChar char="•"/>
            </a:pPr>
            <a:r>
              <a:rPr lang="en-GB"/>
              <a:t>Good physical health – not just in the sense of being able to perform at sports but also in being able to perform the physical tasks involved in every day life. </a:t>
            </a:r>
          </a:p>
          <a:p>
            <a:pPr marL="171450" indent="-171450">
              <a:buFont typeface="Symbol"/>
              <a:buChar char="•"/>
            </a:pPr>
            <a:r>
              <a:rPr lang="en-GB"/>
              <a:t>Social – being able to share, develop and maintain </a:t>
            </a:r>
            <a:r>
              <a:rPr lang="en-GB" i="1"/>
              <a:t>meaningful relationships</a:t>
            </a:r>
            <a:r>
              <a:rPr lang="en-GB"/>
              <a:t> with others, which allows us to feel valued and provide a sense of belonging.</a:t>
            </a:r>
          </a:p>
          <a:p>
            <a:endParaRPr lang="en-GB"/>
          </a:p>
          <a:p>
            <a:r>
              <a:rPr lang="en-GB"/>
              <a:t>Now we're going to talk to you about 5 steps that you can take while you're at University to promote your health and wellbeing. These steps are inspired by the 5 ways to wellbeing research reported by the New Economics Foundation.</a:t>
            </a:r>
          </a:p>
          <a:p>
            <a:endParaRPr lang="en-GB"/>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18</a:t>
            </a:fld>
            <a:endParaRPr lang="en-GB"/>
          </a:p>
        </p:txBody>
      </p:sp>
    </p:spTree>
    <p:extLst>
      <p:ext uri="{BB962C8B-B14F-4D97-AF65-F5344CB8AC3E}">
        <p14:creationId xmlns:p14="http://schemas.microsoft.com/office/powerpoint/2010/main" val="25242356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GB"/>
          </a:p>
          <a:p>
            <a:endParaRPr lang="en-GB"/>
          </a:p>
          <a:p>
            <a:r>
              <a:rPr lang="en-GB"/>
              <a:t>Connect with people.</a:t>
            </a:r>
            <a:endParaRPr lang="en-GB">
              <a:ea typeface="Calibri"/>
              <a:cs typeface="Calibri"/>
            </a:endParaRPr>
          </a:p>
          <a:p>
            <a:endParaRPr lang="en-GB"/>
          </a:p>
          <a:p>
            <a:r>
              <a:rPr lang="en-GB"/>
              <a:t>There will be times during your studies when you might start to miss family and friends at home, so it’s important to build a network of people you can turn to whenever you need too. </a:t>
            </a:r>
            <a:endParaRPr lang="en-GB">
              <a:ea typeface="Calibri"/>
              <a:cs typeface="Calibri"/>
            </a:endParaRPr>
          </a:p>
          <a:p>
            <a:endParaRPr lang="en-GB"/>
          </a:p>
          <a:p>
            <a:r>
              <a:rPr lang="en-GB"/>
              <a:t>There are lots of things you can do around the university to help you build connections. You can apply for the Buddy Scheme for example, to be matched with another student at the University who shares similar interests to you. </a:t>
            </a:r>
            <a:endParaRPr lang="en-GB">
              <a:ea typeface="Calibri"/>
              <a:cs typeface="Calibri"/>
            </a:endParaRPr>
          </a:p>
          <a:p>
            <a:endParaRPr lang="en-GB"/>
          </a:p>
          <a:p>
            <a:r>
              <a:rPr lang="en-GB"/>
              <a:t>You can come to Global Café to meet other students and relax while enjoying free tea, coffee and biscuits.</a:t>
            </a:r>
            <a:endParaRPr lang="en-GB">
              <a:ea typeface="Calibri"/>
              <a:cs typeface="Calibri"/>
            </a:endParaRPr>
          </a:p>
          <a:p>
            <a:endParaRPr lang="en-GB"/>
          </a:p>
          <a:p>
            <a:r>
              <a:rPr lang="en-GB"/>
              <a:t>You can also take a tour of LUU and see what societies are on offer. Societies are good way to meet other students with similar interests to you and getting involved in activities.</a:t>
            </a:r>
            <a:endParaRPr lang="en-GB">
              <a:ea typeface="Calibri"/>
              <a:cs typeface="Calibri"/>
            </a:endParaRPr>
          </a:p>
          <a:p>
            <a:endParaRPr lang="en-GB">
              <a:ea typeface="Calibri"/>
              <a:cs typeface="Calibri"/>
            </a:endParaRPr>
          </a:p>
          <a:p>
            <a:r>
              <a:rPr lang="en-GB">
                <a:ea typeface="Calibri"/>
                <a:cs typeface="Calibri"/>
              </a:rPr>
              <a:t>You can also join our Feeling at Home in Leeds workshops where you'll be able to connect and share experiences with other international students and develop strategies to make the most of your international experience at Leeds.</a:t>
            </a:r>
          </a:p>
          <a:p>
            <a:endParaRPr lang="en-GB">
              <a:ea typeface="Calibri"/>
              <a:cs typeface="Calibri"/>
            </a:endParaRPr>
          </a:p>
          <a:p>
            <a:endParaRPr lang="en-GB">
              <a:ea typeface="Calibri"/>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19</a:t>
            </a:fld>
            <a:endParaRPr lang="en-GB"/>
          </a:p>
        </p:txBody>
      </p:sp>
    </p:spTree>
    <p:extLst>
      <p:ext uri="{BB962C8B-B14F-4D97-AF65-F5344CB8AC3E}">
        <p14:creationId xmlns:p14="http://schemas.microsoft.com/office/powerpoint/2010/main" val="34891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US"/>
          </a:p>
          <a:p>
            <a:endParaRPr lang="en-US"/>
          </a:p>
          <a:p>
            <a:r>
              <a:rPr lang="en-GB"/>
              <a:t>The National Health Service, or NHS as you’ll hear everyone calling it in the UK, refers to the UK’s healthcare system. </a:t>
            </a:r>
            <a:endParaRPr lang="en-GB">
              <a:cs typeface="Calibri"/>
            </a:endParaRPr>
          </a:p>
          <a:p>
            <a:endParaRPr lang="en-GB"/>
          </a:p>
          <a:p>
            <a:r>
              <a:rPr lang="en-GB"/>
              <a:t>The NHS was founded in 1948 and it's an institution at the heart of British culture.</a:t>
            </a:r>
          </a:p>
          <a:p>
            <a:endParaRPr lang="en-GB"/>
          </a:p>
          <a:p>
            <a:r>
              <a:rPr lang="en-GB"/>
              <a:t>The NHS is a public, government-sponsored universal healthcare system. This means that UK permanent residents pay for their healthcare via their taxes, receiving free access to health services. As an international student, the treatment you can receive for free in the UK depends on the visa status you have. We’ll tell you more about your healthcare entitlements later in this presentation today.</a:t>
            </a:r>
          </a:p>
          <a:p>
            <a:endParaRPr lang="en-GB"/>
          </a:p>
          <a:p>
            <a:r>
              <a:rPr lang="en-GB"/>
              <a:t>Before we move on to the more practical information on things to know and arrange during your stay in the UK, I’m going to tell you a bit more about words and abbreviations you’ll hear in this presentation and during your time in the UK when talking about healthcare.</a:t>
            </a:r>
          </a:p>
          <a:p>
            <a:endParaRPr lang="en-GB"/>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2</a:t>
            </a:fld>
            <a:endParaRPr lang="en-GB"/>
          </a:p>
        </p:txBody>
      </p:sp>
    </p:spTree>
    <p:extLst>
      <p:ext uri="{BB962C8B-B14F-4D97-AF65-F5344CB8AC3E}">
        <p14:creationId xmlns:p14="http://schemas.microsoft.com/office/powerpoint/2010/main" val="7907796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GB"/>
          </a:p>
          <a:p>
            <a:endParaRPr lang="en-GB"/>
          </a:p>
          <a:p>
            <a:r>
              <a:rPr lang="en-GB"/>
              <a:t>Be physically active. </a:t>
            </a:r>
          </a:p>
          <a:p>
            <a:endParaRPr lang="en-GB"/>
          </a:p>
          <a:p>
            <a:r>
              <a:rPr lang="en-GB"/>
              <a:t>As many of us know, being physically active is not only great for our physical health and fitness. Evidence also shows it can also improve our mental wellbeing by causing chemical changes in our brains which can help to positively change our mood.</a:t>
            </a:r>
          </a:p>
          <a:p>
            <a:endParaRPr lang="en-GB"/>
          </a:p>
          <a:p>
            <a:pPr marL="171450" indent="-171450">
              <a:buFont typeface="Symbol"/>
              <a:buChar char="•"/>
            </a:pPr>
            <a:r>
              <a:rPr lang="en-GB"/>
              <a:t>Check what’s on offer at </a:t>
            </a:r>
            <a:r>
              <a:rPr lang="en-GB" u="sng">
                <a:hlinkClick r:id="rId3"/>
              </a:rPr>
              <a:t>The Edge</a:t>
            </a:r>
            <a:endParaRPr lang="en-GB"/>
          </a:p>
          <a:p>
            <a:pPr marL="171450" indent="-171450">
              <a:buFont typeface="Symbol"/>
              <a:buChar char="•"/>
            </a:pPr>
            <a:r>
              <a:rPr lang="en-GB"/>
              <a:t>Come along to </a:t>
            </a:r>
            <a:r>
              <a:rPr lang="en-GB" u="sng">
                <a:hlinkClick r:id="rId4"/>
              </a:rPr>
              <a:t>Leeds&amp;You events</a:t>
            </a:r>
            <a:r>
              <a:rPr lang="en-GB"/>
              <a:t> – we have a lot of events on offer, many of which will help you what our campus and the city of Leeds has to offer.</a:t>
            </a:r>
          </a:p>
          <a:p>
            <a:pPr marL="171450" indent="-171450">
              <a:buFont typeface="Symbol"/>
              <a:buChar char="•"/>
            </a:pPr>
            <a:r>
              <a:rPr lang="en-GB"/>
              <a:t>Join events offered by </a:t>
            </a:r>
            <a:r>
              <a:rPr lang="en-GB" u="sng">
                <a:hlinkClick r:id="rId5"/>
              </a:rPr>
              <a:t>Get Out and Get Active</a:t>
            </a:r>
            <a:r>
              <a:rPr lang="en-GB"/>
              <a:t> – these events will give you the chance to enjoy outdoor activities while exploring the Yorkshire region.</a:t>
            </a:r>
          </a:p>
          <a:p>
            <a:pPr marL="171450" indent="-171450">
              <a:buFont typeface="Symbol"/>
              <a:buChar char="•"/>
            </a:pPr>
            <a:r>
              <a:rPr lang="en-GB"/>
              <a:t>Follow </a:t>
            </a:r>
            <a:r>
              <a:rPr lang="en-GB" u="sng">
                <a:hlinkClick r:id="rId6"/>
              </a:rPr>
              <a:t>NHS advice </a:t>
            </a:r>
            <a:r>
              <a:rPr lang="en-GB"/>
              <a:t>on things you can do and apps to download – the NHS has several apps that encourage daily exercise. </a:t>
            </a:r>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20</a:t>
            </a:fld>
            <a:endParaRPr lang="en-GB"/>
          </a:p>
        </p:txBody>
      </p:sp>
    </p:spTree>
    <p:extLst>
      <p:ext uri="{BB962C8B-B14F-4D97-AF65-F5344CB8AC3E}">
        <p14:creationId xmlns:p14="http://schemas.microsoft.com/office/powerpoint/2010/main" val="25981911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GB"/>
          </a:p>
          <a:p>
            <a:endParaRPr lang="en-GB">
              <a:cs typeface="Calibri"/>
            </a:endParaRPr>
          </a:p>
          <a:p>
            <a:r>
              <a:rPr lang="en-GB"/>
              <a:t>There are several initiatives across the University to help you learn new skills. </a:t>
            </a:r>
            <a:endParaRPr lang="en-GB">
              <a:cs typeface="Calibri"/>
            </a:endParaRPr>
          </a:p>
          <a:p>
            <a:endParaRPr lang="en-GB"/>
          </a:p>
          <a:p>
            <a:r>
              <a:rPr lang="en-GB"/>
              <a:t>Give it a Go (GIAG) is a programme of activities which runs in Semesters 1 and 2 each academic year. The aim of the Give it a Go programme is to give you the opportunity to try something new and engage with a new activity.</a:t>
            </a:r>
          </a:p>
          <a:p>
            <a:endParaRPr lang="en-GB"/>
          </a:p>
          <a:p>
            <a:r>
              <a:rPr lang="en-GB"/>
              <a:t>Leeds University Union fair will also give you an introduction to our 350+ clubs and societies at Leeds. Follow the link on the slide for dates. You don’t need to sign up to join the Fair, simply go along and enjoy what the Union has to offer.</a:t>
            </a:r>
          </a:p>
          <a:p>
            <a:endParaRPr lang="en-GB"/>
          </a:p>
          <a:p>
            <a:r>
              <a:rPr lang="en-GB"/>
              <a:t>Find inspiration for new hobbies to try in your own time.</a:t>
            </a:r>
          </a:p>
          <a:p>
            <a:endParaRPr lang="en-GB"/>
          </a:p>
          <a:p>
            <a:r>
              <a:rPr lang="en-GB"/>
              <a:t>Or get some new ideas to enhance your study skills at a </a:t>
            </a:r>
            <a:r>
              <a:rPr lang="en-GB" err="1"/>
              <a:t>skills@library</a:t>
            </a:r>
            <a:r>
              <a:rPr lang="en-GB"/>
              <a:t> workshop</a:t>
            </a:r>
          </a:p>
          <a:p>
            <a:endParaRPr lang="en-GB"/>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21</a:t>
            </a:fld>
            <a:endParaRPr lang="en-GB"/>
          </a:p>
        </p:txBody>
      </p:sp>
    </p:spTree>
    <p:extLst>
      <p:ext uri="{BB962C8B-B14F-4D97-AF65-F5344CB8AC3E}">
        <p14:creationId xmlns:p14="http://schemas.microsoft.com/office/powerpoint/2010/main" val="1845641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GB"/>
          </a:p>
          <a:p>
            <a:endParaRPr lang="en-GB"/>
          </a:p>
          <a:p>
            <a:r>
              <a:rPr lang="en-GB"/>
              <a:t>Research suggests that acts of giving and kindness can create positive feelings and give you a feeling of purpose.</a:t>
            </a:r>
            <a:endParaRPr lang="en-GB">
              <a:ea typeface="Calibri"/>
              <a:cs typeface="Calibri"/>
            </a:endParaRPr>
          </a:p>
          <a:p>
            <a:endParaRPr lang="en-GB"/>
          </a:p>
          <a:p>
            <a:r>
              <a:rPr lang="en-GB"/>
              <a:t>Some projects and initiatives available at the University include:</a:t>
            </a:r>
            <a:endParaRPr lang="en-GB">
              <a:ea typeface="Calibri"/>
              <a:cs typeface="Calibri"/>
            </a:endParaRPr>
          </a:p>
          <a:p>
            <a:endParaRPr lang="en-GB"/>
          </a:p>
          <a:p>
            <a:pPr marL="171450" indent="-171450">
              <a:buFont typeface="Symbol"/>
              <a:buChar char="•"/>
            </a:pPr>
            <a:r>
              <a:rPr lang="en-GB"/>
              <a:t>The Intercultural Ambassadors Programme. This is an exciting opportunity for you to get involved in a year-long volunteering programme. Selected students receive training and support to create projects on campus and in the local community which aim at inspiring and connect people from different backgrounds.</a:t>
            </a:r>
            <a:r>
              <a:rPr lang="en-GB">
                <a:cs typeface="+mn-lt"/>
              </a:rPr>
              <a:t/>
            </a:r>
            <a:br>
              <a:rPr lang="en-GB">
                <a:cs typeface="+mn-lt"/>
              </a:rPr>
            </a:br>
            <a:r>
              <a:rPr lang="en-GB">
                <a:cs typeface="+mn-lt"/>
              </a:rPr>
              <a:t/>
            </a:r>
            <a:br>
              <a:rPr lang="en-GB">
                <a:cs typeface="+mn-lt"/>
              </a:rPr>
            </a:br>
            <a:r>
              <a:rPr lang="en-GB"/>
              <a:t>Applications for the programme are now open, you can read more about the scheme, find the form to apply and read a previous ambassador's experiences on our blog. </a:t>
            </a:r>
            <a:r>
              <a:rPr lang="en-GB">
                <a:cs typeface="+mn-lt"/>
              </a:rPr>
              <a:t/>
            </a:r>
            <a:br>
              <a:rPr lang="en-GB">
                <a:cs typeface="+mn-lt"/>
              </a:rPr>
            </a:br>
            <a:endParaRPr lang="en-GB"/>
          </a:p>
          <a:p>
            <a:pPr marL="171450" indent="-171450">
              <a:buFont typeface="Symbol"/>
              <a:buChar char="•"/>
            </a:pPr>
            <a:r>
              <a:rPr lang="en-GB"/>
              <a:t>Volunteering is a great way to have new experiences and learn new skills whilst helping others. The University’s Volunteering Hub offers a range of online and in person volunteering opportunities in the local community. If you want to be part of a larger group of student volunteers, Leeds University Union has lots of volunteering societies led by students that you can get involved in. There is a volunteering fair on 18 October too – come along to check what volunteering options are on offer this year.</a:t>
            </a:r>
            <a:endParaRPr lang="en-GB">
              <a:cs typeface="Calibri"/>
            </a:endParaRPr>
          </a:p>
          <a:p>
            <a:endParaRPr lang="en-GB"/>
          </a:p>
          <a:p>
            <a:pPr marL="171450" indent="-171450">
              <a:buFont typeface="Symbol"/>
              <a:buChar char="•"/>
            </a:pPr>
            <a:r>
              <a:rPr lang="en-GB"/>
              <a:t>Finally, ‘Writing back’ is an email pen pal project that matches you with a local older person based on your shared interests – you connect by exchanging fortnightly emails. Loneliness is an issue for many older people, especially those with limited mobility but many university students may experience homesickness or a desire to better connect with others. Find out about the programme on the link you can see on the slide.</a:t>
            </a:r>
            <a:endParaRPr lang="en-GB">
              <a:ea typeface="Calibri"/>
              <a:cs typeface="Calibri"/>
            </a:endParaRPr>
          </a:p>
          <a:p>
            <a:endParaRPr lang="en-GB"/>
          </a:p>
          <a:p>
            <a:endParaRPr lang="en-GB" sz="1200">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22</a:t>
            </a:fld>
            <a:endParaRPr lang="en-GB"/>
          </a:p>
        </p:txBody>
      </p:sp>
    </p:spTree>
    <p:extLst>
      <p:ext uri="{BB962C8B-B14F-4D97-AF65-F5344CB8AC3E}">
        <p14:creationId xmlns:p14="http://schemas.microsoft.com/office/powerpoint/2010/main" val="6710195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GB"/>
          </a:p>
          <a:p>
            <a:endParaRPr lang="en-GB"/>
          </a:p>
          <a:p>
            <a:r>
              <a:rPr lang="en-GB"/>
              <a:t>Take time to stop and be aware of your surroundings and the moment you are in, paying attention to your thoughts and feelings. </a:t>
            </a:r>
          </a:p>
          <a:p>
            <a:endParaRPr lang="en-GB"/>
          </a:p>
          <a:p>
            <a:r>
              <a:rPr lang="en-GB"/>
              <a:t>Consider keeping a journal on your experience of arriving in Leeds and record your thoughts and feelings. Writing is a great way of identifying what emotions you’re going through and being more aware of your feelings.</a:t>
            </a:r>
          </a:p>
          <a:p>
            <a:endParaRPr lang="en-GB"/>
          </a:p>
          <a:p>
            <a:r>
              <a:rPr lang="en-GB"/>
              <a:t>Our Student Counselling and Wellbeing team has mindfulness recordings for you to download and listen in your own time. They also run wellbeing workshops and group sessions that you can join.</a:t>
            </a:r>
          </a:p>
          <a:p>
            <a:endParaRPr lang="en-GB"/>
          </a:p>
          <a:p>
            <a:endParaRPr lang="en-GB" sz="1200" b="0" i="0" kern="1200" baseline="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23</a:t>
            </a:fld>
            <a:endParaRPr lang="en-GB"/>
          </a:p>
        </p:txBody>
      </p:sp>
    </p:spTree>
    <p:extLst>
      <p:ext uri="{BB962C8B-B14F-4D97-AF65-F5344CB8AC3E}">
        <p14:creationId xmlns:p14="http://schemas.microsoft.com/office/powerpoint/2010/main" val="1593250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US" b="1">
              <a:cs typeface="Calibri"/>
            </a:endParaRPr>
          </a:p>
          <a:p>
            <a:endParaRPr lang="en-GB"/>
          </a:p>
          <a:p>
            <a:r>
              <a:rPr lang="en-GB"/>
              <a:t>We're going to tell you a bit more about some of the services on campus that can support your health and wellbeing while you're at Leeds.</a:t>
            </a:r>
            <a:endParaRPr lang="en-GB">
              <a:cs typeface="Calibri" panose="020F0502020204030204"/>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24</a:t>
            </a:fld>
            <a:endParaRPr lang="en-GB"/>
          </a:p>
        </p:txBody>
      </p:sp>
    </p:spTree>
    <p:extLst>
      <p:ext uri="{BB962C8B-B14F-4D97-AF65-F5344CB8AC3E}">
        <p14:creationId xmlns:p14="http://schemas.microsoft.com/office/powerpoint/2010/main" val="40303008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F1</a:t>
            </a:r>
            <a:endParaRPr lang="en-US"/>
          </a:p>
          <a:p>
            <a:endParaRPr lang="en-GB"/>
          </a:p>
          <a:p>
            <a:r>
              <a:rPr lang="en-GB"/>
              <a:t>Student Counselling and Wellbeing offer free, confidential, specialist support from an experienced team of counsellors, mental health advisers and wellbeing practitioners. </a:t>
            </a:r>
            <a:endParaRPr lang="en-US">
              <a:cs typeface="Calibri" panose="020F0502020204030204"/>
            </a:endParaRPr>
          </a:p>
          <a:p>
            <a:endParaRPr lang="en-GB"/>
          </a:p>
          <a:p>
            <a:r>
              <a:rPr lang="en-GB"/>
              <a:t>You can talk to them privately about any emotional, psychological or mental health difficulties. They support students dealing with a very wide range of issues including stress, severe homesickness, feeling sad for no reason, significant life events and academic problems and many more issues that students experience. You can register for support by completing the online registration form on their website. </a:t>
            </a:r>
          </a:p>
          <a:p>
            <a:endParaRPr lang="en-GB" sz="1200">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25</a:t>
            </a:fld>
            <a:endParaRPr lang="en-GB"/>
          </a:p>
        </p:txBody>
      </p:sp>
    </p:spTree>
    <p:extLst>
      <p:ext uri="{BB962C8B-B14F-4D97-AF65-F5344CB8AC3E}">
        <p14:creationId xmlns:p14="http://schemas.microsoft.com/office/powerpoint/2010/main" val="1913849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a:t>F1</a:t>
            </a:r>
            <a:endParaRPr lang="en-US"/>
          </a:p>
          <a:p>
            <a:pPr>
              <a:defRPr/>
            </a:pPr>
            <a:endParaRPr lang="en-US"/>
          </a:p>
          <a:p>
            <a:pPr>
              <a:defRPr/>
            </a:pPr>
            <a:r>
              <a:rPr lang="en-GB"/>
              <a:t>The term “disabled” in the UK is a broad one and refers to a variety of conditions, illnesses and impairments. Some of these are visible (such as blindness, a mobility difficulty or a neurological condition, a stammer, for example) and others are invisible (like dyslexia, or a long-term medical condition such as chronic fatigue syndrome or diabetes, for example). It includes conditions relating to physical health and mental health.</a:t>
            </a:r>
            <a:endParaRPr lang="en-GB">
              <a:cs typeface="Calibri"/>
            </a:endParaRPr>
          </a:p>
          <a:p>
            <a:pPr>
              <a:defRPr/>
            </a:pPr>
            <a:endParaRPr lang="en-GB"/>
          </a:p>
          <a:p>
            <a:pPr>
              <a:defRPr/>
            </a:pPr>
            <a:r>
              <a:rPr lang="en-GB"/>
              <a:t>Over 14% of students at Leeds are disabled. We know that the word “disability” can mean different things to different people, and you may not have thought of yourself as being disabled before. But if you feel you have a condition that may affect your learning at Leeds, please contact our friendly Disability Services team to find out about advice and support you may be able to receive during your time here. </a:t>
            </a:r>
          </a:p>
          <a:p>
            <a:pPr marL="0" marR="0" lvl="0" indent="0" algn="l" defTabSz="914400">
              <a:lnSpc>
                <a:spcPct val="100000"/>
              </a:lnSpc>
              <a:spcBef>
                <a:spcPts val="0"/>
              </a:spcBef>
              <a:spcAft>
                <a:spcPts val="0"/>
              </a:spcAft>
              <a:buClrTx/>
              <a:buSzTx/>
              <a:buFontTx/>
              <a:buNone/>
              <a:tabLst/>
              <a:defRPr/>
            </a:pPr>
            <a:endParaRPr lang="en-GB" sz="1200" b="0" i="0" kern="120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26</a:t>
            </a:fld>
            <a:endParaRPr lang="en-GB"/>
          </a:p>
        </p:txBody>
      </p:sp>
    </p:spTree>
    <p:extLst>
      <p:ext uri="{BB962C8B-B14F-4D97-AF65-F5344CB8AC3E}">
        <p14:creationId xmlns:p14="http://schemas.microsoft.com/office/powerpoint/2010/main" val="726014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1"/>
              <a:t>F1 </a:t>
            </a:r>
            <a:endParaRPr lang="en-GB"/>
          </a:p>
          <a:p>
            <a:pPr>
              <a:defRPr/>
            </a:pPr>
            <a:endParaRPr lang="en-GB" b="1"/>
          </a:p>
          <a:p>
            <a:pPr>
              <a:defRPr/>
            </a:pPr>
            <a:r>
              <a:rPr lang="en-GB" b="1"/>
              <a:t>The Disability team can support your studies by:</a:t>
            </a:r>
            <a:endParaRPr lang="en-GB">
              <a:cs typeface="Calibri" panose="020F0502020204030204"/>
            </a:endParaRPr>
          </a:p>
          <a:p>
            <a:pPr>
              <a:defRPr/>
            </a:pPr>
            <a:endParaRPr lang="en-GB"/>
          </a:p>
          <a:p>
            <a:pPr marL="171450" indent="-171450">
              <a:buFont typeface="Symbol"/>
              <a:buChar char="•"/>
              <a:defRPr/>
            </a:pPr>
            <a:r>
              <a:rPr lang="en-GB"/>
              <a:t>Advising your academic School on the support you may need in your learning </a:t>
            </a:r>
          </a:p>
          <a:p>
            <a:pPr marL="171450" indent="-171450">
              <a:buFont typeface="Symbol"/>
              <a:buChar char="•"/>
              <a:defRPr/>
            </a:pPr>
            <a:r>
              <a:rPr lang="en-GB"/>
              <a:t>Recommending academic adjustments for your course </a:t>
            </a:r>
          </a:p>
          <a:p>
            <a:pPr marL="171450" indent="-171450">
              <a:buFont typeface="Symbol"/>
              <a:buChar char="•"/>
              <a:defRPr/>
            </a:pPr>
            <a:r>
              <a:rPr lang="en-GB"/>
              <a:t>Giving you advice on a range of matters, from funding to assistive technology </a:t>
            </a:r>
          </a:p>
          <a:p>
            <a:pPr marL="171450" indent="-171450">
              <a:buFont typeface="Symbol"/>
              <a:buChar char="•"/>
              <a:defRPr/>
            </a:pPr>
            <a:r>
              <a:rPr lang="en-GB"/>
              <a:t>Providing you with ongoing support throughout your time at Leeds </a:t>
            </a:r>
          </a:p>
          <a:p>
            <a:pPr>
              <a:defRPr/>
            </a:pPr>
            <a:endParaRPr lang="en-GB"/>
          </a:p>
          <a:p>
            <a:pPr>
              <a:defRPr/>
            </a:pPr>
            <a:r>
              <a:rPr lang="en-GB"/>
              <a:t>To find out more you can join our Disability Webinar.</a:t>
            </a:r>
          </a:p>
          <a:p>
            <a:pPr>
              <a:defRPr/>
            </a:pPr>
            <a:endParaRPr lang="en-GB"/>
          </a:p>
          <a:p>
            <a:pPr>
              <a:defRPr/>
            </a:pPr>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27</a:t>
            </a:fld>
            <a:endParaRPr lang="en-GB"/>
          </a:p>
        </p:txBody>
      </p:sp>
    </p:spTree>
    <p:extLst>
      <p:ext uri="{BB962C8B-B14F-4D97-AF65-F5344CB8AC3E}">
        <p14:creationId xmlns:p14="http://schemas.microsoft.com/office/powerpoint/2010/main" val="16344009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F2</a:t>
            </a:r>
            <a:endParaRPr lang="en-US"/>
          </a:p>
          <a:p>
            <a:endParaRPr lang="en-US"/>
          </a:p>
          <a:p>
            <a:r>
              <a:rPr lang="en-GB"/>
              <a:t>The </a:t>
            </a:r>
            <a:r>
              <a:rPr lang="en-GB" err="1"/>
              <a:t>Help&amp;Support</a:t>
            </a:r>
            <a:r>
              <a:rPr lang="en-GB"/>
              <a:t> team in Leeds University Union provide a confidential service which can help with questions or difficulties related to your wellbeing and your mental health. They also  run regular wellbeing activities and they offer specialist support on a wide range of other topics. You can contact them online, by phone or visit them in the Foyer of the Union Building.</a:t>
            </a:r>
          </a:p>
        </p:txBody>
      </p:sp>
      <p:sp>
        <p:nvSpPr>
          <p:cNvPr id="4" name="Slide Number Placeholder 3"/>
          <p:cNvSpPr>
            <a:spLocks noGrp="1"/>
          </p:cNvSpPr>
          <p:nvPr>
            <p:ph type="sldNum" sz="quarter" idx="10"/>
          </p:nvPr>
        </p:nvSpPr>
        <p:spPr/>
        <p:txBody>
          <a:bodyPr/>
          <a:lstStyle/>
          <a:p>
            <a:fld id="{F44F1728-5B6D-41B2-A57D-C0653C971DA0}" type="slidenum">
              <a:rPr lang="en-GB" smtClean="0"/>
              <a:t>28</a:t>
            </a:fld>
            <a:endParaRPr lang="en-GB"/>
          </a:p>
        </p:txBody>
      </p:sp>
    </p:spTree>
    <p:extLst>
      <p:ext uri="{BB962C8B-B14F-4D97-AF65-F5344CB8AC3E}">
        <p14:creationId xmlns:p14="http://schemas.microsoft.com/office/powerpoint/2010/main" val="20448121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t>F2</a:t>
            </a:r>
            <a:endParaRPr lang="en-US"/>
          </a:p>
          <a:p>
            <a:endParaRPr lang="en-US"/>
          </a:p>
          <a:p>
            <a:r>
              <a:rPr lang="en-US"/>
              <a:t>Finally, our friendly Student Information Service team is here to help you with any questions you might have. You can ask them any questions related to start-up processes to complete in your first weeks in Leeds, as well as anything related to University life or to your studies.  They can also put you in touch with the right team at the University if you need any more </a:t>
            </a:r>
            <a:r>
              <a:rPr lang="en-US" err="1"/>
              <a:t>specialised</a:t>
            </a:r>
            <a:r>
              <a:rPr lang="en-US"/>
              <a:t> advice.</a:t>
            </a:r>
          </a:p>
          <a:p>
            <a:endParaRPr lang="en-US"/>
          </a:p>
          <a:p>
            <a:r>
              <a:rPr lang="en-US"/>
              <a:t>You can contact them by email, phone or visiting one of the four Student Information Points in person.  </a:t>
            </a:r>
          </a:p>
          <a:p>
            <a:endParaRPr lang="en-US"/>
          </a:p>
          <a:p>
            <a:endParaRPr lang="en-US">
              <a:cs typeface="Calibri"/>
            </a:endParaRPr>
          </a:p>
        </p:txBody>
      </p:sp>
      <p:sp>
        <p:nvSpPr>
          <p:cNvPr id="4" name="Slide Number Placeholder 3"/>
          <p:cNvSpPr>
            <a:spLocks noGrp="1"/>
          </p:cNvSpPr>
          <p:nvPr>
            <p:ph type="sldNum" sz="quarter" idx="5"/>
          </p:nvPr>
        </p:nvSpPr>
        <p:spPr/>
        <p:txBody>
          <a:bodyPr/>
          <a:lstStyle/>
          <a:p>
            <a:fld id="{F44F1728-5B6D-41B2-A57D-C0653C971DA0}" type="slidenum">
              <a:rPr lang="en-GB" smtClean="0"/>
              <a:t>29</a:t>
            </a:fld>
            <a:endParaRPr lang="en-GB"/>
          </a:p>
        </p:txBody>
      </p:sp>
    </p:spTree>
    <p:extLst>
      <p:ext uri="{BB962C8B-B14F-4D97-AF65-F5344CB8AC3E}">
        <p14:creationId xmlns:p14="http://schemas.microsoft.com/office/powerpoint/2010/main" val="416202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US"/>
          </a:p>
          <a:p>
            <a:endParaRPr lang="en-US"/>
          </a:p>
          <a:p>
            <a:r>
              <a:rPr lang="en-GB"/>
              <a:t>You’ll often hear people talking about seeing a GP. Do you know what a GP is already? Raise your hand using the ‘reactions’ button or type your answer in the chat, if you know what the answer is.</a:t>
            </a:r>
            <a:endParaRPr lang="en-GB">
              <a:cs typeface="Calibri"/>
            </a:endParaRPr>
          </a:p>
          <a:p>
            <a:endParaRPr lang="en-GB"/>
          </a:p>
          <a:p>
            <a:r>
              <a:rPr lang="en-GB"/>
              <a:t>[wait for answers]</a:t>
            </a:r>
          </a:p>
          <a:p>
            <a:endParaRPr lang="en-GB"/>
          </a:p>
          <a:p>
            <a:r>
              <a:rPr lang="en-GB"/>
              <a:t>A GP is another way of saying a doctor and it stands for “General Practitioner”.</a:t>
            </a:r>
          </a:p>
          <a:p>
            <a:endParaRPr lang="en-GB"/>
          </a:p>
          <a:p>
            <a:r>
              <a:rPr lang="en-GB"/>
              <a:t>A GP, a doctor, will normally work within a team of doctors and nurses in a GP surgery. A GP surgery is also called a medical centre or medical practice. It's the place you go to if you need to speak to a doctor. GP surgeries are normally open Monday to Friday and they’ll have specific times when they’re open. </a:t>
            </a:r>
          </a:p>
          <a:p>
            <a:endParaRPr lang="en-GB"/>
          </a:p>
          <a:p>
            <a:r>
              <a:rPr lang="en-GB"/>
              <a:t>If you need to see a doctor at a weekend, you will be able to speak to a GP at a UTC, or Urgent Treatment Centre. UTCs, also called walk-in centres, are open at weekends. These centres will also have specific opening times, but will have longer working shifts. </a:t>
            </a:r>
          </a:p>
          <a:p>
            <a:endParaRPr lang="en-GB"/>
          </a:p>
          <a:p>
            <a:r>
              <a:rPr lang="en-GB"/>
              <a:t>Finally, you’ll hear about A&amp;E. Do you know what this abbreviation stands for? Raise your hand using the ‘reactions’ button or type your answer in the chat.</a:t>
            </a:r>
          </a:p>
          <a:p>
            <a:endParaRPr lang="en-GB"/>
          </a:p>
          <a:p>
            <a:r>
              <a:rPr lang="en-GB"/>
              <a:t>[wait for answers]</a:t>
            </a:r>
          </a:p>
          <a:p>
            <a:endParaRPr lang="en-GB"/>
          </a:p>
          <a:p>
            <a:r>
              <a:rPr lang="en-GB"/>
              <a:t>A&amp;E stands for Accident and Emergency. This is the department at a local hospital that deals with patients needing urgent medical care – for example, if you’ve had an accident, you’ve broken a bone or if you’re in a life-threatening condition. </a:t>
            </a:r>
          </a:p>
          <a:p>
            <a:endParaRPr lang="en-GB"/>
          </a:p>
          <a:p>
            <a:r>
              <a:rPr lang="en-GB"/>
              <a:t>Now that we have a better idea of what these abbreviations mean, we’re going to see when you use each service depending on the medical problem you might have.</a:t>
            </a:r>
          </a:p>
          <a:p>
            <a:endParaRPr lang="en-GB"/>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3</a:t>
            </a:fld>
            <a:endParaRPr lang="en-GB"/>
          </a:p>
        </p:txBody>
      </p:sp>
    </p:spTree>
    <p:extLst>
      <p:ext uri="{BB962C8B-B14F-4D97-AF65-F5344CB8AC3E}">
        <p14:creationId xmlns:p14="http://schemas.microsoft.com/office/powerpoint/2010/main" val="30077290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44F1728-5B6D-41B2-A57D-C0653C971DA0}" type="slidenum">
              <a:rPr lang="en-GB" smtClean="0"/>
              <a:t>30</a:t>
            </a:fld>
            <a:endParaRPr lang="en-GB"/>
          </a:p>
        </p:txBody>
      </p:sp>
    </p:spTree>
    <p:extLst>
      <p:ext uri="{BB962C8B-B14F-4D97-AF65-F5344CB8AC3E}">
        <p14:creationId xmlns:p14="http://schemas.microsoft.com/office/powerpoint/2010/main" val="908615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 </a:t>
            </a:r>
            <a:endParaRPr lang="en-US"/>
          </a:p>
          <a:p>
            <a:endParaRPr lang="en-US"/>
          </a:p>
          <a:p>
            <a:r>
              <a:rPr lang="en-US"/>
              <a:t>What NHS service you need to contact or what you need to do will be different depending on the situation you’re in. This might be different to what you’d do in your country but it’s important that you follow these steps to make sure you get the right care in the most effective way.</a:t>
            </a:r>
          </a:p>
          <a:p>
            <a:endParaRPr lang="en-US"/>
          </a:p>
          <a:p>
            <a:r>
              <a:rPr lang="en-GB"/>
              <a:t>If you have a cough and a cold or if you have a problem that will resolve itself in a short time, the first step is to make sure you look after yourself by staying at home and giving yourself time to recover. </a:t>
            </a:r>
            <a:endParaRPr lang="en-US"/>
          </a:p>
          <a:p>
            <a:endParaRPr lang="en-US"/>
          </a:p>
          <a:p>
            <a:r>
              <a:rPr lang="en-US"/>
              <a:t>If you have minor health problems, like a headache or stomachache, the NHS recommends going to a pharmacy. Pharmacists have the right training to make sure you get the help you need and can often prescribe medicine that you can buy over the counter, without needing to get special permissions from a doctor. </a:t>
            </a:r>
          </a:p>
          <a:p>
            <a:endParaRPr lang="en-US"/>
          </a:p>
          <a:p>
            <a:r>
              <a:rPr lang="en-US"/>
              <a:t>If you’re not sure where to go and want to get general advice, you can also call the NHS advice helpline 111 or use the NHS 111 online service. When you call 111, you’ll be put through an operator who can help you understand what your next steps are and make sure you get the right care. You should call 111 only if your situation </a:t>
            </a:r>
            <a:r>
              <a:rPr lang="en-GB"/>
              <a:t>doesn’t need immediate attention.</a:t>
            </a:r>
            <a:endParaRPr lang="en-US"/>
          </a:p>
          <a:p>
            <a:endParaRPr lang="en-US"/>
          </a:p>
          <a:p>
            <a:r>
              <a:rPr lang="en-US"/>
              <a:t>If you have an illness that you’ve been treating for a long time or if your symptoms are not improving, this is when you see a GP (a doctor). It’s important for you to know that in order to be able to see a GP you need to register as a patient at a GP surgery first. In the next slide we’ll tell you how you can do this. </a:t>
            </a:r>
          </a:p>
          <a:p>
            <a:endParaRPr lang="en-US"/>
          </a:p>
          <a:p>
            <a:r>
              <a:rPr lang="en-US"/>
              <a:t>Remember that GP surgeries are closed at the weekend, so if you need to see a doctor on a Saturday or Sunday, you'll need to go to an Urgent Treatment Centre, also called a walk-in </a:t>
            </a:r>
            <a:r>
              <a:rPr lang="en-US" err="1"/>
              <a:t>centre</a:t>
            </a:r>
            <a:r>
              <a:rPr lang="en-US"/>
              <a:t>. You don’t need to make an appointment to go to a UTC. We have more information on Urgent Treatment </a:t>
            </a:r>
            <a:r>
              <a:rPr lang="en-US" err="1"/>
              <a:t>Centres</a:t>
            </a:r>
            <a:r>
              <a:rPr lang="en-US"/>
              <a:t> in Leeds on our website, just click on the link you see on the slide to find out more information.  </a:t>
            </a:r>
          </a:p>
          <a:p>
            <a:endParaRPr lang="en-US"/>
          </a:p>
          <a:p>
            <a:r>
              <a:rPr lang="en-US"/>
              <a:t>If you’ve had an accident or you need immediate care, this is when you go to the A&amp;E department at a local hospital. Not all hospitals have an A&amp;E department so it's important to check first. There's an A&amp;E department in the hospital on the edge of the University campus. The number to call if you need urgent help or need an ambulance is 999. Remember that an emergency is a situation in which your life may be in danger. </a:t>
            </a:r>
          </a:p>
          <a:p>
            <a:endParaRPr lang="en-US"/>
          </a:p>
          <a:p>
            <a:r>
              <a:rPr lang="en-US"/>
              <a:t>If you simply need to speak to a doctor, don’t go to A&amp;E. Staff at the A&amp;E department have to </a:t>
            </a:r>
            <a:r>
              <a:rPr lang="en-US" err="1"/>
              <a:t>prioritise</a:t>
            </a:r>
            <a:r>
              <a:rPr lang="en-US"/>
              <a:t> the most urgent cases, so if you go there with a condition that doesn’t need immediate attention, you are likely to wait a long time and then be told to make an appointment with your GP. </a:t>
            </a:r>
          </a:p>
          <a:p>
            <a:r>
              <a:rPr lang="en-US"/>
              <a:t>We have information on our website that will tell you more about these steps, so don’t worry - you’ll be able to access this information at any point during your stay in the UK. </a:t>
            </a:r>
          </a:p>
          <a:p>
            <a:endParaRPr lang="en-US" baseline="0">
              <a:ea typeface="Calibri"/>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4</a:t>
            </a:fld>
            <a:endParaRPr lang="en-GB"/>
          </a:p>
        </p:txBody>
      </p:sp>
    </p:spTree>
    <p:extLst>
      <p:ext uri="{BB962C8B-B14F-4D97-AF65-F5344CB8AC3E}">
        <p14:creationId xmlns:p14="http://schemas.microsoft.com/office/powerpoint/2010/main" val="168521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a:t>
            </a:r>
            <a:endParaRPr lang="en-US"/>
          </a:p>
          <a:p>
            <a:endParaRPr lang="en-GB">
              <a:cs typeface="Calibri"/>
            </a:endParaRPr>
          </a:p>
          <a:p>
            <a:r>
              <a:rPr lang="en-GB"/>
              <a:t>If your visa is for less than 6 months:</a:t>
            </a:r>
          </a:p>
          <a:p>
            <a:endParaRPr lang="en-GB"/>
          </a:p>
          <a:p>
            <a:pPr marL="171450" indent="-171450">
              <a:buFont typeface="Symbol"/>
              <a:buChar char="•"/>
            </a:pPr>
            <a:r>
              <a:rPr lang="en-GB"/>
              <a:t>You’ll be able to see a GP and receive A&amp;E treatment for free</a:t>
            </a:r>
          </a:p>
          <a:p>
            <a:pPr marL="171450" indent="-171450">
              <a:buFont typeface="Symbol"/>
              <a:buChar char="•"/>
            </a:pPr>
            <a:r>
              <a:rPr lang="en-GB"/>
              <a:t>Specialist appointments and hospital stays are not free</a:t>
            </a:r>
          </a:p>
          <a:p>
            <a:pPr marL="171450" indent="-171450">
              <a:buFont typeface="Symbol"/>
              <a:buChar char="•"/>
            </a:pPr>
            <a:r>
              <a:rPr lang="en-GB"/>
              <a:t>Dental treatment is not free</a:t>
            </a:r>
            <a:r>
              <a:rPr lang="en-GB">
                <a:cs typeface="+mn-lt"/>
              </a:rPr>
              <a:t/>
            </a:r>
            <a:br>
              <a:rPr lang="en-GB">
                <a:cs typeface="+mn-lt"/>
              </a:rPr>
            </a:br>
            <a:r>
              <a:rPr lang="en-GB"/>
              <a:t>It's important to have medical insurance to cover you for any treatment that you need to pay for</a:t>
            </a:r>
          </a:p>
          <a:p>
            <a:pPr marL="171450" indent="-171450">
              <a:buFont typeface="Symbol"/>
              <a:buChar char="•"/>
            </a:pPr>
            <a:r>
              <a:rPr lang="en-GB"/>
              <a:t>You’ll need to pay for all medications bought in the UK</a:t>
            </a:r>
          </a:p>
          <a:p>
            <a:pPr marL="171450" indent="-171450">
              <a:buFont typeface="Symbol"/>
              <a:buChar char="•"/>
            </a:pPr>
            <a:r>
              <a:rPr lang="en-GB"/>
              <a:t>If you’re a student from the EU, you can still use a valid EHIC to access healthcare</a:t>
            </a:r>
          </a:p>
          <a:p>
            <a:endParaRPr lang="en-GB"/>
          </a:p>
          <a:p>
            <a:endParaRPr lang="en-GB"/>
          </a:p>
          <a:p>
            <a:endParaRPr lang="en-GB">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5</a:t>
            </a:fld>
            <a:endParaRPr lang="en-GB"/>
          </a:p>
        </p:txBody>
      </p:sp>
    </p:spTree>
    <p:extLst>
      <p:ext uri="{BB962C8B-B14F-4D97-AF65-F5344CB8AC3E}">
        <p14:creationId xmlns:p14="http://schemas.microsoft.com/office/powerpoint/2010/main" val="2328215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t>F1</a:t>
            </a:r>
            <a:endParaRPr lang="en-US" b="1">
              <a:cs typeface="Calibri"/>
            </a:endParaRPr>
          </a:p>
          <a:p>
            <a:endParaRPr lang="en-GB"/>
          </a:p>
          <a:p>
            <a:r>
              <a:rPr lang="en-GB"/>
              <a:t>If you have a visa for more than 6 months, you paid the Immigration Health Surcharge when you applied for your visa. </a:t>
            </a:r>
          </a:p>
          <a:p>
            <a:endParaRPr lang="en-GB"/>
          </a:p>
          <a:p>
            <a:r>
              <a:rPr lang="en-GB"/>
              <a:t>Paying the Immigration Health Surcharge entitles you to receive access to free health services under the NHS, however you’ll still need to pay for your medications and for dental treatment.</a:t>
            </a:r>
          </a:p>
          <a:p>
            <a:endParaRPr lang="en-GB"/>
          </a:p>
          <a:p>
            <a:r>
              <a:rPr lang="en-GB"/>
              <a:t>If you paid the Immigration Health Surcharge (IHS) and you’re a student from the EU or Switzerland with a valid EHIC card, you can apply for a refund (‘reimbursement’) of your IHS provided you don’t do any paid work whilst in the UK.</a:t>
            </a:r>
          </a:p>
          <a:p>
            <a:endParaRPr lang="en-GB"/>
          </a:p>
          <a:p>
            <a:r>
              <a:rPr lang="en-GB"/>
              <a:t>You can find more information on how to do this on the link you see on the slide.</a:t>
            </a:r>
          </a:p>
          <a:p>
            <a:endParaRPr lang="en-GB"/>
          </a:p>
          <a:p>
            <a:r>
              <a:rPr lang="en-GB"/>
              <a:t>We’ve already spoken about NHS services and we’ve seen what’s covered as part of your immigration status. In the next slides, I’ll tell you more what a GP can help with and how you to register at a local medical practice.</a:t>
            </a:r>
          </a:p>
          <a:p>
            <a:endParaRPr lang="en-GB"/>
          </a:p>
          <a:p>
            <a:endParaRPr lang="en-GB" baseline="0">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6</a:t>
            </a:fld>
            <a:endParaRPr lang="en-GB"/>
          </a:p>
        </p:txBody>
      </p:sp>
    </p:spTree>
    <p:extLst>
      <p:ext uri="{BB962C8B-B14F-4D97-AF65-F5344CB8AC3E}">
        <p14:creationId xmlns:p14="http://schemas.microsoft.com/office/powerpoint/2010/main" val="3643343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1" dirty="0"/>
              <a:t>F2</a:t>
            </a:r>
            <a:endParaRPr lang="en-GB" dirty="0"/>
          </a:p>
          <a:p>
            <a:pPr>
              <a:defRPr/>
            </a:pPr>
            <a:endParaRPr lang="en-GB" dirty="0"/>
          </a:p>
          <a:p>
            <a:pPr>
              <a:defRPr/>
            </a:pPr>
            <a:r>
              <a:rPr lang="en-GB" dirty="0"/>
              <a:t>A GP can help you:</a:t>
            </a:r>
            <a:endParaRPr lang="en-US" dirty="0">
              <a:cs typeface="Calibri"/>
            </a:endParaRPr>
          </a:p>
          <a:p>
            <a:pPr>
              <a:defRPr/>
            </a:pPr>
            <a:endParaRPr lang="en-US" dirty="0"/>
          </a:p>
          <a:p>
            <a:pPr marL="171450" indent="-171450">
              <a:buFont typeface="Symbol"/>
              <a:buChar char="•"/>
              <a:defRPr/>
            </a:pPr>
            <a:r>
              <a:rPr lang="en-GB" b="1" dirty="0"/>
              <a:t>[CLICK] </a:t>
            </a:r>
            <a:r>
              <a:rPr lang="en-GB" dirty="0"/>
              <a:t>Treat all common and short-term medical conditions</a:t>
            </a:r>
            <a:endParaRPr lang="en-US" dirty="0"/>
          </a:p>
          <a:p>
            <a:pPr marL="171450" indent="-171450">
              <a:buFont typeface="Symbol"/>
              <a:buChar char="•"/>
              <a:defRPr/>
            </a:pPr>
            <a:r>
              <a:rPr lang="en-GB" b="1" dirty="0"/>
              <a:t>[CLICK] </a:t>
            </a:r>
            <a:r>
              <a:rPr lang="en-US" dirty="0"/>
              <a:t>Prescribe medicines that you can’t buy 'over the counter' to help you resolve your problem ('over the counter' means you can buy it from a shop or pharmacy without a doctor's prescription)</a:t>
            </a:r>
            <a:endParaRPr lang="en-US" dirty="0">
              <a:ea typeface="Calibri"/>
              <a:cs typeface="Calibri"/>
            </a:endParaRPr>
          </a:p>
          <a:p>
            <a:pPr marL="171450" indent="-171450">
              <a:buFont typeface="Symbol"/>
              <a:buChar char="•"/>
              <a:defRPr/>
            </a:pPr>
            <a:r>
              <a:rPr lang="en-GB" b="1" dirty="0"/>
              <a:t>[CLICK] </a:t>
            </a:r>
            <a:r>
              <a:rPr lang="en-GB" dirty="0"/>
              <a:t>Monitor your condition/s and wellbeing to check that the problem has been resolved</a:t>
            </a:r>
            <a:endParaRPr lang="en-US" dirty="0"/>
          </a:p>
          <a:p>
            <a:pPr marL="171450" indent="-171450">
              <a:buFont typeface="Symbol"/>
              <a:buChar char="•"/>
              <a:defRPr/>
            </a:pPr>
            <a:r>
              <a:rPr lang="en-GB" b="1" dirty="0"/>
              <a:t>[CLICK] </a:t>
            </a:r>
            <a:r>
              <a:rPr lang="en-GB" dirty="0"/>
              <a:t>Offer advice on maintaining a healthy lifestyle, such as losing weight, stopping smoking or looking after your wellbeing</a:t>
            </a:r>
            <a:endParaRPr lang="en-US" dirty="0"/>
          </a:p>
          <a:p>
            <a:pPr marL="171450" indent="-171450">
              <a:buFont typeface="Symbol"/>
              <a:buChar char="•"/>
              <a:defRPr/>
            </a:pPr>
            <a:r>
              <a:rPr lang="en-GB" b="1" dirty="0"/>
              <a:t>[CLICK] </a:t>
            </a:r>
            <a:r>
              <a:rPr lang="en-GB" dirty="0"/>
              <a:t>Your GP can also arrange extra tests if they feel that your condition needs investigating. If your GP feels you need urgent or specialist treatment, they can refer you to a hospital or other medical service for this. </a:t>
            </a:r>
            <a:endParaRPr lang="en-US" dirty="0"/>
          </a:p>
          <a:p>
            <a:pPr marL="171450" indent="-171450">
              <a:buFont typeface="Symbol"/>
              <a:buChar char="•"/>
              <a:defRPr/>
            </a:pPr>
            <a:r>
              <a:rPr lang="en-GB" b="1" dirty="0"/>
              <a:t>[CLICK] </a:t>
            </a:r>
            <a:r>
              <a:rPr lang="en-GB" dirty="0"/>
              <a:t>Finally, if you’re struggling with your mental health, you can speak to a GP about this too and they can help you get support. We’ll look at mental health and wellbeing later in this presentation.</a:t>
            </a:r>
            <a:endParaRPr lang="en-US" dirty="0"/>
          </a:p>
          <a:p>
            <a:pPr>
              <a:defRPr/>
            </a:pPr>
            <a:endParaRPr lang="en-US" dirty="0"/>
          </a:p>
          <a:p>
            <a:pPr>
              <a:defRPr/>
            </a:pPr>
            <a:r>
              <a:rPr lang="en-US" dirty="0"/>
              <a:t>Remember that to be able to consult a GP, you need to have registered as a patient with a GP surgery first.</a:t>
            </a:r>
            <a:endParaRPr lang="en-US" dirty="0">
              <a:ea typeface="Calibri"/>
              <a:cs typeface="Calibri"/>
            </a:endParaRPr>
          </a:p>
          <a:p>
            <a:pPr>
              <a:defRPr/>
            </a:pPr>
            <a:endParaRPr lang="en-US" dirty="0"/>
          </a:p>
          <a:p>
            <a:pPr marL="0" marR="0" lvl="0" indent="0" algn="l" defTabSz="914400">
              <a:lnSpc>
                <a:spcPct val="100000"/>
              </a:lnSpc>
              <a:spcBef>
                <a:spcPts val="0"/>
              </a:spcBef>
              <a:spcAft>
                <a:spcPts val="0"/>
              </a:spcAft>
              <a:buClrTx/>
              <a:buSzTx/>
              <a:buFontTx/>
              <a:buNone/>
              <a:tabLst/>
              <a:defRPr/>
            </a:pPr>
            <a:endParaRPr lang="en-US" dirty="0">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7</a:t>
            </a:fld>
            <a:endParaRPr lang="en-GB"/>
          </a:p>
        </p:txBody>
      </p:sp>
    </p:spTree>
    <p:extLst>
      <p:ext uri="{BB962C8B-B14F-4D97-AF65-F5344CB8AC3E}">
        <p14:creationId xmlns:p14="http://schemas.microsoft.com/office/powerpoint/2010/main" val="39561894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1"/>
              <a:t>F2</a:t>
            </a:r>
            <a:endParaRPr lang="en-US"/>
          </a:p>
          <a:p>
            <a:pPr>
              <a:defRPr/>
            </a:pPr>
            <a:endParaRPr lang="en-US"/>
          </a:p>
          <a:p>
            <a:pPr>
              <a:defRPr/>
            </a:pPr>
            <a:r>
              <a:rPr lang="en-US"/>
              <a:t>It's important to register with a local GP as soon as possible so you can consult them if you are unwell while you are here, even if you plan to continue using a medical</a:t>
            </a:r>
            <a:r>
              <a:rPr lang="en-US" b="1"/>
              <a:t> </a:t>
            </a:r>
            <a:r>
              <a:rPr lang="en-US"/>
              <a:t>service in your home country.</a:t>
            </a:r>
            <a:endParaRPr lang="en-US">
              <a:ea typeface="Calibri"/>
              <a:cs typeface="Calibri"/>
            </a:endParaRPr>
          </a:p>
          <a:p>
            <a:pPr>
              <a:defRPr/>
            </a:pPr>
            <a:r>
              <a:rPr lang="en-GB" b="1"/>
              <a:t>[CLICK]</a:t>
            </a:r>
            <a:endParaRPr lang="en-US"/>
          </a:p>
          <a:p>
            <a:pPr>
              <a:defRPr/>
            </a:pPr>
            <a:r>
              <a:rPr lang="en-GB"/>
              <a:t>Register with a GP surgery near your accommodation, or near campus if you don't live too far away from campus. Click on the link you can see on the slide to find a list of GP surgeries near your accommodation postcode or the University.</a:t>
            </a:r>
            <a:endParaRPr lang="en-US"/>
          </a:p>
          <a:p>
            <a:pPr>
              <a:defRPr/>
            </a:pPr>
            <a:endParaRPr lang="en-US"/>
          </a:p>
          <a:p>
            <a:pPr>
              <a:defRPr/>
            </a:pPr>
            <a:r>
              <a:rPr lang="en-GB"/>
              <a:t>Leeds Student Medical Practice is the nearest GP surgery to campus. It can register students who live within specific areas of Leeds only. If you live outside these areas, you'll need to register with a surgery nearer your accommodation.</a:t>
            </a:r>
            <a:endParaRPr lang="en-US"/>
          </a:p>
          <a:p>
            <a:pPr marL="0" marR="0" lvl="0" indent="0" algn="l" defTabSz="914400">
              <a:lnSpc>
                <a:spcPct val="100000"/>
              </a:lnSpc>
              <a:spcBef>
                <a:spcPts val="0"/>
              </a:spcBef>
              <a:spcAft>
                <a:spcPts val="0"/>
              </a:spcAft>
              <a:buClrTx/>
              <a:buSzTx/>
              <a:buFontTx/>
              <a:buNone/>
              <a:tabLst/>
              <a:defRPr/>
            </a:pPr>
            <a:endParaRPr lang="en-US">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8</a:t>
            </a:fld>
            <a:endParaRPr lang="en-GB"/>
          </a:p>
        </p:txBody>
      </p:sp>
    </p:spTree>
    <p:extLst>
      <p:ext uri="{BB962C8B-B14F-4D97-AF65-F5344CB8AC3E}">
        <p14:creationId xmlns:p14="http://schemas.microsoft.com/office/powerpoint/2010/main" val="447892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b="1"/>
              <a:t>F2</a:t>
            </a:r>
            <a:endParaRPr lang="en-US"/>
          </a:p>
          <a:p>
            <a:pPr>
              <a:defRPr/>
            </a:pPr>
            <a:r>
              <a:rPr lang="en-GB" b="1"/>
              <a:t>[CLICK]</a:t>
            </a:r>
            <a:endParaRPr lang="en-GB"/>
          </a:p>
          <a:p>
            <a:pPr>
              <a:defRPr/>
            </a:pPr>
            <a:r>
              <a:rPr lang="en-GB"/>
              <a:t>When you’ve found a GP surgery, check on their website for information about their registration process. If you can't find the information you need online, call the surgery so that they can explain what you need to do. </a:t>
            </a:r>
            <a:endParaRPr lang="en-US"/>
          </a:p>
          <a:p>
            <a:pPr>
              <a:defRPr/>
            </a:pPr>
            <a:r>
              <a:rPr lang="en-GB" b="1"/>
              <a:t>[CLICK]</a:t>
            </a:r>
            <a:endParaRPr lang="en-GB"/>
          </a:p>
          <a:p>
            <a:pPr>
              <a:defRPr/>
            </a:pPr>
            <a:r>
              <a:rPr lang="en-GB"/>
              <a:t>Find out if you need to provide any documents as part of your registration. Do they need to see your passport, for example? Most surgeries don’t need any documents to complete your registration, but it’s always good to ask. </a:t>
            </a:r>
          </a:p>
          <a:p>
            <a:pPr>
              <a:defRPr/>
            </a:pPr>
            <a:r>
              <a:rPr lang="en-GB" b="1"/>
              <a:t>[CLICK]</a:t>
            </a:r>
            <a:endParaRPr lang="en-GB"/>
          </a:p>
          <a:p>
            <a:pPr>
              <a:defRPr/>
            </a:pPr>
            <a:r>
              <a:rPr lang="en-GB"/>
              <a:t>If you’ve travelled to Leeds with your family, be aware that you’ll need to complete a separate registration for each of your family members too.</a:t>
            </a:r>
            <a:endParaRPr lang="en-GB">
              <a:ea typeface="Calibri"/>
              <a:cs typeface="Calibri"/>
            </a:endParaRPr>
          </a:p>
          <a:p>
            <a:pPr>
              <a:defRPr/>
            </a:pPr>
            <a:r>
              <a:rPr lang="en-GB" b="1"/>
              <a:t>[CLICK]</a:t>
            </a:r>
            <a:endParaRPr lang="en-GB"/>
          </a:p>
          <a:p>
            <a:pPr>
              <a:defRPr/>
            </a:pPr>
            <a:r>
              <a:rPr lang="en-GB"/>
              <a:t>Find out as much as you can about the next step:</a:t>
            </a:r>
            <a:endParaRPr lang="en-GB">
              <a:ea typeface="Calibri"/>
              <a:cs typeface="Calibri"/>
            </a:endParaRPr>
          </a:p>
          <a:p>
            <a:pPr>
              <a:defRPr/>
            </a:pPr>
            <a:endParaRPr lang="en-GB"/>
          </a:p>
          <a:p>
            <a:pPr marL="171450" indent="-171450">
              <a:buFont typeface="Arial"/>
              <a:buChar char="•"/>
              <a:defRPr/>
            </a:pPr>
            <a:r>
              <a:rPr lang="en-US"/>
              <a:t>How long it takes to process your registration</a:t>
            </a:r>
            <a:endParaRPr lang="en-GB"/>
          </a:p>
          <a:p>
            <a:pPr marL="171450" indent="-171450">
              <a:buFont typeface="Arial"/>
              <a:buChar char="•"/>
              <a:defRPr/>
            </a:pPr>
            <a:r>
              <a:rPr lang="en-US"/>
              <a:t>How will you know that your registration has been processed</a:t>
            </a:r>
            <a:endParaRPr lang="en-GB"/>
          </a:p>
          <a:p>
            <a:pPr marL="171450" indent="-171450">
              <a:buFont typeface="Arial"/>
              <a:buChar char="•"/>
              <a:defRPr/>
            </a:pPr>
            <a:r>
              <a:rPr lang="en-US"/>
              <a:t>How you book an appointment with a doctor</a:t>
            </a:r>
            <a:endParaRPr lang="en-GB"/>
          </a:p>
          <a:p>
            <a:pPr>
              <a:defRPr/>
            </a:pPr>
            <a:endParaRPr lang="en-GB"/>
          </a:p>
          <a:p>
            <a:pPr marL="0" marR="0" lvl="0" indent="0" algn="l" defTabSz="914400">
              <a:lnSpc>
                <a:spcPct val="100000"/>
              </a:lnSpc>
              <a:spcBef>
                <a:spcPts val="0"/>
              </a:spcBef>
              <a:spcAft>
                <a:spcPts val="0"/>
              </a:spcAft>
              <a:buClrTx/>
              <a:buSzTx/>
              <a:buFontTx/>
              <a:buNone/>
              <a:tabLst/>
              <a:defRPr/>
            </a:pPr>
            <a:endParaRPr lang="en-GB" baseline="0">
              <a:cs typeface="Calibri"/>
            </a:endParaRPr>
          </a:p>
        </p:txBody>
      </p:sp>
      <p:sp>
        <p:nvSpPr>
          <p:cNvPr id="4" name="Slide Number Placeholder 3"/>
          <p:cNvSpPr>
            <a:spLocks noGrp="1"/>
          </p:cNvSpPr>
          <p:nvPr>
            <p:ph type="sldNum" sz="quarter" idx="10"/>
          </p:nvPr>
        </p:nvSpPr>
        <p:spPr/>
        <p:txBody>
          <a:bodyPr/>
          <a:lstStyle/>
          <a:p>
            <a:fld id="{F44F1728-5B6D-41B2-A57D-C0653C971DA0}" type="slidenum">
              <a:rPr lang="en-GB" smtClean="0"/>
              <a:t>9</a:t>
            </a:fld>
            <a:endParaRPr lang="en-GB"/>
          </a:p>
        </p:txBody>
      </p:sp>
    </p:spTree>
    <p:extLst>
      <p:ext uri="{BB962C8B-B14F-4D97-AF65-F5344CB8AC3E}">
        <p14:creationId xmlns:p14="http://schemas.microsoft.com/office/powerpoint/2010/main" val="2739499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62C7-81F2-B068-36BA-5D8FFE6F6BB6}"/>
              </a:ext>
            </a:extLst>
          </p:cNvPr>
          <p:cNvSpPr>
            <a:spLocks noGrp="1"/>
          </p:cNvSpPr>
          <p:nvPr>
            <p:ph type="ctrTitle" hasCustomPrompt="1"/>
          </p:nvPr>
        </p:nvSpPr>
        <p:spPr>
          <a:xfrm>
            <a:off x="800782" y="1341119"/>
            <a:ext cx="7236731" cy="4023361"/>
          </a:xfrm>
        </p:spPr>
        <p:txBody>
          <a:bodyPr anchor="t" anchorCtr="0"/>
          <a:lstStyle>
            <a:lvl1pPr algn="l">
              <a:lnSpc>
                <a:spcPts val="9600"/>
              </a:lnSpc>
              <a:defRPr sz="9600">
                <a:solidFill>
                  <a:schemeClr val="bg2"/>
                </a:solidFill>
              </a:defRPr>
            </a:lvl1pPr>
          </a:lstStyle>
          <a:p>
            <a:r>
              <a:rPr lang="en-US"/>
              <a:t>Add title</a:t>
            </a:r>
            <a:br>
              <a:rPr lang="en-US"/>
            </a:br>
            <a:r>
              <a:rPr lang="en-US"/>
              <a:t>three</a:t>
            </a:r>
            <a:br>
              <a:rPr lang="en-US"/>
            </a:br>
            <a:r>
              <a:rPr lang="en-US"/>
              <a:t>lines</a:t>
            </a:r>
          </a:p>
        </p:txBody>
      </p:sp>
      <p:sp>
        <p:nvSpPr>
          <p:cNvPr id="3" name="Subtitle 2">
            <a:extLst>
              <a:ext uri="{FF2B5EF4-FFF2-40B4-BE49-F238E27FC236}">
                <a16:creationId xmlns:a16="http://schemas.microsoft.com/office/drawing/2014/main" id="{2898F104-2D72-69F2-5BB1-4B35524F469E}"/>
              </a:ext>
            </a:extLst>
          </p:cNvPr>
          <p:cNvSpPr>
            <a:spLocks noGrp="1"/>
          </p:cNvSpPr>
          <p:nvPr>
            <p:ph type="subTitle" idx="1"/>
          </p:nvPr>
        </p:nvSpPr>
        <p:spPr>
          <a:xfrm>
            <a:off x="800783" y="5364480"/>
            <a:ext cx="7236730" cy="1057773"/>
          </a:xfrm>
        </p:spPr>
        <p:txBody>
          <a:bodyPr/>
          <a:lstStyle>
            <a:lvl1pPr marL="0" indent="0" algn="l">
              <a:buNone/>
              <a:defRPr sz="2000">
                <a:solidFill>
                  <a:schemeClr val="bg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F1D3BE-351D-6F20-EA8A-480976421A5D}"/>
              </a:ext>
            </a:extLst>
          </p:cNvPr>
          <p:cNvSpPr>
            <a:spLocks noGrp="1"/>
          </p:cNvSpPr>
          <p:nvPr>
            <p:ph type="dt" sz="half" idx="10"/>
          </p:nvPr>
        </p:nvSpPr>
        <p:spPr/>
        <p:txBody>
          <a:bodyPr/>
          <a:lstStyle>
            <a:lvl1pPr>
              <a:defRPr>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C20D8EAF-E347-16FC-2EC5-4B61C84210D8}"/>
              </a:ext>
            </a:extLst>
          </p:cNvPr>
          <p:cNvSpPr>
            <a:spLocks noGrp="1"/>
          </p:cNvSpPr>
          <p:nvPr>
            <p:ph type="ftr" sz="quarter" idx="11"/>
          </p:nvPr>
        </p:nvSpPr>
        <p:spPr/>
        <p:txBody>
          <a:bodyPr/>
          <a:lstStyle>
            <a:lvl1pPr>
              <a:defRPr>
                <a:solidFill>
                  <a:schemeClr val="bg2"/>
                </a:solidFill>
              </a:defRPr>
            </a:lvl1pPr>
          </a:lstStyle>
          <a:p>
            <a:endParaRPr lang="en-US"/>
          </a:p>
        </p:txBody>
      </p:sp>
      <p:sp>
        <p:nvSpPr>
          <p:cNvPr id="6" name="Slide Number Placeholder 5">
            <a:extLst>
              <a:ext uri="{FF2B5EF4-FFF2-40B4-BE49-F238E27FC236}">
                <a16:creationId xmlns:a16="http://schemas.microsoft.com/office/drawing/2014/main" id="{1F4CF7B6-F362-B65B-FF5A-5A7AACF15F00}"/>
              </a:ext>
            </a:extLst>
          </p:cNvPr>
          <p:cNvSpPr>
            <a:spLocks noGrp="1"/>
          </p:cNvSpPr>
          <p:nvPr>
            <p:ph type="sldNum" sz="quarter" idx="12"/>
          </p:nvPr>
        </p:nvSpPr>
        <p:spPr/>
        <p:txBody>
          <a:bodyPr/>
          <a:lstStyle>
            <a:lvl1pPr>
              <a:defRPr>
                <a:solidFill>
                  <a:schemeClr val="bg2"/>
                </a:solidFill>
              </a:defRPr>
            </a:lvl1pPr>
          </a:lstStyle>
          <a:p>
            <a:fld id="{B4DB26A7-6801-4E45-A230-3FC8D35F5FBF}" type="slidenum">
              <a:rPr lang="en-US" smtClean="0"/>
              <a:pPr/>
              <a:t>‹#›</a:t>
            </a:fld>
            <a:endParaRPr lang="en-US"/>
          </a:p>
        </p:txBody>
      </p:sp>
      <p:sp>
        <p:nvSpPr>
          <p:cNvPr id="12" name="Freeform 11">
            <a:extLst>
              <a:ext uri="{FF2B5EF4-FFF2-40B4-BE49-F238E27FC236}">
                <a16:creationId xmlns:a16="http://schemas.microsoft.com/office/drawing/2014/main" id="{4538490C-7854-F2B0-85DD-BCD24A69794B}"/>
              </a:ext>
            </a:extLst>
          </p:cNvPr>
          <p:cNvSpPr/>
          <p:nvPr/>
        </p:nvSpPr>
        <p:spPr>
          <a:xfrm>
            <a:off x="8256587" y="0"/>
            <a:ext cx="14631987" cy="14370524"/>
          </a:xfrm>
          <a:custGeom>
            <a:avLst/>
            <a:gdLst>
              <a:gd name="connsiteX0" fmla="*/ 1893312 w 1893311"/>
              <a:gd name="connsiteY0" fmla="*/ 1859479 h 1859479"/>
              <a:gd name="connsiteX1" fmla="*/ 1263566 w 1893311"/>
              <a:gd name="connsiteY1" fmla="*/ 1859479 h 1859479"/>
              <a:gd name="connsiteX2" fmla="*/ 1263566 w 1893311"/>
              <a:gd name="connsiteY2" fmla="*/ 1652599 h 1859479"/>
              <a:gd name="connsiteX3" fmla="*/ 1505525 w 1893311"/>
              <a:gd name="connsiteY3" fmla="*/ 1652599 h 1859479"/>
              <a:gd name="connsiteX4" fmla="*/ 931992 w 1893311"/>
              <a:gd name="connsiteY4" fmla="*/ 1078384 h 1859479"/>
              <a:gd name="connsiteX5" fmla="*/ 357644 w 1893311"/>
              <a:gd name="connsiteY5" fmla="*/ 1652599 h 1859479"/>
              <a:gd name="connsiteX6" fmla="*/ 629746 w 1893311"/>
              <a:gd name="connsiteY6" fmla="*/ 1652599 h 1859479"/>
              <a:gd name="connsiteX7" fmla="*/ 629746 w 1893311"/>
              <a:gd name="connsiteY7" fmla="*/ 1859479 h 1859479"/>
              <a:gd name="connsiteX8" fmla="*/ 0 w 1893311"/>
              <a:gd name="connsiteY8" fmla="*/ 1859479 h 1859479"/>
              <a:gd name="connsiteX9" fmla="*/ 0 w 1893311"/>
              <a:gd name="connsiteY9" fmla="*/ 1230693 h 1859479"/>
              <a:gd name="connsiteX10" fmla="*/ 207743 w 1893311"/>
              <a:gd name="connsiteY10" fmla="*/ 1230693 h 1859479"/>
              <a:gd name="connsiteX11" fmla="*/ 207743 w 1893311"/>
              <a:gd name="connsiteY11" fmla="*/ 1509249 h 1859479"/>
              <a:gd name="connsiteX12" fmla="*/ 785350 w 1893311"/>
              <a:gd name="connsiteY12" fmla="*/ 931776 h 1859479"/>
              <a:gd name="connsiteX13" fmla="*/ 207743 w 1893311"/>
              <a:gd name="connsiteY13" fmla="*/ 354303 h 1859479"/>
              <a:gd name="connsiteX14" fmla="*/ 207743 w 1893311"/>
              <a:gd name="connsiteY14" fmla="*/ 629600 h 1859479"/>
              <a:gd name="connsiteX15" fmla="*/ 0 w 1893311"/>
              <a:gd name="connsiteY15" fmla="*/ 629600 h 1859479"/>
              <a:gd name="connsiteX16" fmla="*/ 0 w 1893311"/>
              <a:gd name="connsiteY16" fmla="*/ 0 h 1859479"/>
              <a:gd name="connsiteX17" fmla="*/ 629746 w 1893311"/>
              <a:gd name="connsiteY17" fmla="*/ 0 h 1859479"/>
              <a:gd name="connsiteX18" fmla="*/ 629746 w 1893311"/>
              <a:gd name="connsiteY18" fmla="*/ 207695 h 1859479"/>
              <a:gd name="connsiteX19" fmla="*/ 354385 w 1893311"/>
              <a:gd name="connsiteY19" fmla="*/ 207695 h 1859479"/>
              <a:gd name="connsiteX20" fmla="*/ 931992 w 1893311"/>
              <a:gd name="connsiteY20" fmla="*/ 785168 h 1859479"/>
              <a:gd name="connsiteX21" fmla="*/ 1509598 w 1893311"/>
              <a:gd name="connsiteY21" fmla="*/ 207695 h 1859479"/>
              <a:gd name="connsiteX22" fmla="*/ 1263566 w 1893311"/>
              <a:gd name="connsiteY22" fmla="*/ 207695 h 1859479"/>
              <a:gd name="connsiteX23" fmla="*/ 1263566 w 1893311"/>
              <a:gd name="connsiteY23" fmla="*/ 0 h 1859479"/>
              <a:gd name="connsiteX24" fmla="*/ 1893312 w 1893311"/>
              <a:gd name="connsiteY24" fmla="*/ 0 h 1859479"/>
              <a:gd name="connsiteX25" fmla="*/ 1893312 w 1893311"/>
              <a:gd name="connsiteY25" fmla="*/ 629600 h 1859479"/>
              <a:gd name="connsiteX26" fmla="*/ 1685569 w 1893311"/>
              <a:gd name="connsiteY26" fmla="*/ 629600 h 1859479"/>
              <a:gd name="connsiteX27" fmla="*/ 1685569 w 1893311"/>
              <a:gd name="connsiteY27" fmla="*/ 324167 h 1859479"/>
              <a:gd name="connsiteX28" fmla="*/ 1078634 w 1893311"/>
              <a:gd name="connsiteY28" fmla="*/ 931776 h 1859479"/>
              <a:gd name="connsiteX29" fmla="*/ 1685569 w 1893311"/>
              <a:gd name="connsiteY29" fmla="*/ 1538570 h 1859479"/>
              <a:gd name="connsiteX30" fmla="*/ 1685569 w 1893311"/>
              <a:gd name="connsiteY30" fmla="*/ 1230693 h 1859479"/>
              <a:gd name="connsiteX31" fmla="*/ 1893312 w 1893311"/>
              <a:gd name="connsiteY31" fmla="*/ 1230693 h 1859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893311" h="1859479">
                <a:moveTo>
                  <a:pt x="1893312" y="1859479"/>
                </a:moveTo>
                <a:lnTo>
                  <a:pt x="1263566" y="1859479"/>
                </a:lnTo>
                <a:lnTo>
                  <a:pt x="1263566" y="1652599"/>
                </a:lnTo>
                <a:lnTo>
                  <a:pt x="1505525" y="1652599"/>
                </a:lnTo>
                <a:lnTo>
                  <a:pt x="931992" y="1078384"/>
                </a:lnTo>
                <a:lnTo>
                  <a:pt x="357644" y="1652599"/>
                </a:lnTo>
                <a:lnTo>
                  <a:pt x="629746" y="1652599"/>
                </a:lnTo>
                <a:lnTo>
                  <a:pt x="629746" y="1859479"/>
                </a:lnTo>
                <a:lnTo>
                  <a:pt x="0" y="1859479"/>
                </a:lnTo>
                <a:lnTo>
                  <a:pt x="0" y="1230693"/>
                </a:lnTo>
                <a:lnTo>
                  <a:pt x="207743" y="1230693"/>
                </a:lnTo>
                <a:lnTo>
                  <a:pt x="207743" y="1509249"/>
                </a:lnTo>
                <a:lnTo>
                  <a:pt x="785350" y="931776"/>
                </a:lnTo>
                <a:lnTo>
                  <a:pt x="207743" y="354303"/>
                </a:lnTo>
                <a:lnTo>
                  <a:pt x="207743" y="629600"/>
                </a:lnTo>
                <a:lnTo>
                  <a:pt x="0" y="629600"/>
                </a:lnTo>
                <a:lnTo>
                  <a:pt x="0" y="0"/>
                </a:lnTo>
                <a:lnTo>
                  <a:pt x="629746" y="0"/>
                </a:lnTo>
                <a:lnTo>
                  <a:pt x="629746" y="207695"/>
                </a:lnTo>
                <a:lnTo>
                  <a:pt x="354385" y="207695"/>
                </a:lnTo>
                <a:lnTo>
                  <a:pt x="931992" y="785168"/>
                </a:lnTo>
                <a:lnTo>
                  <a:pt x="1509598" y="207695"/>
                </a:lnTo>
                <a:lnTo>
                  <a:pt x="1263566" y="207695"/>
                </a:lnTo>
                <a:lnTo>
                  <a:pt x="1263566" y="0"/>
                </a:lnTo>
                <a:lnTo>
                  <a:pt x="1893312" y="0"/>
                </a:lnTo>
                <a:lnTo>
                  <a:pt x="1893312" y="629600"/>
                </a:lnTo>
                <a:lnTo>
                  <a:pt x="1685569" y="629600"/>
                </a:lnTo>
                <a:lnTo>
                  <a:pt x="1685569" y="324167"/>
                </a:lnTo>
                <a:lnTo>
                  <a:pt x="1078634" y="931776"/>
                </a:lnTo>
                <a:lnTo>
                  <a:pt x="1685569" y="1538570"/>
                </a:lnTo>
                <a:lnTo>
                  <a:pt x="1685569" y="1230693"/>
                </a:lnTo>
                <a:lnTo>
                  <a:pt x="1893312" y="1230693"/>
                </a:lnTo>
                <a:close/>
              </a:path>
            </a:pathLst>
          </a:custGeom>
          <a:solidFill>
            <a:srgbClr val="C70000"/>
          </a:solidFill>
          <a:ln w="8132" cap="flat">
            <a:noFill/>
            <a:prstDash val="solid"/>
            <a:miter/>
          </a:ln>
        </p:spPr>
        <p:txBody>
          <a:bodyPr rtlCol="0" anchor="ctr"/>
          <a:lstStyle/>
          <a:p>
            <a:endParaRPr lang="en-US"/>
          </a:p>
        </p:txBody>
      </p:sp>
      <p:grpSp>
        <p:nvGrpSpPr>
          <p:cNvPr id="18" name="Graphic 9">
            <a:extLst>
              <a:ext uri="{FF2B5EF4-FFF2-40B4-BE49-F238E27FC236}">
                <a16:creationId xmlns:a16="http://schemas.microsoft.com/office/drawing/2014/main" id="{1E4C6E0C-07F2-188C-7BBB-407D8054E86F}"/>
              </a:ext>
            </a:extLst>
          </p:cNvPr>
          <p:cNvGrpSpPr/>
          <p:nvPr userDrawn="1"/>
        </p:nvGrpSpPr>
        <p:grpSpPr>
          <a:xfrm>
            <a:off x="9819879" y="427038"/>
            <a:ext cx="1941909" cy="554151"/>
            <a:chOff x="4869909" y="3074697"/>
            <a:chExt cx="2460327" cy="702089"/>
          </a:xfrm>
          <a:solidFill>
            <a:schemeClr val="bg1"/>
          </a:solidFill>
        </p:grpSpPr>
        <p:sp>
          <p:nvSpPr>
            <p:cNvPr id="19" name="Freeform 18">
              <a:extLst>
                <a:ext uri="{FF2B5EF4-FFF2-40B4-BE49-F238E27FC236}">
                  <a16:creationId xmlns:a16="http://schemas.microsoft.com/office/drawing/2014/main" id="{1BF4A9ED-FF20-87C0-00E4-38C6B4CC963B}"/>
                </a:ext>
              </a:extLst>
            </p:cNvPr>
            <p:cNvSpPr/>
            <p:nvPr/>
          </p:nvSpPr>
          <p:spPr>
            <a:xfrm>
              <a:off x="6869944" y="3074697"/>
              <a:ext cx="452961" cy="448783"/>
            </a:xfrm>
            <a:custGeom>
              <a:avLst/>
              <a:gdLst>
                <a:gd name="connsiteX0" fmla="*/ 334018 w 452961"/>
                <a:gd name="connsiteY0" fmla="*/ 154753 h 448783"/>
                <a:gd name="connsiteX1" fmla="*/ 339721 w 452961"/>
                <a:gd name="connsiteY1" fmla="*/ 154753 h 448783"/>
                <a:gd name="connsiteX2" fmla="*/ 339721 w 452961"/>
                <a:gd name="connsiteY2" fmla="*/ 149051 h 448783"/>
                <a:gd name="connsiteX3" fmla="*/ 329945 w 452961"/>
                <a:gd name="connsiteY3" fmla="*/ 149051 h 448783"/>
                <a:gd name="connsiteX4" fmla="*/ 329945 w 452961"/>
                <a:gd name="connsiteY4" fmla="*/ 166156 h 448783"/>
                <a:gd name="connsiteX5" fmla="*/ 334018 w 452961"/>
                <a:gd name="connsiteY5" fmla="*/ 166156 h 448783"/>
                <a:gd name="connsiteX6" fmla="*/ 334018 w 452961"/>
                <a:gd name="connsiteY6" fmla="*/ 154753 h 448783"/>
                <a:gd name="connsiteX7" fmla="*/ 316095 w 452961"/>
                <a:gd name="connsiteY7" fmla="*/ 154753 h 448783"/>
                <a:gd name="connsiteX8" fmla="*/ 321798 w 452961"/>
                <a:gd name="connsiteY8" fmla="*/ 154753 h 448783"/>
                <a:gd name="connsiteX9" fmla="*/ 321798 w 452961"/>
                <a:gd name="connsiteY9" fmla="*/ 149051 h 448783"/>
                <a:gd name="connsiteX10" fmla="*/ 312022 w 452961"/>
                <a:gd name="connsiteY10" fmla="*/ 149051 h 448783"/>
                <a:gd name="connsiteX11" fmla="*/ 312022 w 452961"/>
                <a:gd name="connsiteY11" fmla="*/ 166156 h 448783"/>
                <a:gd name="connsiteX12" fmla="*/ 316095 w 452961"/>
                <a:gd name="connsiteY12" fmla="*/ 166156 h 448783"/>
                <a:gd name="connsiteX13" fmla="*/ 316095 w 452961"/>
                <a:gd name="connsiteY13" fmla="*/ 154753 h 448783"/>
                <a:gd name="connsiteX14" fmla="*/ 0 w 452961"/>
                <a:gd name="connsiteY14" fmla="*/ 0 h 448783"/>
                <a:gd name="connsiteX15" fmla="*/ 0 w 452961"/>
                <a:gd name="connsiteY15" fmla="*/ 448784 h 448783"/>
                <a:gd name="connsiteX16" fmla="*/ 235442 w 452961"/>
                <a:gd name="connsiteY16" fmla="*/ 448784 h 448783"/>
                <a:gd name="connsiteX17" fmla="*/ 235442 w 452961"/>
                <a:gd name="connsiteY17" fmla="*/ 313578 h 448783"/>
                <a:gd name="connsiteX18" fmla="*/ 275361 w 452961"/>
                <a:gd name="connsiteY18" fmla="*/ 313578 h 448783"/>
                <a:gd name="connsiteX19" fmla="*/ 275361 w 452961"/>
                <a:gd name="connsiteY19" fmla="*/ 448784 h 448783"/>
                <a:gd name="connsiteX20" fmla="*/ 281064 w 452961"/>
                <a:gd name="connsiteY20" fmla="*/ 448784 h 448783"/>
                <a:gd name="connsiteX21" fmla="*/ 281064 w 452961"/>
                <a:gd name="connsiteY21" fmla="*/ 301361 h 448783"/>
                <a:gd name="connsiteX22" fmla="*/ 354385 w 452961"/>
                <a:gd name="connsiteY22" fmla="*/ 301361 h 448783"/>
                <a:gd name="connsiteX23" fmla="*/ 354385 w 452961"/>
                <a:gd name="connsiteY23" fmla="*/ 448784 h 448783"/>
                <a:gd name="connsiteX24" fmla="*/ 359273 w 452961"/>
                <a:gd name="connsiteY24" fmla="*/ 448784 h 448783"/>
                <a:gd name="connsiteX25" fmla="*/ 359273 w 452961"/>
                <a:gd name="connsiteY25" fmla="*/ 313578 h 448783"/>
                <a:gd name="connsiteX26" fmla="*/ 399192 w 452961"/>
                <a:gd name="connsiteY26" fmla="*/ 313578 h 448783"/>
                <a:gd name="connsiteX27" fmla="*/ 399192 w 452961"/>
                <a:gd name="connsiteY27" fmla="*/ 448784 h 448783"/>
                <a:gd name="connsiteX28" fmla="*/ 452961 w 452961"/>
                <a:gd name="connsiteY28" fmla="*/ 448784 h 448783"/>
                <a:gd name="connsiteX29" fmla="*/ 452961 w 452961"/>
                <a:gd name="connsiteY29" fmla="*/ 0 h 448783"/>
                <a:gd name="connsiteX30" fmla="*/ 0 w 452961"/>
                <a:gd name="connsiteY30" fmla="*/ 0 h 448783"/>
                <a:gd name="connsiteX31" fmla="*/ 316910 w 452961"/>
                <a:gd name="connsiteY31" fmla="*/ 75747 h 448783"/>
                <a:gd name="connsiteX32" fmla="*/ 356829 w 452961"/>
                <a:gd name="connsiteY32" fmla="*/ 100182 h 448783"/>
                <a:gd name="connsiteX33" fmla="*/ 276991 w 452961"/>
                <a:gd name="connsiteY33" fmla="*/ 100182 h 448783"/>
                <a:gd name="connsiteX34" fmla="*/ 316910 w 452961"/>
                <a:gd name="connsiteY34" fmla="*/ 75747 h 448783"/>
                <a:gd name="connsiteX35" fmla="*/ 276991 w 452961"/>
                <a:gd name="connsiteY35" fmla="*/ 104255 h 448783"/>
                <a:gd name="connsiteX36" fmla="*/ 357644 w 452961"/>
                <a:gd name="connsiteY36" fmla="*/ 104255 h 448783"/>
                <a:gd name="connsiteX37" fmla="*/ 361717 w 452961"/>
                <a:gd name="connsiteY37" fmla="*/ 133576 h 448783"/>
                <a:gd name="connsiteX38" fmla="*/ 272917 w 452961"/>
                <a:gd name="connsiteY38" fmla="*/ 133576 h 448783"/>
                <a:gd name="connsiteX39" fmla="*/ 276991 w 452961"/>
                <a:gd name="connsiteY39" fmla="*/ 104255 h 448783"/>
                <a:gd name="connsiteX40" fmla="*/ 390231 w 452961"/>
                <a:gd name="connsiteY40" fmla="*/ 308691 h 448783"/>
                <a:gd name="connsiteX41" fmla="*/ 358458 w 452961"/>
                <a:gd name="connsiteY41" fmla="*/ 308691 h 448783"/>
                <a:gd name="connsiteX42" fmla="*/ 358458 w 452961"/>
                <a:gd name="connsiteY42" fmla="*/ 295660 h 448783"/>
                <a:gd name="connsiteX43" fmla="*/ 274547 w 452961"/>
                <a:gd name="connsiteY43" fmla="*/ 295660 h 448783"/>
                <a:gd name="connsiteX44" fmla="*/ 274547 w 452961"/>
                <a:gd name="connsiteY44" fmla="*/ 308691 h 448783"/>
                <a:gd name="connsiteX45" fmla="*/ 242774 w 452961"/>
                <a:gd name="connsiteY45" fmla="*/ 308691 h 448783"/>
                <a:gd name="connsiteX46" fmla="*/ 242774 w 452961"/>
                <a:gd name="connsiteY46" fmla="*/ 280184 h 448783"/>
                <a:gd name="connsiteX47" fmla="*/ 248477 w 452961"/>
                <a:gd name="connsiteY47" fmla="*/ 280184 h 448783"/>
                <a:gd name="connsiteX48" fmla="*/ 248477 w 452961"/>
                <a:gd name="connsiteY48" fmla="*/ 187333 h 448783"/>
                <a:gd name="connsiteX49" fmla="*/ 257438 w 452961"/>
                <a:gd name="connsiteY49" fmla="*/ 187333 h 448783"/>
                <a:gd name="connsiteX50" fmla="*/ 257438 w 452961"/>
                <a:gd name="connsiteY50" fmla="*/ 139278 h 448783"/>
                <a:gd name="connsiteX51" fmla="*/ 374752 w 452961"/>
                <a:gd name="connsiteY51" fmla="*/ 139278 h 448783"/>
                <a:gd name="connsiteX52" fmla="*/ 374752 w 452961"/>
                <a:gd name="connsiteY52" fmla="*/ 187333 h 448783"/>
                <a:gd name="connsiteX53" fmla="*/ 383713 w 452961"/>
                <a:gd name="connsiteY53" fmla="*/ 187333 h 448783"/>
                <a:gd name="connsiteX54" fmla="*/ 383713 w 452961"/>
                <a:gd name="connsiteY54" fmla="*/ 280184 h 448783"/>
                <a:gd name="connsiteX55" fmla="*/ 389416 w 452961"/>
                <a:gd name="connsiteY55" fmla="*/ 280184 h 448783"/>
                <a:gd name="connsiteX56" fmla="*/ 389416 w 452961"/>
                <a:gd name="connsiteY56" fmla="*/ 308691 h 448783"/>
                <a:gd name="connsiteX57" fmla="*/ 336462 w 452961"/>
                <a:gd name="connsiteY57" fmla="*/ 280184 h 448783"/>
                <a:gd name="connsiteX58" fmla="*/ 342979 w 452961"/>
                <a:gd name="connsiteY58" fmla="*/ 280184 h 448783"/>
                <a:gd name="connsiteX59" fmla="*/ 342979 w 452961"/>
                <a:gd name="connsiteY59" fmla="*/ 218283 h 448783"/>
                <a:gd name="connsiteX60" fmla="*/ 357644 w 452961"/>
                <a:gd name="connsiteY60" fmla="*/ 218283 h 448783"/>
                <a:gd name="connsiteX61" fmla="*/ 357644 w 452961"/>
                <a:gd name="connsiteY61" fmla="*/ 207695 h 448783"/>
                <a:gd name="connsiteX62" fmla="*/ 335647 w 452961"/>
                <a:gd name="connsiteY62" fmla="*/ 207695 h 448783"/>
                <a:gd name="connsiteX63" fmla="*/ 336462 w 452961"/>
                <a:gd name="connsiteY63" fmla="*/ 280184 h 448783"/>
                <a:gd name="connsiteX64" fmla="*/ 268844 w 452961"/>
                <a:gd name="connsiteY64" fmla="*/ 197107 h 448783"/>
                <a:gd name="connsiteX65" fmla="*/ 364976 w 452961"/>
                <a:gd name="connsiteY65" fmla="*/ 197107 h 448783"/>
                <a:gd name="connsiteX66" fmla="*/ 369864 w 452961"/>
                <a:gd name="connsiteY66" fmla="*/ 190590 h 448783"/>
                <a:gd name="connsiteX67" fmla="*/ 264770 w 452961"/>
                <a:gd name="connsiteY67" fmla="*/ 190590 h 448783"/>
                <a:gd name="connsiteX68" fmla="*/ 268844 w 452961"/>
                <a:gd name="connsiteY68" fmla="*/ 197107 h 448783"/>
                <a:gd name="connsiteX69" fmla="*/ 306319 w 452961"/>
                <a:gd name="connsiteY69" fmla="*/ 280184 h 448783"/>
                <a:gd name="connsiteX70" fmla="*/ 312836 w 452961"/>
                <a:gd name="connsiteY70" fmla="*/ 280184 h 448783"/>
                <a:gd name="connsiteX71" fmla="*/ 312836 w 452961"/>
                <a:gd name="connsiteY71" fmla="*/ 218283 h 448783"/>
                <a:gd name="connsiteX72" fmla="*/ 327501 w 452961"/>
                <a:gd name="connsiteY72" fmla="*/ 218283 h 448783"/>
                <a:gd name="connsiteX73" fmla="*/ 327501 w 452961"/>
                <a:gd name="connsiteY73" fmla="*/ 207695 h 448783"/>
                <a:gd name="connsiteX74" fmla="*/ 306319 w 452961"/>
                <a:gd name="connsiteY74" fmla="*/ 207695 h 448783"/>
                <a:gd name="connsiteX75" fmla="*/ 306319 w 452961"/>
                <a:gd name="connsiteY75" fmla="*/ 280184 h 448783"/>
                <a:gd name="connsiteX76" fmla="*/ 298172 w 452961"/>
                <a:gd name="connsiteY76" fmla="*/ 154753 h 448783"/>
                <a:gd name="connsiteX77" fmla="*/ 303875 w 452961"/>
                <a:gd name="connsiteY77" fmla="*/ 154753 h 448783"/>
                <a:gd name="connsiteX78" fmla="*/ 303875 w 452961"/>
                <a:gd name="connsiteY78" fmla="*/ 149051 h 448783"/>
                <a:gd name="connsiteX79" fmla="*/ 294099 w 452961"/>
                <a:gd name="connsiteY79" fmla="*/ 149051 h 448783"/>
                <a:gd name="connsiteX80" fmla="*/ 294099 w 452961"/>
                <a:gd name="connsiteY80" fmla="*/ 166156 h 448783"/>
                <a:gd name="connsiteX81" fmla="*/ 298172 w 452961"/>
                <a:gd name="connsiteY81" fmla="*/ 166156 h 448783"/>
                <a:gd name="connsiteX82" fmla="*/ 298172 w 452961"/>
                <a:gd name="connsiteY82" fmla="*/ 154753 h 448783"/>
                <a:gd name="connsiteX83" fmla="*/ 276176 w 452961"/>
                <a:gd name="connsiteY83" fmla="*/ 280184 h 448783"/>
                <a:gd name="connsiteX84" fmla="*/ 282693 w 452961"/>
                <a:gd name="connsiteY84" fmla="*/ 280184 h 448783"/>
                <a:gd name="connsiteX85" fmla="*/ 282693 w 452961"/>
                <a:gd name="connsiteY85" fmla="*/ 218283 h 448783"/>
                <a:gd name="connsiteX86" fmla="*/ 297357 w 452961"/>
                <a:gd name="connsiteY86" fmla="*/ 218283 h 448783"/>
                <a:gd name="connsiteX87" fmla="*/ 297357 w 452961"/>
                <a:gd name="connsiteY87" fmla="*/ 207695 h 448783"/>
                <a:gd name="connsiteX88" fmla="*/ 276176 w 452961"/>
                <a:gd name="connsiteY88" fmla="*/ 207695 h 448783"/>
                <a:gd name="connsiteX89" fmla="*/ 276176 w 452961"/>
                <a:gd name="connsiteY89" fmla="*/ 280184 h 448783"/>
                <a:gd name="connsiteX90" fmla="*/ 317724 w 452961"/>
                <a:gd name="connsiteY90" fmla="*/ 320094 h 448783"/>
                <a:gd name="connsiteX91" fmla="*/ 297357 w 452961"/>
                <a:gd name="connsiteY91" fmla="*/ 340456 h 448783"/>
                <a:gd name="connsiteX92" fmla="*/ 317724 w 452961"/>
                <a:gd name="connsiteY92" fmla="*/ 360819 h 448783"/>
                <a:gd name="connsiteX93" fmla="*/ 338091 w 452961"/>
                <a:gd name="connsiteY93" fmla="*/ 340456 h 448783"/>
                <a:gd name="connsiteX94" fmla="*/ 317724 w 452961"/>
                <a:gd name="connsiteY94" fmla="*/ 320094 h 448783"/>
                <a:gd name="connsiteX95" fmla="*/ 317724 w 452961"/>
                <a:gd name="connsiteY95" fmla="*/ 355932 h 448783"/>
                <a:gd name="connsiteX96" fmla="*/ 301431 w 452961"/>
                <a:gd name="connsiteY96" fmla="*/ 339642 h 448783"/>
                <a:gd name="connsiteX97" fmla="*/ 317724 w 452961"/>
                <a:gd name="connsiteY97" fmla="*/ 323352 h 448783"/>
                <a:gd name="connsiteX98" fmla="*/ 333203 w 452961"/>
                <a:gd name="connsiteY98" fmla="*/ 339642 h 448783"/>
                <a:gd name="connsiteX99" fmla="*/ 317724 w 452961"/>
                <a:gd name="connsiteY99" fmla="*/ 355932 h 44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52961" h="448783">
                  <a:moveTo>
                    <a:pt x="334018" y="154753"/>
                  </a:moveTo>
                  <a:lnTo>
                    <a:pt x="339721" y="154753"/>
                  </a:lnTo>
                  <a:lnTo>
                    <a:pt x="339721" y="149051"/>
                  </a:lnTo>
                  <a:lnTo>
                    <a:pt x="329945" y="149051"/>
                  </a:lnTo>
                  <a:lnTo>
                    <a:pt x="329945" y="166156"/>
                  </a:lnTo>
                  <a:lnTo>
                    <a:pt x="334018" y="166156"/>
                  </a:lnTo>
                  <a:lnTo>
                    <a:pt x="334018" y="154753"/>
                  </a:lnTo>
                  <a:close/>
                  <a:moveTo>
                    <a:pt x="316095" y="154753"/>
                  </a:moveTo>
                  <a:lnTo>
                    <a:pt x="321798" y="154753"/>
                  </a:lnTo>
                  <a:lnTo>
                    <a:pt x="321798" y="149051"/>
                  </a:lnTo>
                  <a:lnTo>
                    <a:pt x="312022" y="149051"/>
                  </a:lnTo>
                  <a:lnTo>
                    <a:pt x="312022" y="166156"/>
                  </a:lnTo>
                  <a:lnTo>
                    <a:pt x="316095" y="166156"/>
                  </a:lnTo>
                  <a:lnTo>
                    <a:pt x="316095" y="154753"/>
                  </a:lnTo>
                  <a:close/>
                  <a:moveTo>
                    <a:pt x="0" y="0"/>
                  </a:moveTo>
                  <a:lnTo>
                    <a:pt x="0" y="448784"/>
                  </a:lnTo>
                  <a:lnTo>
                    <a:pt x="235442" y="448784"/>
                  </a:lnTo>
                  <a:lnTo>
                    <a:pt x="235442" y="313578"/>
                  </a:lnTo>
                  <a:lnTo>
                    <a:pt x="275361" y="313578"/>
                  </a:lnTo>
                  <a:lnTo>
                    <a:pt x="275361" y="448784"/>
                  </a:lnTo>
                  <a:lnTo>
                    <a:pt x="281064" y="448784"/>
                  </a:lnTo>
                  <a:lnTo>
                    <a:pt x="281064" y="301361"/>
                  </a:lnTo>
                  <a:lnTo>
                    <a:pt x="354385" y="301361"/>
                  </a:lnTo>
                  <a:lnTo>
                    <a:pt x="354385" y="448784"/>
                  </a:lnTo>
                  <a:lnTo>
                    <a:pt x="359273" y="448784"/>
                  </a:lnTo>
                  <a:lnTo>
                    <a:pt x="359273" y="313578"/>
                  </a:lnTo>
                  <a:lnTo>
                    <a:pt x="399192" y="313578"/>
                  </a:lnTo>
                  <a:lnTo>
                    <a:pt x="399192" y="448784"/>
                  </a:lnTo>
                  <a:lnTo>
                    <a:pt x="452961" y="448784"/>
                  </a:lnTo>
                  <a:lnTo>
                    <a:pt x="452961" y="0"/>
                  </a:lnTo>
                  <a:lnTo>
                    <a:pt x="0" y="0"/>
                  </a:lnTo>
                  <a:close/>
                  <a:moveTo>
                    <a:pt x="316910" y="75747"/>
                  </a:moveTo>
                  <a:lnTo>
                    <a:pt x="356829" y="100182"/>
                  </a:lnTo>
                  <a:lnTo>
                    <a:pt x="276991" y="100182"/>
                  </a:lnTo>
                  <a:lnTo>
                    <a:pt x="316910" y="75747"/>
                  </a:lnTo>
                  <a:close/>
                  <a:moveTo>
                    <a:pt x="276991" y="104255"/>
                  </a:moveTo>
                  <a:lnTo>
                    <a:pt x="357644" y="104255"/>
                  </a:lnTo>
                  <a:lnTo>
                    <a:pt x="361717" y="133576"/>
                  </a:lnTo>
                  <a:lnTo>
                    <a:pt x="272917" y="133576"/>
                  </a:lnTo>
                  <a:lnTo>
                    <a:pt x="276991" y="104255"/>
                  </a:lnTo>
                  <a:close/>
                  <a:moveTo>
                    <a:pt x="390231" y="308691"/>
                  </a:moveTo>
                  <a:lnTo>
                    <a:pt x="358458" y="308691"/>
                  </a:lnTo>
                  <a:lnTo>
                    <a:pt x="358458" y="295660"/>
                  </a:lnTo>
                  <a:lnTo>
                    <a:pt x="274547" y="295660"/>
                  </a:lnTo>
                  <a:lnTo>
                    <a:pt x="274547" y="308691"/>
                  </a:lnTo>
                  <a:lnTo>
                    <a:pt x="242774" y="308691"/>
                  </a:lnTo>
                  <a:lnTo>
                    <a:pt x="242774" y="280184"/>
                  </a:lnTo>
                  <a:lnTo>
                    <a:pt x="248477" y="280184"/>
                  </a:lnTo>
                  <a:lnTo>
                    <a:pt x="248477" y="187333"/>
                  </a:lnTo>
                  <a:lnTo>
                    <a:pt x="257438" y="187333"/>
                  </a:lnTo>
                  <a:lnTo>
                    <a:pt x="257438" y="139278"/>
                  </a:lnTo>
                  <a:lnTo>
                    <a:pt x="374752" y="139278"/>
                  </a:lnTo>
                  <a:lnTo>
                    <a:pt x="374752" y="187333"/>
                  </a:lnTo>
                  <a:lnTo>
                    <a:pt x="383713" y="187333"/>
                  </a:lnTo>
                  <a:lnTo>
                    <a:pt x="383713" y="280184"/>
                  </a:lnTo>
                  <a:lnTo>
                    <a:pt x="389416" y="280184"/>
                  </a:lnTo>
                  <a:lnTo>
                    <a:pt x="389416" y="308691"/>
                  </a:lnTo>
                  <a:close/>
                  <a:moveTo>
                    <a:pt x="336462" y="280184"/>
                  </a:moveTo>
                  <a:lnTo>
                    <a:pt x="342979" y="280184"/>
                  </a:lnTo>
                  <a:lnTo>
                    <a:pt x="342979" y="218283"/>
                  </a:lnTo>
                  <a:lnTo>
                    <a:pt x="357644" y="218283"/>
                  </a:lnTo>
                  <a:lnTo>
                    <a:pt x="357644" y="207695"/>
                  </a:lnTo>
                  <a:lnTo>
                    <a:pt x="335647" y="207695"/>
                  </a:lnTo>
                  <a:lnTo>
                    <a:pt x="336462" y="280184"/>
                  </a:lnTo>
                  <a:close/>
                  <a:moveTo>
                    <a:pt x="268844" y="197107"/>
                  </a:moveTo>
                  <a:lnTo>
                    <a:pt x="364976" y="197107"/>
                  </a:lnTo>
                  <a:lnTo>
                    <a:pt x="369864" y="190590"/>
                  </a:lnTo>
                  <a:lnTo>
                    <a:pt x="264770" y="190590"/>
                  </a:lnTo>
                  <a:lnTo>
                    <a:pt x="268844" y="197107"/>
                  </a:lnTo>
                  <a:close/>
                  <a:moveTo>
                    <a:pt x="306319" y="280184"/>
                  </a:moveTo>
                  <a:lnTo>
                    <a:pt x="312836" y="280184"/>
                  </a:lnTo>
                  <a:lnTo>
                    <a:pt x="312836" y="218283"/>
                  </a:lnTo>
                  <a:lnTo>
                    <a:pt x="327501" y="218283"/>
                  </a:lnTo>
                  <a:lnTo>
                    <a:pt x="327501" y="207695"/>
                  </a:lnTo>
                  <a:lnTo>
                    <a:pt x="306319" y="207695"/>
                  </a:lnTo>
                  <a:lnTo>
                    <a:pt x="306319" y="280184"/>
                  </a:lnTo>
                  <a:close/>
                  <a:moveTo>
                    <a:pt x="298172" y="154753"/>
                  </a:moveTo>
                  <a:lnTo>
                    <a:pt x="303875" y="154753"/>
                  </a:lnTo>
                  <a:lnTo>
                    <a:pt x="303875" y="149051"/>
                  </a:lnTo>
                  <a:lnTo>
                    <a:pt x="294099" y="149051"/>
                  </a:lnTo>
                  <a:lnTo>
                    <a:pt x="294099" y="166156"/>
                  </a:lnTo>
                  <a:lnTo>
                    <a:pt x="298172" y="166156"/>
                  </a:lnTo>
                  <a:lnTo>
                    <a:pt x="298172" y="154753"/>
                  </a:lnTo>
                  <a:close/>
                  <a:moveTo>
                    <a:pt x="276176" y="280184"/>
                  </a:moveTo>
                  <a:lnTo>
                    <a:pt x="282693" y="280184"/>
                  </a:lnTo>
                  <a:lnTo>
                    <a:pt x="282693" y="218283"/>
                  </a:lnTo>
                  <a:lnTo>
                    <a:pt x="297357" y="218283"/>
                  </a:lnTo>
                  <a:lnTo>
                    <a:pt x="297357" y="207695"/>
                  </a:lnTo>
                  <a:lnTo>
                    <a:pt x="276176" y="207695"/>
                  </a:lnTo>
                  <a:lnTo>
                    <a:pt x="276176" y="280184"/>
                  </a:lnTo>
                  <a:close/>
                  <a:moveTo>
                    <a:pt x="317724" y="320094"/>
                  </a:moveTo>
                  <a:cubicBezTo>
                    <a:pt x="306319" y="320094"/>
                    <a:pt x="297357" y="329054"/>
                    <a:pt x="297357" y="340456"/>
                  </a:cubicBezTo>
                  <a:cubicBezTo>
                    <a:pt x="297357" y="351859"/>
                    <a:pt x="306319" y="360819"/>
                    <a:pt x="317724" y="360819"/>
                  </a:cubicBezTo>
                  <a:cubicBezTo>
                    <a:pt x="329130" y="360819"/>
                    <a:pt x="338091" y="351859"/>
                    <a:pt x="338091" y="340456"/>
                  </a:cubicBezTo>
                  <a:cubicBezTo>
                    <a:pt x="338091" y="329054"/>
                    <a:pt x="328315" y="320094"/>
                    <a:pt x="317724" y="320094"/>
                  </a:cubicBezTo>
                  <a:moveTo>
                    <a:pt x="317724" y="355932"/>
                  </a:moveTo>
                  <a:cubicBezTo>
                    <a:pt x="308763" y="355932"/>
                    <a:pt x="301431" y="348601"/>
                    <a:pt x="301431" y="339642"/>
                  </a:cubicBezTo>
                  <a:cubicBezTo>
                    <a:pt x="301431" y="330683"/>
                    <a:pt x="308763" y="323352"/>
                    <a:pt x="317724" y="323352"/>
                  </a:cubicBezTo>
                  <a:cubicBezTo>
                    <a:pt x="326686" y="323352"/>
                    <a:pt x="333203" y="330683"/>
                    <a:pt x="333203" y="339642"/>
                  </a:cubicBezTo>
                  <a:cubicBezTo>
                    <a:pt x="333203" y="349416"/>
                    <a:pt x="325871" y="355932"/>
                    <a:pt x="317724" y="355932"/>
                  </a:cubicBezTo>
                </a:path>
              </a:pathLst>
            </a:custGeom>
            <a:grpFill/>
            <a:ln w="813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CAD68EA5-FB2F-7924-E61B-0ACFF982BC25}"/>
                </a:ext>
              </a:extLst>
            </p:cNvPr>
            <p:cNvSpPr/>
            <p:nvPr/>
          </p:nvSpPr>
          <p:spPr>
            <a:xfrm>
              <a:off x="4869909" y="3608187"/>
              <a:ext cx="142568" cy="167784"/>
            </a:xfrm>
            <a:custGeom>
              <a:avLst/>
              <a:gdLst>
                <a:gd name="connsiteX0" fmla="*/ 142569 w 142568"/>
                <a:gd name="connsiteY0" fmla="*/ 100182 h 167784"/>
                <a:gd name="connsiteX1" fmla="*/ 142569 w 142568"/>
                <a:gd name="connsiteY1" fmla="*/ 0 h 167784"/>
                <a:gd name="connsiteX2" fmla="*/ 108352 w 142568"/>
                <a:gd name="connsiteY2" fmla="*/ 0 h 167784"/>
                <a:gd name="connsiteX3" fmla="*/ 108352 w 142568"/>
                <a:gd name="connsiteY3" fmla="*/ 102626 h 167784"/>
                <a:gd name="connsiteX4" fmla="*/ 100205 w 142568"/>
                <a:gd name="connsiteY4" fmla="*/ 127875 h 167784"/>
                <a:gd name="connsiteX5" fmla="*/ 71692 w 142568"/>
                <a:gd name="connsiteY5" fmla="*/ 138463 h 167784"/>
                <a:gd name="connsiteX6" fmla="*/ 43993 w 142568"/>
                <a:gd name="connsiteY6" fmla="*/ 127875 h 167784"/>
                <a:gd name="connsiteX7" fmla="*/ 35031 w 142568"/>
                <a:gd name="connsiteY7" fmla="*/ 100997 h 167784"/>
                <a:gd name="connsiteX8" fmla="*/ 35031 w 142568"/>
                <a:gd name="connsiteY8" fmla="*/ 0 h 167784"/>
                <a:gd name="connsiteX9" fmla="*/ 0 w 142568"/>
                <a:gd name="connsiteY9" fmla="*/ 0 h 167784"/>
                <a:gd name="connsiteX10" fmla="*/ 0 w 142568"/>
                <a:gd name="connsiteY10" fmla="*/ 104255 h 167784"/>
                <a:gd name="connsiteX11" fmla="*/ 16294 w 142568"/>
                <a:gd name="connsiteY11" fmla="*/ 150681 h 167784"/>
                <a:gd name="connsiteX12" fmla="*/ 70062 w 142568"/>
                <a:gd name="connsiteY12" fmla="*/ 167785 h 167784"/>
                <a:gd name="connsiteX13" fmla="*/ 125460 w 142568"/>
                <a:gd name="connsiteY13" fmla="*/ 149051 h 167784"/>
                <a:gd name="connsiteX14" fmla="*/ 142569 w 142568"/>
                <a:gd name="connsiteY14" fmla="*/ 100182 h 16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568" h="167784">
                  <a:moveTo>
                    <a:pt x="142569" y="100182"/>
                  </a:moveTo>
                  <a:lnTo>
                    <a:pt x="142569" y="0"/>
                  </a:lnTo>
                  <a:lnTo>
                    <a:pt x="108352" y="0"/>
                  </a:lnTo>
                  <a:lnTo>
                    <a:pt x="108352" y="102626"/>
                  </a:lnTo>
                  <a:cubicBezTo>
                    <a:pt x="108352" y="113214"/>
                    <a:pt x="105908" y="122173"/>
                    <a:pt x="100205" y="127875"/>
                  </a:cubicBezTo>
                  <a:cubicBezTo>
                    <a:pt x="94503" y="134391"/>
                    <a:pt x="84726" y="138463"/>
                    <a:pt x="71692" y="138463"/>
                  </a:cubicBezTo>
                  <a:cubicBezTo>
                    <a:pt x="60286" y="138463"/>
                    <a:pt x="49695" y="135205"/>
                    <a:pt x="43993" y="127875"/>
                  </a:cubicBezTo>
                  <a:cubicBezTo>
                    <a:pt x="38290" y="121359"/>
                    <a:pt x="35031" y="113214"/>
                    <a:pt x="35031" y="100997"/>
                  </a:cubicBezTo>
                  <a:lnTo>
                    <a:pt x="35031" y="0"/>
                  </a:lnTo>
                  <a:lnTo>
                    <a:pt x="0" y="0"/>
                  </a:lnTo>
                  <a:lnTo>
                    <a:pt x="0" y="104255"/>
                  </a:lnTo>
                  <a:cubicBezTo>
                    <a:pt x="0" y="123802"/>
                    <a:pt x="4888" y="140092"/>
                    <a:pt x="16294" y="150681"/>
                  </a:cubicBezTo>
                  <a:cubicBezTo>
                    <a:pt x="28514" y="162083"/>
                    <a:pt x="46437" y="167785"/>
                    <a:pt x="70062" y="167785"/>
                  </a:cubicBezTo>
                  <a:cubicBezTo>
                    <a:pt x="95317" y="167785"/>
                    <a:pt x="113240" y="161269"/>
                    <a:pt x="125460" y="149051"/>
                  </a:cubicBezTo>
                  <a:cubicBezTo>
                    <a:pt x="136866" y="136834"/>
                    <a:pt x="142569" y="120544"/>
                    <a:pt x="142569" y="100182"/>
                  </a:cubicBezTo>
                </a:path>
              </a:pathLst>
            </a:custGeom>
            <a:grpFill/>
            <a:ln w="813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B685EE03-0CE4-2E8B-1D06-9E1CB2EAB526}"/>
                </a:ext>
              </a:extLst>
            </p:cNvPr>
            <p:cNvSpPr/>
            <p:nvPr/>
          </p:nvSpPr>
          <p:spPr>
            <a:xfrm>
              <a:off x="5055656" y="3607373"/>
              <a:ext cx="153974" cy="166155"/>
            </a:xfrm>
            <a:custGeom>
              <a:avLst/>
              <a:gdLst>
                <a:gd name="connsiteX0" fmla="*/ 153974 w 153974"/>
                <a:gd name="connsiteY0" fmla="*/ 165341 h 166155"/>
                <a:gd name="connsiteX1" fmla="*/ 153974 w 153974"/>
                <a:gd name="connsiteY1" fmla="*/ 815 h 166155"/>
                <a:gd name="connsiteX2" fmla="*/ 119758 w 153974"/>
                <a:gd name="connsiteY2" fmla="*/ 815 h 166155"/>
                <a:gd name="connsiteX3" fmla="*/ 119758 w 153974"/>
                <a:gd name="connsiteY3" fmla="*/ 84707 h 166155"/>
                <a:gd name="connsiteX4" fmla="*/ 120572 w 153974"/>
                <a:gd name="connsiteY4" fmla="*/ 109956 h 166155"/>
                <a:gd name="connsiteX5" fmla="*/ 119758 w 153974"/>
                <a:gd name="connsiteY5" fmla="*/ 109956 h 166155"/>
                <a:gd name="connsiteX6" fmla="*/ 104279 w 153974"/>
                <a:gd name="connsiteY6" fmla="*/ 87965 h 166155"/>
                <a:gd name="connsiteX7" fmla="*/ 35031 w 153974"/>
                <a:gd name="connsiteY7" fmla="*/ 0 h 166155"/>
                <a:gd name="connsiteX8" fmla="*/ 0 w 153974"/>
                <a:gd name="connsiteY8" fmla="*/ 0 h 166155"/>
                <a:gd name="connsiteX9" fmla="*/ 0 w 153974"/>
                <a:gd name="connsiteY9" fmla="*/ 165341 h 166155"/>
                <a:gd name="connsiteX10" fmla="*/ 34216 w 153974"/>
                <a:gd name="connsiteY10" fmla="*/ 165341 h 166155"/>
                <a:gd name="connsiteX11" fmla="*/ 34216 w 153974"/>
                <a:gd name="connsiteY11" fmla="*/ 74933 h 166155"/>
                <a:gd name="connsiteX12" fmla="*/ 33402 w 153974"/>
                <a:gd name="connsiteY12" fmla="*/ 52127 h 166155"/>
                <a:gd name="connsiteX13" fmla="*/ 34216 w 153974"/>
                <a:gd name="connsiteY13" fmla="*/ 52127 h 166155"/>
                <a:gd name="connsiteX14" fmla="*/ 49695 w 153974"/>
                <a:gd name="connsiteY14" fmla="*/ 74119 h 166155"/>
                <a:gd name="connsiteX15" fmla="*/ 121387 w 153974"/>
                <a:gd name="connsiteY15" fmla="*/ 166156 h 166155"/>
                <a:gd name="connsiteX16" fmla="*/ 153974 w 153974"/>
                <a:gd name="connsiteY16" fmla="*/ 166156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3974" h="166155">
                  <a:moveTo>
                    <a:pt x="153974" y="165341"/>
                  </a:moveTo>
                  <a:lnTo>
                    <a:pt x="153974" y="815"/>
                  </a:lnTo>
                  <a:lnTo>
                    <a:pt x="119758" y="815"/>
                  </a:lnTo>
                  <a:lnTo>
                    <a:pt x="119758" y="84707"/>
                  </a:lnTo>
                  <a:cubicBezTo>
                    <a:pt x="119758" y="92037"/>
                    <a:pt x="119758" y="102626"/>
                    <a:pt x="120572" y="109956"/>
                  </a:cubicBezTo>
                  <a:lnTo>
                    <a:pt x="119758" y="109956"/>
                  </a:lnTo>
                  <a:cubicBezTo>
                    <a:pt x="114870" y="103440"/>
                    <a:pt x="110796" y="96924"/>
                    <a:pt x="104279" y="87965"/>
                  </a:cubicBezTo>
                  <a:lnTo>
                    <a:pt x="35031" y="0"/>
                  </a:lnTo>
                  <a:lnTo>
                    <a:pt x="0" y="0"/>
                  </a:lnTo>
                  <a:lnTo>
                    <a:pt x="0" y="165341"/>
                  </a:lnTo>
                  <a:lnTo>
                    <a:pt x="34216" y="165341"/>
                  </a:lnTo>
                  <a:lnTo>
                    <a:pt x="34216" y="74933"/>
                  </a:lnTo>
                  <a:cubicBezTo>
                    <a:pt x="34216" y="67603"/>
                    <a:pt x="34216" y="57829"/>
                    <a:pt x="33402" y="52127"/>
                  </a:cubicBezTo>
                  <a:lnTo>
                    <a:pt x="34216" y="52127"/>
                  </a:lnTo>
                  <a:cubicBezTo>
                    <a:pt x="39105" y="59458"/>
                    <a:pt x="43993" y="65974"/>
                    <a:pt x="49695" y="74119"/>
                  </a:cubicBezTo>
                  <a:lnTo>
                    <a:pt x="121387" y="166156"/>
                  </a:lnTo>
                  <a:lnTo>
                    <a:pt x="153974" y="166156"/>
                  </a:lnTo>
                  <a:close/>
                </a:path>
              </a:pathLst>
            </a:custGeom>
            <a:grpFill/>
            <a:ln w="813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72D81360-0F23-E0F3-513E-17DD3E3CEDDF}"/>
                </a:ext>
              </a:extLst>
            </p:cNvPr>
            <p:cNvSpPr/>
            <p:nvPr/>
          </p:nvSpPr>
          <p:spPr>
            <a:xfrm>
              <a:off x="5256066" y="3608187"/>
              <a:ext cx="34216" cy="165341"/>
            </a:xfrm>
            <a:custGeom>
              <a:avLst/>
              <a:gdLst>
                <a:gd name="connsiteX0" fmla="*/ 0 w 34216"/>
                <a:gd name="connsiteY0" fmla="*/ 0 h 165341"/>
                <a:gd name="connsiteX1" fmla="*/ 34216 w 34216"/>
                <a:gd name="connsiteY1" fmla="*/ 0 h 165341"/>
                <a:gd name="connsiteX2" fmla="*/ 34216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6" y="0"/>
                  </a:lnTo>
                  <a:lnTo>
                    <a:pt x="34216" y="165341"/>
                  </a:lnTo>
                  <a:lnTo>
                    <a:pt x="0" y="165341"/>
                  </a:lnTo>
                  <a:close/>
                </a:path>
              </a:pathLst>
            </a:custGeom>
            <a:grpFill/>
            <a:ln w="813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52386F80-F8AF-7D4A-F5C7-A00008830779}"/>
                </a:ext>
              </a:extLst>
            </p:cNvPr>
            <p:cNvSpPr/>
            <p:nvPr/>
          </p:nvSpPr>
          <p:spPr>
            <a:xfrm>
              <a:off x="5307391" y="3607373"/>
              <a:ext cx="167008" cy="166155"/>
            </a:xfrm>
            <a:custGeom>
              <a:avLst/>
              <a:gdLst>
                <a:gd name="connsiteX0" fmla="*/ 167009 w 167008"/>
                <a:gd name="connsiteY0" fmla="*/ 815 h 166155"/>
                <a:gd name="connsiteX1" fmla="*/ 131978 w 167008"/>
                <a:gd name="connsiteY1" fmla="*/ 815 h 166155"/>
                <a:gd name="connsiteX2" fmla="*/ 94503 w 167008"/>
                <a:gd name="connsiteY2" fmla="*/ 89594 h 166155"/>
                <a:gd name="connsiteX3" fmla="*/ 83097 w 167008"/>
                <a:gd name="connsiteY3" fmla="*/ 118915 h 166155"/>
                <a:gd name="connsiteX4" fmla="*/ 82283 w 167008"/>
                <a:gd name="connsiteY4" fmla="*/ 118915 h 166155"/>
                <a:gd name="connsiteX5" fmla="*/ 70877 w 167008"/>
                <a:gd name="connsiteY5" fmla="*/ 87965 h 166155"/>
                <a:gd name="connsiteX6" fmla="*/ 37475 w 167008"/>
                <a:gd name="connsiteY6" fmla="*/ 0 h 166155"/>
                <a:gd name="connsiteX7" fmla="*/ 0 w 167008"/>
                <a:gd name="connsiteY7" fmla="*/ 0 h 166155"/>
                <a:gd name="connsiteX8" fmla="*/ 67618 w 167008"/>
                <a:gd name="connsiteY8" fmla="*/ 166156 h 166155"/>
                <a:gd name="connsiteX9" fmla="*/ 92873 w 167008"/>
                <a:gd name="connsiteY9" fmla="*/ 166156 h 166155"/>
                <a:gd name="connsiteX10" fmla="*/ 167009 w 167008"/>
                <a:gd name="connsiteY10" fmla="*/ 815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008" h="166155">
                  <a:moveTo>
                    <a:pt x="167009" y="815"/>
                  </a:moveTo>
                  <a:lnTo>
                    <a:pt x="131978" y="815"/>
                  </a:lnTo>
                  <a:lnTo>
                    <a:pt x="94503" y="89594"/>
                  </a:lnTo>
                  <a:cubicBezTo>
                    <a:pt x="89615" y="100997"/>
                    <a:pt x="86356" y="109956"/>
                    <a:pt x="83097" y="118915"/>
                  </a:cubicBezTo>
                  <a:lnTo>
                    <a:pt x="82283" y="118915"/>
                  </a:lnTo>
                  <a:cubicBezTo>
                    <a:pt x="79024" y="109956"/>
                    <a:pt x="74950" y="99368"/>
                    <a:pt x="70877" y="87965"/>
                  </a:cubicBezTo>
                  <a:lnTo>
                    <a:pt x="37475" y="0"/>
                  </a:lnTo>
                  <a:lnTo>
                    <a:pt x="0" y="0"/>
                  </a:lnTo>
                  <a:lnTo>
                    <a:pt x="67618" y="166156"/>
                  </a:lnTo>
                  <a:lnTo>
                    <a:pt x="92873" y="166156"/>
                  </a:lnTo>
                  <a:lnTo>
                    <a:pt x="167009" y="815"/>
                  </a:lnTo>
                  <a:close/>
                </a:path>
              </a:pathLst>
            </a:custGeom>
            <a:grpFill/>
            <a:ln w="813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3C77B9E0-E4A0-A9FD-BEF5-049FAB5FBBE9}"/>
                </a:ext>
              </a:extLst>
            </p:cNvPr>
            <p:cNvSpPr/>
            <p:nvPr/>
          </p:nvSpPr>
          <p:spPr>
            <a:xfrm>
              <a:off x="5493953"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6356 w 95317"/>
                <a:gd name="connsiteY4" fmla="*/ 94481 h 164526"/>
                <a:gd name="connsiteX5" fmla="*/ 86356 w 95317"/>
                <a:gd name="connsiteY5" fmla="*/ 65974 h 164526"/>
                <a:gd name="connsiteX6" fmla="*/ 34216 w 95317"/>
                <a:gd name="connsiteY6" fmla="*/ 65974 h 164526"/>
                <a:gd name="connsiteX7" fmla="*/ 34216 w 95317"/>
                <a:gd name="connsiteY7" fmla="*/ 27693 h 164526"/>
                <a:gd name="connsiteX8" fmla="*/ 86356 w 95317"/>
                <a:gd name="connsiteY8" fmla="*/ 27693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6356" y="94481"/>
                  </a:lnTo>
                  <a:lnTo>
                    <a:pt x="86356" y="65974"/>
                  </a:lnTo>
                  <a:lnTo>
                    <a:pt x="34216" y="65974"/>
                  </a:lnTo>
                  <a:lnTo>
                    <a:pt x="34216" y="27693"/>
                  </a:lnTo>
                  <a:lnTo>
                    <a:pt x="86356" y="27693"/>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42F43799-DD5C-E2E9-8977-5E9B7A35E076}"/>
                </a:ext>
              </a:extLst>
            </p:cNvPr>
            <p:cNvSpPr/>
            <p:nvPr/>
          </p:nvSpPr>
          <p:spPr>
            <a:xfrm>
              <a:off x="5626745" y="3608187"/>
              <a:ext cx="127089" cy="165341"/>
            </a:xfrm>
            <a:custGeom>
              <a:avLst/>
              <a:gdLst>
                <a:gd name="connsiteX0" fmla="*/ 127090 w 127089"/>
                <a:gd name="connsiteY0" fmla="*/ 164527 h 165341"/>
                <a:gd name="connsiteX1" fmla="*/ 78209 w 127089"/>
                <a:gd name="connsiteY1" fmla="*/ 89594 h 165341"/>
                <a:gd name="connsiteX2" fmla="*/ 78209 w 127089"/>
                <a:gd name="connsiteY2" fmla="*/ 89594 h 165341"/>
                <a:gd name="connsiteX3" fmla="*/ 108352 w 127089"/>
                <a:gd name="connsiteY3" fmla="*/ 47240 h 165341"/>
                <a:gd name="connsiteX4" fmla="*/ 48066 w 127089"/>
                <a:gd name="connsiteY4" fmla="*/ 0 h 165341"/>
                <a:gd name="connsiteX5" fmla="*/ 0 w 127089"/>
                <a:gd name="connsiteY5" fmla="*/ 0 h 165341"/>
                <a:gd name="connsiteX6" fmla="*/ 0 w 127089"/>
                <a:gd name="connsiteY6" fmla="*/ 165341 h 165341"/>
                <a:gd name="connsiteX7" fmla="*/ 34217 w 127089"/>
                <a:gd name="connsiteY7" fmla="*/ 165341 h 165341"/>
                <a:gd name="connsiteX8" fmla="*/ 34217 w 127089"/>
                <a:gd name="connsiteY8" fmla="*/ 101811 h 165341"/>
                <a:gd name="connsiteX9" fmla="*/ 47251 w 127089"/>
                <a:gd name="connsiteY9" fmla="*/ 101811 h 165341"/>
                <a:gd name="connsiteX10" fmla="*/ 87985 w 127089"/>
                <a:gd name="connsiteY10" fmla="*/ 165341 h 165341"/>
                <a:gd name="connsiteX11" fmla="*/ 127090 w 127089"/>
                <a:gd name="connsiteY11" fmla="*/ 165341 h 165341"/>
                <a:gd name="connsiteX12" fmla="*/ 74136 w 127089"/>
                <a:gd name="connsiteY12" fmla="*/ 50498 h 165341"/>
                <a:gd name="connsiteX13" fmla="*/ 48881 w 127089"/>
                <a:gd name="connsiteY13" fmla="*/ 75747 h 165341"/>
                <a:gd name="connsiteX14" fmla="*/ 34217 w 127089"/>
                <a:gd name="connsiteY14" fmla="*/ 75747 h 165341"/>
                <a:gd name="connsiteX15" fmla="*/ 34217 w 127089"/>
                <a:gd name="connsiteY15" fmla="*/ 28507 h 165341"/>
                <a:gd name="connsiteX16" fmla="*/ 48881 w 127089"/>
                <a:gd name="connsiteY16" fmla="*/ 28507 h 165341"/>
                <a:gd name="connsiteX17" fmla="*/ 74136 w 127089"/>
                <a:gd name="connsiteY17" fmla="*/ 50498 h 165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089" h="165341">
                  <a:moveTo>
                    <a:pt x="127090" y="164527"/>
                  </a:moveTo>
                  <a:cubicBezTo>
                    <a:pt x="101835" y="122173"/>
                    <a:pt x="86356" y="94481"/>
                    <a:pt x="78209" y="89594"/>
                  </a:cubicBezTo>
                  <a:lnTo>
                    <a:pt x="78209" y="89594"/>
                  </a:lnTo>
                  <a:cubicBezTo>
                    <a:pt x="93688" y="83078"/>
                    <a:pt x="108352" y="68417"/>
                    <a:pt x="108352" y="47240"/>
                  </a:cubicBezTo>
                  <a:cubicBezTo>
                    <a:pt x="108352" y="21991"/>
                    <a:pt x="92059" y="0"/>
                    <a:pt x="48066" y="0"/>
                  </a:cubicBezTo>
                  <a:lnTo>
                    <a:pt x="0" y="0"/>
                  </a:lnTo>
                  <a:lnTo>
                    <a:pt x="0" y="165341"/>
                  </a:lnTo>
                  <a:lnTo>
                    <a:pt x="34217" y="165341"/>
                  </a:lnTo>
                  <a:lnTo>
                    <a:pt x="34217" y="101811"/>
                  </a:lnTo>
                  <a:lnTo>
                    <a:pt x="47251" y="101811"/>
                  </a:lnTo>
                  <a:cubicBezTo>
                    <a:pt x="52954" y="104255"/>
                    <a:pt x="63545" y="122988"/>
                    <a:pt x="87985" y="165341"/>
                  </a:cubicBezTo>
                  <a:lnTo>
                    <a:pt x="127090" y="165341"/>
                  </a:lnTo>
                  <a:close/>
                  <a:moveTo>
                    <a:pt x="74136" y="50498"/>
                  </a:moveTo>
                  <a:cubicBezTo>
                    <a:pt x="74136" y="65159"/>
                    <a:pt x="63545" y="75747"/>
                    <a:pt x="48881" y="75747"/>
                  </a:cubicBezTo>
                  <a:lnTo>
                    <a:pt x="34217" y="75747"/>
                  </a:lnTo>
                  <a:lnTo>
                    <a:pt x="34217" y="28507"/>
                  </a:lnTo>
                  <a:lnTo>
                    <a:pt x="48881" y="28507"/>
                  </a:lnTo>
                  <a:cubicBezTo>
                    <a:pt x="65174" y="28507"/>
                    <a:pt x="74136" y="38281"/>
                    <a:pt x="74136" y="50498"/>
                  </a:cubicBezTo>
                </a:path>
              </a:pathLst>
            </a:custGeom>
            <a:grpFill/>
            <a:ln w="8132"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6EFE588E-E494-B7C3-2A66-7EE25D4B1D16}"/>
                </a:ext>
              </a:extLst>
            </p:cNvPr>
            <p:cNvSpPr/>
            <p:nvPr/>
          </p:nvSpPr>
          <p:spPr>
            <a:xfrm>
              <a:off x="5762796" y="3606558"/>
              <a:ext cx="111610" cy="170228"/>
            </a:xfrm>
            <a:custGeom>
              <a:avLst/>
              <a:gdLst>
                <a:gd name="connsiteX0" fmla="*/ 111611 w 111610"/>
                <a:gd name="connsiteY0" fmla="*/ 119730 h 170228"/>
                <a:gd name="connsiteX1" fmla="*/ 40734 w 111610"/>
                <a:gd name="connsiteY1" fmla="*/ 41539 h 170228"/>
                <a:gd name="connsiteX2" fmla="*/ 62730 w 111610"/>
                <a:gd name="connsiteY2" fmla="*/ 26878 h 170228"/>
                <a:gd name="connsiteX3" fmla="*/ 101835 w 111610"/>
                <a:gd name="connsiteY3" fmla="*/ 39096 h 170228"/>
                <a:gd name="connsiteX4" fmla="*/ 102649 w 111610"/>
                <a:gd name="connsiteY4" fmla="*/ 9774 h 170228"/>
                <a:gd name="connsiteX5" fmla="*/ 61101 w 111610"/>
                <a:gd name="connsiteY5" fmla="*/ 0 h 170228"/>
                <a:gd name="connsiteX6" fmla="*/ 4888 w 111610"/>
                <a:gd name="connsiteY6" fmla="*/ 47241 h 170228"/>
                <a:gd name="connsiteX7" fmla="*/ 15479 w 111610"/>
                <a:gd name="connsiteY7" fmla="*/ 76562 h 170228"/>
                <a:gd name="connsiteX8" fmla="*/ 75765 w 111610"/>
                <a:gd name="connsiteY8" fmla="*/ 125432 h 170228"/>
                <a:gd name="connsiteX9" fmla="*/ 50510 w 111610"/>
                <a:gd name="connsiteY9" fmla="*/ 142536 h 170228"/>
                <a:gd name="connsiteX10" fmla="*/ 13035 w 111610"/>
                <a:gd name="connsiteY10" fmla="*/ 129504 h 170228"/>
                <a:gd name="connsiteX11" fmla="*/ 0 w 111610"/>
                <a:gd name="connsiteY11" fmla="*/ 154753 h 170228"/>
                <a:gd name="connsiteX12" fmla="*/ 52954 w 111610"/>
                <a:gd name="connsiteY12" fmla="*/ 170228 h 170228"/>
                <a:gd name="connsiteX13" fmla="*/ 111611 w 111610"/>
                <a:gd name="connsiteY13" fmla="*/ 119730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70228">
                  <a:moveTo>
                    <a:pt x="111611" y="119730"/>
                  </a:moveTo>
                  <a:cubicBezTo>
                    <a:pt x="111611" y="67603"/>
                    <a:pt x="40734" y="70861"/>
                    <a:pt x="40734" y="41539"/>
                  </a:cubicBezTo>
                  <a:cubicBezTo>
                    <a:pt x="40734" y="31765"/>
                    <a:pt x="50510" y="26878"/>
                    <a:pt x="62730" y="26878"/>
                  </a:cubicBezTo>
                  <a:cubicBezTo>
                    <a:pt x="76580" y="26878"/>
                    <a:pt x="87985" y="31765"/>
                    <a:pt x="101835" y="39096"/>
                  </a:cubicBezTo>
                  <a:lnTo>
                    <a:pt x="102649" y="9774"/>
                  </a:lnTo>
                  <a:cubicBezTo>
                    <a:pt x="92873" y="4072"/>
                    <a:pt x="78209" y="0"/>
                    <a:pt x="61101" y="0"/>
                  </a:cubicBezTo>
                  <a:cubicBezTo>
                    <a:pt x="24440" y="0"/>
                    <a:pt x="4888" y="21991"/>
                    <a:pt x="4888" y="47241"/>
                  </a:cubicBezTo>
                  <a:cubicBezTo>
                    <a:pt x="4888" y="60272"/>
                    <a:pt x="8962" y="69232"/>
                    <a:pt x="15479" y="76562"/>
                  </a:cubicBezTo>
                  <a:cubicBezTo>
                    <a:pt x="35846" y="99368"/>
                    <a:pt x="75765" y="103440"/>
                    <a:pt x="75765" y="125432"/>
                  </a:cubicBezTo>
                  <a:cubicBezTo>
                    <a:pt x="75765" y="137649"/>
                    <a:pt x="62730" y="142536"/>
                    <a:pt x="50510" y="142536"/>
                  </a:cubicBezTo>
                  <a:cubicBezTo>
                    <a:pt x="35846" y="142536"/>
                    <a:pt x="22811" y="136834"/>
                    <a:pt x="13035" y="129504"/>
                  </a:cubicBezTo>
                  <a:lnTo>
                    <a:pt x="0" y="154753"/>
                  </a:lnTo>
                  <a:cubicBezTo>
                    <a:pt x="12220" y="162898"/>
                    <a:pt x="28514" y="170228"/>
                    <a:pt x="52954" y="170228"/>
                  </a:cubicBezTo>
                  <a:cubicBezTo>
                    <a:pt x="84726" y="168599"/>
                    <a:pt x="111611" y="149866"/>
                    <a:pt x="111611" y="119730"/>
                  </a:cubicBezTo>
                </a:path>
              </a:pathLst>
            </a:custGeom>
            <a:grpFill/>
            <a:ln w="8132"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7032098E-16FD-2C0E-A1AD-67FDB856BB12}"/>
                </a:ext>
              </a:extLst>
            </p:cNvPr>
            <p:cNvSpPr/>
            <p:nvPr/>
          </p:nvSpPr>
          <p:spPr>
            <a:xfrm>
              <a:off x="5902106" y="3608187"/>
              <a:ext cx="34216" cy="165341"/>
            </a:xfrm>
            <a:custGeom>
              <a:avLst/>
              <a:gdLst>
                <a:gd name="connsiteX0" fmla="*/ 0 w 34216"/>
                <a:gd name="connsiteY0" fmla="*/ 0 h 165341"/>
                <a:gd name="connsiteX1" fmla="*/ 34217 w 34216"/>
                <a:gd name="connsiteY1" fmla="*/ 0 h 165341"/>
                <a:gd name="connsiteX2" fmla="*/ 34217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7" y="0"/>
                  </a:lnTo>
                  <a:lnTo>
                    <a:pt x="34217" y="165341"/>
                  </a:lnTo>
                  <a:lnTo>
                    <a:pt x="0" y="165341"/>
                  </a:lnTo>
                  <a:close/>
                </a:path>
              </a:pathLst>
            </a:custGeom>
            <a:grpFill/>
            <a:ln w="8132"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D4E10D2A-1359-8AFB-F064-6694329C7160}"/>
                </a:ext>
              </a:extLst>
            </p:cNvPr>
            <p:cNvSpPr/>
            <p:nvPr/>
          </p:nvSpPr>
          <p:spPr>
            <a:xfrm>
              <a:off x="5960763" y="3608187"/>
              <a:ext cx="135236" cy="164526"/>
            </a:xfrm>
            <a:custGeom>
              <a:avLst/>
              <a:gdLst>
                <a:gd name="connsiteX0" fmla="*/ 135237 w 135236"/>
                <a:gd name="connsiteY0" fmla="*/ 0 h 164526"/>
                <a:gd name="connsiteX1" fmla="*/ 0 w 135236"/>
                <a:gd name="connsiteY1" fmla="*/ 0 h 164526"/>
                <a:gd name="connsiteX2" fmla="*/ 0 w 135236"/>
                <a:gd name="connsiteY2" fmla="*/ 27693 h 164526"/>
                <a:gd name="connsiteX3" fmla="*/ 48066 w 135236"/>
                <a:gd name="connsiteY3" fmla="*/ 27693 h 164526"/>
                <a:gd name="connsiteX4" fmla="*/ 48066 w 135236"/>
                <a:gd name="connsiteY4" fmla="*/ 164527 h 164526"/>
                <a:gd name="connsiteX5" fmla="*/ 83097 w 135236"/>
                <a:gd name="connsiteY5" fmla="*/ 164527 h 164526"/>
                <a:gd name="connsiteX6" fmla="*/ 83097 w 135236"/>
                <a:gd name="connsiteY6" fmla="*/ 27693 h 164526"/>
                <a:gd name="connsiteX7" fmla="*/ 127090 w 135236"/>
                <a:gd name="connsiteY7"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236" h="164526">
                  <a:moveTo>
                    <a:pt x="135237" y="0"/>
                  </a:moveTo>
                  <a:lnTo>
                    <a:pt x="0" y="0"/>
                  </a:lnTo>
                  <a:lnTo>
                    <a:pt x="0" y="27693"/>
                  </a:lnTo>
                  <a:lnTo>
                    <a:pt x="48066" y="27693"/>
                  </a:lnTo>
                  <a:lnTo>
                    <a:pt x="48066" y="164527"/>
                  </a:lnTo>
                  <a:lnTo>
                    <a:pt x="83097" y="164527"/>
                  </a:lnTo>
                  <a:lnTo>
                    <a:pt x="83097" y="27693"/>
                  </a:lnTo>
                  <a:lnTo>
                    <a:pt x="127090" y="27693"/>
                  </a:lnTo>
                  <a:close/>
                </a:path>
              </a:pathLst>
            </a:custGeom>
            <a:grpFill/>
            <a:ln w="8132"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CAA8FAA1-7B98-F172-AD43-3F1F2353EDF6}"/>
                </a:ext>
              </a:extLst>
            </p:cNvPr>
            <p:cNvSpPr/>
            <p:nvPr/>
          </p:nvSpPr>
          <p:spPr>
            <a:xfrm>
              <a:off x="6097629" y="3608187"/>
              <a:ext cx="149085" cy="164526"/>
            </a:xfrm>
            <a:custGeom>
              <a:avLst/>
              <a:gdLst>
                <a:gd name="connsiteX0" fmla="*/ 149086 w 149085"/>
                <a:gd name="connsiteY0" fmla="*/ 0 h 164526"/>
                <a:gd name="connsiteX1" fmla="*/ 113240 w 149085"/>
                <a:gd name="connsiteY1" fmla="*/ 0 h 164526"/>
                <a:gd name="connsiteX2" fmla="*/ 87985 w 149085"/>
                <a:gd name="connsiteY2" fmla="*/ 46426 h 164526"/>
                <a:gd name="connsiteX3" fmla="*/ 75765 w 149085"/>
                <a:gd name="connsiteY3" fmla="*/ 70046 h 164526"/>
                <a:gd name="connsiteX4" fmla="*/ 74950 w 149085"/>
                <a:gd name="connsiteY4" fmla="*/ 70046 h 164526"/>
                <a:gd name="connsiteX5" fmla="*/ 62730 w 149085"/>
                <a:gd name="connsiteY5" fmla="*/ 46426 h 164526"/>
                <a:gd name="connsiteX6" fmla="*/ 37475 w 149085"/>
                <a:gd name="connsiteY6" fmla="*/ 0 h 164526"/>
                <a:gd name="connsiteX7" fmla="*/ 0 w 149085"/>
                <a:gd name="connsiteY7" fmla="*/ 0 h 164526"/>
                <a:gd name="connsiteX8" fmla="*/ 57027 w 149085"/>
                <a:gd name="connsiteY8" fmla="*/ 99368 h 164526"/>
                <a:gd name="connsiteX9" fmla="*/ 57027 w 149085"/>
                <a:gd name="connsiteY9" fmla="*/ 164527 h 164526"/>
                <a:gd name="connsiteX10" fmla="*/ 91244 w 149085"/>
                <a:gd name="connsiteY10" fmla="*/ 164527 h 164526"/>
                <a:gd name="connsiteX11" fmla="*/ 91244 w 149085"/>
                <a:gd name="connsiteY11" fmla="*/ 99368 h 164526"/>
                <a:gd name="connsiteX12" fmla="*/ 149086 w 149085"/>
                <a:gd name="connsiteY12" fmla="*/ 0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085" h="164526">
                  <a:moveTo>
                    <a:pt x="149086" y="0"/>
                  </a:moveTo>
                  <a:lnTo>
                    <a:pt x="113240" y="0"/>
                  </a:lnTo>
                  <a:lnTo>
                    <a:pt x="87985" y="46426"/>
                  </a:lnTo>
                  <a:cubicBezTo>
                    <a:pt x="83912" y="53756"/>
                    <a:pt x="79838" y="61901"/>
                    <a:pt x="75765" y="70046"/>
                  </a:cubicBezTo>
                  <a:lnTo>
                    <a:pt x="74950" y="70046"/>
                  </a:lnTo>
                  <a:cubicBezTo>
                    <a:pt x="71692" y="62716"/>
                    <a:pt x="66803" y="52942"/>
                    <a:pt x="62730" y="46426"/>
                  </a:cubicBezTo>
                  <a:lnTo>
                    <a:pt x="37475" y="0"/>
                  </a:lnTo>
                  <a:lnTo>
                    <a:pt x="0" y="0"/>
                  </a:lnTo>
                  <a:lnTo>
                    <a:pt x="57027" y="99368"/>
                  </a:lnTo>
                  <a:lnTo>
                    <a:pt x="57027" y="164527"/>
                  </a:lnTo>
                  <a:lnTo>
                    <a:pt x="91244" y="164527"/>
                  </a:lnTo>
                  <a:lnTo>
                    <a:pt x="91244" y="99368"/>
                  </a:lnTo>
                  <a:lnTo>
                    <a:pt x="149086" y="0"/>
                  </a:lnTo>
                  <a:close/>
                </a:path>
              </a:pathLst>
            </a:custGeom>
            <a:grpFill/>
            <a:ln w="8132"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34228AC6-AE42-B165-0CB0-94C0931C5684}"/>
                </a:ext>
              </a:extLst>
            </p:cNvPr>
            <p:cNvSpPr/>
            <p:nvPr/>
          </p:nvSpPr>
          <p:spPr>
            <a:xfrm>
              <a:off x="6313519" y="3606558"/>
              <a:ext cx="170267" cy="170228"/>
            </a:xfrm>
            <a:custGeom>
              <a:avLst/>
              <a:gdLst>
                <a:gd name="connsiteX0" fmla="*/ 170268 w 170267"/>
                <a:gd name="connsiteY0" fmla="*/ 83893 h 170228"/>
                <a:gd name="connsiteX1" fmla="*/ 149086 w 170267"/>
                <a:gd name="connsiteY1" fmla="*/ 25249 h 170228"/>
                <a:gd name="connsiteX2" fmla="*/ 84726 w 170267"/>
                <a:gd name="connsiteY2" fmla="*/ 0 h 170228"/>
                <a:gd name="connsiteX3" fmla="*/ 23626 w 170267"/>
                <a:gd name="connsiteY3" fmla="*/ 24435 h 170228"/>
                <a:gd name="connsiteX4" fmla="*/ 0 w 170267"/>
                <a:gd name="connsiteY4" fmla="*/ 86336 h 170228"/>
                <a:gd name="connsiteX5" fmla="*/ 26070 w 170267"/>
                <a:gd name="connsiteY5" fmla="*/ 149866 h 170228"/>
                <a:gd name="connsiteX6" fmla="*/ 84726 w 170267"/>
                <a:gd name="connsiteY6" fmla="*/ 170228 h 170228"/>
                <a:gd name="connsiteX7" fmla="*/ 146642 w 170267"/>
                <a:gd name="connsiteY7" fmla="*/ 145794 h 170228"/>
                <a:gd name="connsiteX8" fmla="*/ 170268 w 170267"/>
                <a:gd name="connsiteY8" fmla="*/ 83893 h 170228"/>
                <a:gd name="connsiteX9" fmla="*/ 134422 w 170267"/>
                <a:gd name="connsiteY9" fmla="*/ 84707 h 170228"/>
                <a:gd name="connsiteX10" fmla="*/ 85541 w 170267"/>
                <a:gd name="connsiteY10" fmla="*/ 141721 h 170228"/>
                <a:gd name="connsiteX11" fmla="*/ 35846 w 170267"/>
                <a:gd name="connsiteY11" fmla="*/ 84707 h 170228"/>
                <a:gd name="connsiteX12" fmla="*/ 85541 w 170267"/>
                <a:gd name="connsiteY12" fmla="*/ 27693 h 170228"/>
                <a:gd name="connsiteX13" fmla="*/ 134422 w 170267"/>
                <a:gd name="connsiteY13" fmla="*/ 84707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0267" h="170228">
                  <a:moveTo>
                    <a:pt x="170268" y="83893"/>
                  </a:moveTo>
                  <a:cubicBezTo>
                    <a:pt x="170268" y="61087"/>
                    <a:pt x="162936" y="39910"/>
                    <a:pt x="149086" y="25249"/>
                  </a:cubicBezTo>
                  <a:cubicBezTo>
                    <a:pt x="134422" y="8959"/>
                    <a:pt x="111611" y="0"/>
                    <a:pt x="84726" y="0"/>
                  </a:cubicBezTo>
                  <a:cubicBezTo>
                    <a:pt x="59471" y="0"/>
                    <a:pt x="38290" y="8959"/>
                    <a:pt x="23626" y="24435"/>
                  </a:cubicBezTo>
                  <a:cubicBezTo>
                    <a:pt x="8147" y="39910"/>
                    <a:pt x="0" y="61901"/>
                    <a:pt x="0" y="86336"/>
                  </a:cubicBezTo>
                  <a:cubicBezTo>
                    <a:pt x="0" y="111585"/>
                    <a:pt x="8961" y="134391"/>
                    <a:pt x="26070" y="149866"/>
                  </a:cubicBezTo>
                  <a:cubicBezTo>
                    <a:pt x="40734" y="162898"/>
                    <a:pt x="61101" y="170228"/>
                    <a:pt x="84726" y="170228"/>
                  </a:cubicBezTo>
                  <a:cubicBezTo>
                    <a:pt x="110796" y="170228"/>
                    <a:pt x="131978" y="161269"/>
                    <a:pt x="146642" y="145794"/>
                  </a:cubicBezTo>
                  <a:cubicBezTo>
                    <a:pt x="162121" y="129504"/>
                    <a:pt x="170268" y="107513"/>
                    <a:pt x="170268" y="83893"/>
                  </a:cubicBezTo>
                  <a:moveTo>
                    <a:pt x="134422" y="84707"/>
                  </a:moveTo>
                  <a:cubicBezTo>
                    <a:pt x="134422" y="120545"/>
                    <a:pt x="114055" y="141721"/>
                    <a:pt x="85541" y="141721"/>
                  </a:cubicBezTo>
                  <a:cubicBezTo>
                    <a:pt x="57027" y="141721"/>
                    <a:pt x="35846" y="121359"/>
                    <a:pt x="35846" y="84707"/>
                  </a:cubicBezTo>
                  <a:cubicBezTo>
                    <a:pt x="35846" y="48869"/>
                    <a:pt x="57027" y="27693"/>
                    <a:pt x="85541" y="27693"/>
                  </a:cubicBezTo>
                  <a:cubicBezTo>
                    <a:pt x="114055" y="27693"/>
                    <a:pt x="134422" y="48869"/>
                    <a:pt x="134422" y="84707"/>
                  </a:cubicBezTo>
                </a:path>
              </a:pathLst>
            </a:custGeom>
            <a:grpFill/>
            <a:ln w="8132"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A8CB72D5-7942-FB0E-8425-9AE010223857}"/>
                </a:ext>
              </a:extLst>
            </p:cNvPr>
            <p:cNvSpPr/>
            <p:nvPr/>
          </p:nvSpPr>
          <p:spPr>
            <a:xfrm>
              <a:off x="6515559" y="3608187"/>
              <a:ext cx="96131" cy="164526"/>
            </a:xfrm>
            <a:custGeom>
              <a:avLst/>
              <a:gdLst>
                <a:gd name="connsiteX0" fmla="*/ 96132 w 96131"/>
                <a:gd name="connsiteY0" fmla="*/ 0 h 164526"/>
                <a:gd name="connsiteX1" fmla="*/ 0 w 96131"/>
                <a:gd name="connsiteY1" fmla="*/ 0 h 164526"/>
                <a:gd name="connsiteX2" fmla="*/ 0 w 96131"/>
                <a:gd name="connsiteY2" fmla="*/ 164527 h 164526"/>
                <a:gd name="connsiteX3" fmla="*/ 34217 w 96131"/>
                <a:gd name="connsiteY3" fmla="*/ 164527 h 164526"/>
                <a:gd name="connsiteX4" fmla="*/ 34217 w 96131"/>
                <a:gd name="connsiteY4" fmla="*/ 95295 h 164526"/>
                <a:gd name="connsiteX5" fmla="*/ 87171 w 96131"/>
                <a:gd name="connsiteY5" fmla="*/ 95295 h 164526"/>
                <a:gd name="connsiteX6" fmla="*/ 86356 w 96131"/>
                <a:gd name="connsiteY6" fmla="*/ 66788 h 164526"/>
                <a:gd name="connsiteX7" fmla="*/ 34217 w 96131"/>
                <a:gd name="connsiteY7" fmla="*/ 66788 h 164526"/>
                <a:gd name="connsiteX8" fmla="*/ 34217 w 96131"/>
                <a:gd name="connsiteY8" fmla="*/ 27693 h 164526"/>
                <a:gd name="connsiteX9" fmla="*/ 87171 w 96131"/>
                <a:gd name="connsiteY9"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131" h="164526">
                  <a:moveTo>
                    <a:pt x="96132" y="0"/>
                  </a:moveTo>
                  <a:lnTo>
                    <a:pt x="0" y="0"/>
                  </a:lnTo>
                  <a:lnTo>
                    <a:pt x="0" y="164527"/>
                  </a:lnTo>
                  <a:lnTo>
                    <a:pt x="34217" y="164527"/>
                  </a:lnTo>
                  <a:lnTo>
                    <a:pt x="34217" y="95295"/>
                  </a:lnTo>
                  <a:lnTo>
                    <a:pt x="87171" y="95295"/>
                  </a:lnTo>
                  <a:lnTo>
                    <a:pt x="86356" y="66788"/>
                  </a:lnTo>
                  <a:lnTo>
                    <a:pt x="34217" y="66788"/>
                  </a:lnTo>
                  <a:lnTo>
                    <a:pt x="34217" y="27693"/>
                  </a:lnTo>
                  <a:lnTo>
                    <a:pt x="87171" y="27693"/>
                  </a:lnTo>
                  <a:close/>
                </a:path>
              </a:pathLst>
            </a:custGeom>
            <a:grpFill/>
            <a:ln w="8132"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5D493C1B-1C39-1C69-45DA-60112811980E}"/>
                </a:ext>
              </a:extLst>
            </p:cNvPr>
            <p:cNvSpPr/>
            <p:nvPr/>
          </p:nvSpPr>
          <p:spPr>
            <a:xfrm>
              <a:off x="6695603" y="3608187"/>
              <a:ext cx="91243" cy="164526"/>
            </a:xfrm>
            <a:custGeom>
              <a:avLst/>
              <a:gdLst>
                <a:gd name="connsiteX0" fmla="*/ 91244 w 91243"/>
                <a:gd name="connsiteY0" fmla="*/ 164527 h 164526"/>
                <a:gd name="connsiteX1" fmla="*/ 91244 w 91243"/>
                <a:gd name="connsiteY1" fmla="*/ 136020 h 164526"/>
                <a:gd name="connsiteX2" fmla="*/ 33402 w 91243"/>
                <a:gd name="connsiteY2" fmla="*/ 136020 h 164526"/>
                <a:gd name="connsiteX3" fmla="*/ 33402 w 91243"/>
                <a:gd name="connsiteY3" fmla="*/ 0 h 164526"/>
                <a:gd name="connsiteX4" fmla="*/ 0 w 91243"/>
                <a:gd name="connsiteY4" fmla="*/ 0 h 164526"/>
                <a:gd name="connsiteX5" fmla="*/ 0 w 91243"/>
                <a:gd name="connsiteY5"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43" h="164526">
                  <a:moveTo>
                    <a:pt x="91244" y="164527"/>
                  </a:moveTo>
                  <a:lnTo>
                    <a:pt x="91244" y="136020"/>
                  </a:lnTo>
                  <a:lnTo>
                    <a:pt x="33402" y="136020"/>
                  </a:lnTo>
                  <a:lnTo>
                    <a:pt x="33402" y="0"/>
                  </a:lnTo>
                  <a:lnTo>
                    <a:pt x="0" y="0"/>
                  </a:lnTo>
                  <a:lnTo>
                    <a:pt x="0" y="164527"/>
                  </a:lnTo>
                  <a:close/>
                </a:path>
              </a:pathLst>
            </a:custGeom>
            <a:grpFill/>
            <a:ln w="8132"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AE2698A1-26FF-22D1-3BA9-01D028140AD4}"/>
                </a:ext>
              </a:extLst>
            </p:cNvPr>
            <p:cNvSpPr/>
            <p:nvPr/>
          </p:nvSpPr>
          <p:spPr>
            <a:xfrm>
              <a:off x="6809657"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7170 w 95317"/>
                <a:gd name="connsiteY4" fmla="*/ 94481 h 164526"/>
                <a:gd name="connsiteX5" fmla="*/ 87170 w 95317"/>
                <a:gd name="connsiteY5" fmla="*/ 66788 h 164526"/>
                <a:gd name="connsiteX6" fmla="*/ 34216 w 95317"/>
                <a:gd name="connsiteY6" fmla="*/ 66788 h 164526"/>
                <a:gd name="connsiteX7" fmla="*/ 34216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7170" y="94481"/>
                  </a:lnTo>
                  <a:lnTo>
                    <a:pt x="87170" y="66788"/>
                  </a:lnTo>
                  <a:lnTo>
                    <a:pt x="34216" y="66788"/>
                  </a:lnTo>
                  <a:lnTo>
                    <a:pt x="34216"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DAB7A989-2FC3-DCB8-7396-205D5B90C0FB}"/>
                </a:ext>
              </a:extLst>
            </p:cNvPr>
            <p:cNvSpPr/>
            <p:nvPr/>
          </p:nvSpPr>
          <p:spPr>
            <a:xfrm>
              <a:off x="6935118" y="3608187"/>
              <a:ext cx="95317" cy="164526"/>
            </a:xfrm>
            <a:custGeom>
              <a:avLst/>
              <a:gdLst>
                <a:gd name="connsiteX0" fmla="*/ 94503 w 95317"/>
                <a:gd name="connsiteY0" fmla="*/ 164527 h 164526"/>
                <a:gd name="connsiteX1" fmla="*/ 94503 w 95317"/>
                <a:gd name="connsiteY1" fmla="*/ 136834 h 164526"/>
                <a:gd name="connsiteX2" fmla="*/ 34217 w 95317"/>
                <a:gd name="connsiteY2" fmla="*/ 136834 h 164526"/>
                <a:gd name="connsiteX3" fmla="*/ 34217 w 95317"/>
                <a:gd name="connsiteY3" fmla="*/ 94481 h 164526"/>
                <a:gd name="connsiteX4" fmla="*/ 86356 w 95317"/>
                <a:gd name="connsiteY4" fmla="*/ 94481 h 164526"/>
                <a:gd name="connsiteX5" fmla="*/ 86356 w 95317"/>
                <a:gd name="connsiteY5" fmla="*/ 66788 h 164526"/>
                <a:gd name="connsiteX6" fmla="*/ 34217 w 95317"/>
                <a:gd name="connsiteY6" fmla="*/ 66788 h 164526"/>
                <a:gd name="connsiteX7" fmla="*/ 34217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4503" y="164527"/>
                  </a:moveTo>
                  <a:lnTo>
                    <a:pt x="94503" y="136834"/>
                  </a:lnTo>
                  <a:lnTo>
                    <a:pt x="34217" y="136834"/>
                  </a:lnTo>
                  <a:lnTo>
                    <a:pt x="34217" y="94481"/>
                  </a:lnTo>
                  <a:lnTo>
                    <a:pt x="86356" y="94481"/>
                  </a:lnTo>
                  <a:lnTo>
                    <a:pt x="86356" y="66788"/>
                  </a:lnTo>
                  <a:lnTo>
                    <a:pt x="34217" y="66788"/>
                  </a:lnTo>
                  <a:lnTo>
                    <a:pt x="34217"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6D3CEE9F-D5B3-08B8-6DB8-F013B22531AE}"/>
                </a:ext>
              </a:extLst>
            </p:cNvPr>
            <p:cNvSpPr/>
            <p:nvPr/>
          </p:nvSpPr>
          <p:spPr>
            <a:xfrm>
              <a:off x="7059763" y="3609002"/>
              <a:ext cx="146642" cy="164526"/>
            </a:xfrm>
            <a:custGeom>
              <a:avLst/>
              <a:gdLst>
                <a:gd name="connsiteX0" fmla="*/ 146642 w 146642"/>
                <a:gd name="connsiteY0" fmla="*/ 80634 h 164526"/>
                <a:gd name="connsiteX1" fmla="*/ 54584 w 146642"/>
                <a:gd name="connsiteY1" fmla="*/ 0 h 164526"/>
                <a:gd name="connsiteX2" fmla="*/ 0 w 146642"/>
                <a:gd name="connsiteY2" fmla="*/ 0 h 164526"/>
                <a:gd name="connsiteX3" fmla="*/ 0 w 146642"/>
                <a:gd name="connsiteY3" fmla="*/ 164527 h 164526"/>
                <a:gd name="connsiteX4" fmla="*/ 51325 w 146642"/>
                <a:gd name="connsiteY4" fmla="*/ 164527 h 164526"/>
                <a:gd name="connsiteX5" fmla="*/ 146642 w 146642"/>
                <a:gd name="connsiteY5" fmla="*/ 80634 h 164526"/>
                <a:gd name="connsiteX6" fmla="*/ 109982 w 146642"/>
                <a:gd name="connsiteY6" fmla="*/ 81449 h 164526"/>
                <a:gd name="connsiteX7" fmla="*/ 52954 w 146642"/>
                <a:gd name="connsiteY7" fmla="*/ 136020 h 164526"/>
                <a:gd name="connsiteX8" fmla="*/ 34217 w 146642"/>
                <a:gd name="connsiteY8" fmla="*/ 136020 h 164526"/>
                <a:gd name="connsiteX9" fmla="*/ 34217 w 146642"/>
                <a:gd name="connsiteY9" fmla="*/ 28507 h 164526"/>
                <a:gd name="connsiteX10" fmla="*/ 52140 w 146642"/>
                <a:gd name="connsiteY10" fmla="*/ 28507 h 164526"/>
                <a:gd name="connsiteX11" fmla="*/ 109982 w 146642"/>
                <a:gd name="connsiteY11" fmla="*/ 81449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642" h="164526">
                  <a:moveTo>
                    <a:pt x="146642" y="80634"/>
                  </a:moveTo>
                  <a:cubicBezTo>
                    <a:pt x="146642" y="31765"/>
                    <a:pt x="113240" y="0"/>
                    <a:pt x="54584" y="0"/>
                  </a:cubicBezTo>
                  <a:lnTo>
                    <a:pt x="0" y="0"/>
                  </a:lnTo>
                  <a:lnTo>
                    <a:pt x="0" y="164527"/>
                  </a:lnTo>
                  <a:lnTo>
                    <a:pt x="51325" y="164527"/>
                  </a:lnTo>
                  <a:cubicBezTo>
                    <a:pt x="108352" y="163712"/>
                    <a:pt x="146642" y="131133"/>
                    <a:pt x="146642" y="80634"/>
                  </a:cubicBezTo>
                  <a:moveTo>
                    <a:pt x="109982" y="81449"/>
                  </a:moveTo>
                  <a:cubicBezTo>
                    <a:pt x="109982" y="109956"/>
                    <a:pt x="93688" y="136020"/>
                    <a:pt x="52954" y="136020"/>
                  </a:cubicBezTo>
                  <a:lnTo>
                    <a:pt x="34217" y="136020"/>
                  </a:lnTo>
                  <a:lnTo>
                    <a:pt x="34217" y="28507"/>
                  </a:lnTo>
                  <a:lnTo>
                    <a:pt x="52140" y="28507"/>
                  </a:lnTo>
                  <a:cubicBezTo>
                    <a:pt x="90429" y="27693"/>
                    <a:pt x="109982" y="48869"/>
                    <a:pt x="109982" y="81449"/>
                  </a:cubicBezTo>
                </a:path>
              </a:pathLst>
            </a:custGeom>
            <a:grpFill/>
            <a:ln w="813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19730EBD-CD8D-3263-DC25-C374BA47337C}"/>
                </a:ext>
              </a:extLst>
            </p:cNvPr>
            <p:cNvSpPr/>
            <p:nvPr/>
          </p:nvSpPr>
          <p:spPr>
            <a:xfrm>
              <a:off x="7218626" y="3607373"/>
              <a:ext cx="111610" cy="168599"/>
            </a:xfrm>
            <a:custGeom>
              <a:avLst/>
              <a:gdLst>
                <a:gd name="connsiteX0" fmla="*/ 111611 w 111610"/>
                <a:gd name="connsiteY0" fmla="*/ 118915 h 168599"/>
                <a:gd name="connsiteX1" fmla="*/ 40734 w 111610"/>
                <a:gd name="connsiteY1" fmla="*/ 41539 h 168599"/>
                <a:gd name="connsiteX2" fmla="*/ 62730 w 111610"/>
                <a:gd name="connsiteY2" fmla="*/ 26878 h 168599"/>
                <a:gd name="connsiteX3" fmla="*/ 101835 w 111610"/>
                <a:gd name="connsiteY3" fmla="*/ 39096 h 168599"/>
                <a:gd name="connsiteX4" fmla="*/ 102649 w 111610"/>
                <a:gd name="connsiteY4" fmla="*/ 9774 h 168599"/>
                <a:gd name="connsiteX5" fmla="*/ 61101 w 111610"/>
                <a:gd name="connsiteY5" fmla="*/ 0 h 168599"/>
                <a:gd name="connsiteX6" fmla="*/ 4888 w 111610"/>
                <a:gd name="connsiteY6" fmla="*/ 47241 h 168599"/>
                <a:gd name="connsiteX7" fmla="*/ 15479 w 111610"/>
                <a:gd name="connsiteY7" fmla="*/ 76562 h 168599"/>
                <a:gd name="connsiteX8" fmla="*/ 75765 w 111610"/>
                <a:gd name="connsiteY8" fmla="*/ 124617 h 168599"/>
                <a:gd name="connsiteX9" fmla="*/ 50510 w 111610"/>
                <a:gd name="connsiteY9" fmla="*/ 141721 h 168599"/>
                <a:gd name="connsiteX10" fmla="*/ 13035 w 111610"/>
                <a:gd name="connsiteY10" fmla="*/ 128689 h 168599"/>
                <a:gd name="connsiteX11" fmla="*/ 0 w 111610"/>
                <a:gd name="connsiteY11" fmla="*/ 153124 h 168599"/>
                <a:gd name="connsiteX12" fmla="*/ 52954 w 111610"/>
                <a:gd name="connsiteY12" fmla="*/ 168599 h 168599"/>
                <a:gd name="connsiteX13" fmla="*/ 111611 w 111610"/>
                <a:gd name="connsiteY13" fmla="*/ 118915 h 16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68599">
                  <a:moveTo>
                    <a:pt x="111611" y="118915"/>
                  </a:moveTo>
                  <a:cubicBezTo>
                    <a:pt x="111611" y="66788"/>
                    <a:pt x="40734" y="70046"/>
                    <a:pt x="40734" y="41539"/>
                  </a:cubicBezTo>
                  <a:cubicBezTo>
                    <a:pt x="40734" y="31765"/>
                    <a:pt x="50510" y="26878"/>
                    <a:pt x="62730" y="26878"/>
                  </a:cubicBezTo>
                  <a:cubicBezTo>
                    <a:pt x="76580" y="26878"/>
                    <a:pt x="87985" y="30951"/>
                    <a:pt x="101835" y="39096"/>
                  </a:cubicBezTo>
                  <a:lnTo>
                    <a:pt x="102649" y="9774"/>
                  </a:lnTo>
                  <a:cubicBezTo>
                    <a:pt x="92873" y="4072"/>
                    <a:pt x="79024" y="0"/>
                    <a:pt x="61101" y="0"/>
                  </a:cubicBezTo>
                  <a:cubicBezTo>
                    <a:pt x="25255" y="0"/>
                    <a:pt x="4888" y="21991"/>
                    <a:pt x="4888" y="47241"/>
                  </a:cubicBezTo>
                  <a:cubicBezTo>
                    <a:pt x="4888" y="60272"/>
                    <a:pt x="8962" y="69232"/>
                    <a:pt x="15479" y="76562"/>
                  </a:cubicBezTo>
                  <a:cubicBezTo>
                    <a:pt x="35846" y="99368"/>
                    <a:pt x="75765" y="102626"/>
                    <a:pt x="75765" y="124617"/>
                  </a:cubicBezTo>
                  <a:cubicBezTo>
                    <a:pt x="75765" y="136834"/>
                    <a:pt x="61916" y="141721"/>
                    <a:pt x="50510" y="141721"/>
                  </a:cubicBezTo>
                  <a:cubicBezTo>
                    <a:pt x="35846" y="141721"/>
                    <a:pt x="22811" y="136020"/>
                    <a:pt x="13035" y="128689"/>
                  </a:cubicBezTo>
                  <a:lnTo>
                    <a:pt x="0" y="153124"/>
                  </a:lnTo>
                  <a:cubicBezTo>
                    <a:pt x="12220" y="161269"/>
                    <a:pt x="28514" y="168599"/>
                    <a:pt x="52954" y="168599"/>
                  </a:cubicBezTo>
                  <a:cubicBezTo>
                    <a:pt x="84727" y="167785"/>
                    <a:pt x="111611" y="149052"/>
                    <a:pt x="111611" y="118915"/>
                  </a:cubicBezTo>
                </a:path>
              </a:pathLst>
            </a:custGeom>
            <a:grpFill/>
            <a:ln w="8132" cap="flat">
              <a:noFill/>
              <a:prstDash val="solid"/>
              <a:miter/>
            </a:ln>
          </p:spPr>
          <p:txBody>
            <a:bodyPr rtlCol="0" anchor="ctr"/>
            <a:lstStyle/>
            <a:p>
              <a:endParaRPr lang="en-US"/>
            </a:p>
          </p:txBody>
        </p:sp>
      </p:grpSp>
    </p:spTree>
    <p:extLst>
      <p:ext uri="{BB962C8B-B14F-4D97-AF65-F5344CB8AC3E}">
        <p14:creationId xmlns:p14="http://schemas.microsoft.com/office/powerpoint/2010/main" val="1581385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Picture Orange">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80D1848-746F-6442-0468-BAB4EF83828F}"/>
              </a:ext>
            </a:extLst>
          </p:cNvPr>
          <p:cNvSpPr>
            <a:spLocks noChangeAspect="1"/>
          </p:cNvSpPr>
          <p:nvPr userDrawn="1"/>
        </p:nvSpPr>
        <p:spPr>
          <a:xfrm>
            <a:off x="7115144" y="-1514474"/>
            <a:ext cx="7092233" cy="6984000"/>
          </a:xfrm>
          <a:custGeom>
            <a:avLst/>
            <a:gdLst>
              <a:gd name="connsiteX0" fmla="*/ 1437150 w 1727232"/>
              <a:gd name="connsiteY0" fmla="*/ 290883 h 1700873"/>
              <a:gd name="connsiteX1" fmla="*/ 867690 w 1727232"/>
              <a:gd name="connsiteY1" fmla="*/ 55495 h 1700873"/>
              <a:gd name="connsiteX2" fmla="*/ 295786 w 1727232"/>
              <a:gd name="connsiteY2" fmla="*/ 285181 h 1700873"/>
              <a:gd name="connsiteX3" fmla="*/ 56270 w 1727232"/>
              <a:gd name="connsiteY3" fmla="*/ 846365 h 1700873"/>
              <a:gd name="connsiteX4" fmla="*/ 290083 w 1727232"/>
              <a:gd name="connsiteY4" fmla="*/ 1409991 h 1700873"/>
              <a:gd name="connsiteX5" fmla="*/ 859543 w 1727232"/>
              <a:gd name="connsiteY5" fmla="*/ 1645378 h 1700873"/>
              <a:gd name="connsiteX6" fmla="*/ 1431447 w 1727232"/>
              <a:gd name="connsiteY6" fmla="*/ 1415693 h 1700873"/>
              <a:gd name="connsiteX7" fmla="*/ 1670962 w 1727232"/>
              <a:gd name="connsiteY7" fmla="*/ 854509 h 1700873"/>
              <a:gd name="connsiteX8" fmla="*/ 1437150 w 1727232"/>
              <a:gd name="connsiteY8" fmla="*/ 290883 h 170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7232" h="1700873">
                <a:moveTo>
                  <a:pt x="1437150" y="290883"/>
                </a:moveTo>
                <a:cubicBezTo>
                  <a:pt x="1320651" y="9070"/>
                  <a:pt x="1153642" y="-60162"/>
                  <a:pt x="867690" y="55495"/>
                </a:cubicBezTo>
                <a:cubicBezTo>
                  <a:pt x="582552" y="-62606"/>
                  <a:pt x="415543" y="4997"/>
                  <a:pt x="295786" y="285181"/>
                </a:cubicBezTo>
                <a:cubicBezTo>
                  <a:pt x="9834" y="400024"/>
                  <a:pt x="-60229" y="564551"/>
                  <a:pt x="56270" y="846365"/>
                </a:cubicBezTo>
                <a:cubicBezTo>
                  <a:pt x="-63487" y="1126549"/>
                  <a:pt x="4946" y="1291890"/>
                  <a:pt x="290083" y="1409991"/>
                </a:cubicBezTo>
                <a:cubicBezTo>
                  <a:pt x="406582" y="1691804"/>
                  <a:pt x="573591" y="1761036"/>
                  <a:pt x="859543" y="1645378"/>
                </a:cubicBezTo>
                <a:cubicBezTo>
                  <a:pt x="1144680" y="1763479"/>
                  <a:pt x="1311689" y="1695877"/>
                  <a:pt x="1431447" y="1415693"/>
                </a:cubicBezTo>
                <a:cubicBezTo>
                  <a:pt x="1717399" y="1300850"/>
                  <a:pt x="1787461" y="1136323"/>
                  <a:pt x="1670962" y="854509"/>
                </a:cubicBezTo>
                <a:cubicBezTo>
                  <a:pt x="1790720" y="574325"/>
                  <a:pt x="1722287" y="408984"/>
                  <a:pt x="1437150" y="290883"/>
                </a:cubicBezTo>
              </a:path>
            </a:pathLst>
          </a:custGeom>
          <a:solidFill>
            <a:schemeClr val="accent3"/>
          </a:solidFill>
          <a:ln w="8132" cap="flat">
            <a:noFill/>
            <a:prstDash val="solid"/>
            <a:miter/>
          </a:ln>
        </p:spPr>
        <p:txBody>
          <a:bodyPr rtlCol="0" anchor="ctr"/>
          <a:lstStyle/>
          <a:p>
            <a:endParaRPr lang="en-US"/>
          </a:p>
        </p:txBody>
      </p:sp>
      <p:grpSp>
        <p:nvGrpSpPr>
          <p:cNvPr id="8" name="Graphic 9">
            <a:extLst>
              <a:ext uri="{FF2B5EF4-FFF2-40B4-BE49-F238E27FC236}">
                <a16:creationId xmlns:a16="http://schemas.microsoft.com/office/drawing/2014/main" id="{E084072A-8AA6-12B4-620A-21E7C7889C32}"/>
              </a:ext>
            </a:extLst>
          </p:cNvPr>
          <p:cNvGrpSpPr/>
          <p:nvPr userDrawn="1"/>
        </p:nvGrpSpPr>
        <p:grpSpPr>
          <a:xfrm>
            <a:off x="9819879" y="427038"/>
            <a:ext cx="1941909" cy="554151"/>
            <a:chOff x="4869909" y="3074697"/>
            <a:chExt cx="2460327" cy="702089"/>
          </a:xfrm>
          <a:solidFill>
            <a:schemeClr val="tx1"/>
          </a:solidFill>
        </p:grpSpPr>
        <p:sp>
          <p:nvSpPr>
            <p:cNvPr id="9" name="Freeform 8">
              <a:extLst>
                <a:ext uri="{FF2B5EF4-FFF2-40B4-BE49-F238E27FC236}">
                  <a16:creationId xmlns:a16="http://schemas.microsoft.com/office/drawing/2014/main" id="{6706992D-ABD0-30D9-6EE8-9ADECEB01DCA}"/>
                </a:ext>
              </a:extLst>
            </p:cNvPr>
            <p:cNvSpPr/>
            <p:nvPr/>
          </p:nvSpPr>
          <p:spPr>
            <a:xfrm>
              <a:off x="6869944" y="3074697"/>
              <a:ext cx="452961" cy="448783"/>
            </a:xfrm>
            <a:custGeom>
              <a:avLst/>
              <a:gdLst>
                <a:gd name="connsiteX0" fmla="*/ 334018 w 452961"/>
                <a:gd name="connsiteY0" fmla="*/ 154753 h 448783"/>
                <a:gd name="connsiteX1" fmla="*/ 339721 w 452961"/>
                <a:gd name="connsiteY1" fmla="*/ 154753 h 448783"/>
                <a:gd name="connsiteX2" fmla="*/ 339721 w 452961"/>
                <a:gd name="connsiteY2" fmla="*/ 149051 h 448783"/>
                <a:gd name="connsiteX3" fmla="*/ 329945 w 452961"/>
                <a:gd name="connsiteY3" fmla="*/ 149051 h 448783"/>
                <a:gd name="connsiteX4" fmla="*/ 329945 w 452961"/>
                <a:gd name="connsiteY4" fmla="*/ 166156 h 448783"/>
                <a:gd name="connsiteX5" fmla="*/ 334018 w 452961"/>
                <a:gd name="connsiteY5" fmla="*/ 166156 h 448783"/>
                <a:gd name="connsiteX6" fmla="*/ 334018 w 452961"/>
                <a:gd name="connsiteY6" fmla="*/ 154753 h 448783"/>
                <a:gd name="connsiteX7" fmla="*/ 316095 w 452961"/>
                <a:gd name="connsiteY7" fmla="*/ 154753 h 448783"/>
                <a:gd name="connsiteX8" fmla="*/ 321798 w 452961"/>
                <a:gd name="connsiteY8" fmla="*/ 154753 h 448783"/>
                <a:gd name="connsiteX9" fmla="*/ 321798 w 452961"/>
                <a:gd name="connsiteY9" fmla="*/ 149051 h 448783"/>
                <a:gd name="connsiteX10" fmla="*/ 312022 w 452961"/>
                <a:gd name="connsiteY10" fmla="*/ 149051 h 448783"/>
                <a:gd name="connsiteX11" fmla="*/ 312022 w 452961"/>
                <a:gd name="connsiteY11" fmla="*/ 166156 h 448783"/>
                <a:gd name="connsiteX12" fmla="*/ 316095 w 452961"/>
                <a:gd name="connsiteY12" fmla="*/ 166156 h 448783"/>
                <a:gd name="connsiteX13" fmla="*/ 316095 w 452961"/>
                <a:gd name="connsiteY13" fmla="*/ 154753 h 448783"/>
                <a:gd name="connsiteX14" fmla="*/ 0 w 452961"/>
                <a:gd name="connsiteY14" fmla="*/ 0 h 448783"/>
                <a:gd name="connsiteX15" fmla="*/ 0 w 452961"/>
                <a:gd name="connsiteY15" fmla="*/ 448784 h 448783"/>
                <a:gd name="connsiteX16" fmla="*/ 235442 w 452961"/>
                <a:gd name="connsiteY16" fmla="*/ 448784 h 448783"/>
                <a:gd name="connsiteX17" fmla="*/ 235442 w 452961"/>
                <a:gd name="connsiteY17" fmla="*/ 313578 h 448783"/>
                <a:gd name="connsiteX18" fmla="*/ 275361 w 452961"/>
                <a:gd name="connsiteY18" fmla="*/ 313578 h 448783"/>
                <a:gd name="connsiteX19" fmla="*/ 275361 w 452961"/>
                <a:gd name="connsiteY19" fmla="*/ 448784 h 448783"/>
                <a:gd name="connsiteX20" fmla="*/ 281064 w 452961"/>
                <a:gd name="connsiteY20" fmla="*/ 448784 h 448783"/>
                <a:gd name="connsiteX21" fmla="*/ 281064 w 452961"/>
                <a:gd name="connsiteY21" fmla="*/ 301361 h 448783"/>
                <a:gd name="connsiteX22" fmla="*/ 354385 w 452961"/>
                <a:gd name="connsiteY22" fmla="*/ 301361 h 448783"/>
                <a:gd name="connsiteX23" fmla="*/ 354385 w 452961"/>
                <a:gd name="connsiteY23" fmla="*/ 448784 h 448783"/>
                <a:gd name="connsiteX24" fmla="*/ 359273 w 452961"/>
                <a:gd name="connsiteY24" fmla="*/ 448784 h 448783"/>
                <a:gd name="connsiteX25" fmla="*/ 359273 w 452961"/>
                <a:gd name="connsiteY25" fmla="*/ 313578 h 448783"/>
                <a:gd name="connsiteX26" fmla="*/ 399192 w 452961"/>
                <a:gd name="connsiteY26" fmla="*/ 313578 h 448783"/>
                <a:gd name="connsiteX27" fmla="*/ 399192 w 452961"/>
                <a:gd name="connsiteY27" fmla="*/ 448784 h 448783"/>
                <a:gd name="connsiteX28" fmla="*/ 452961 w 452961"/>
                <a:gd name="connsiteY28" fmla="*/ 448784 h 448783"/>
                <a:gd name="connsiteX29" fmla="*/ 452961 w 452961"/>
                <a:gd name="connsiteY29" fmla="*/ 0 h 448783"/>
                <a:gd name="connsiteX30" fmla="*/ 0 w 452961"/>
                <a:gd name="connsiteY30" fmla="*/ 0 h 448783"/>
                <a:gd name="connsiteX31" fmla="*/ 316910 w 452961"/>
                <a:gd name="connsiteY31" fmla="*/ 75747 h 448783"/>
                <a:gd name="connsiteX32" fmla="*/ 356829 w 452961"/>
                <a:gd name="connsiteY32" fmla="*/ 100182 h 448783"/>
                <a:gd name="connsiteX33" fmla="*/ 276991 w 452961"/>
                <a:gd name="connsiteY33" fmla="*/ 100182 h 448783"/>
                <a:gd name="connsiteX34" fmla="*/ 316910 w 452961"/>
                <a:gd name="connsiteY34" fmla="*/ 75747 h 448783"/>
                <a:gd name="connsiteX35" fmla="*/ 276991 w 452961"/>
                <a:gd name="connsiteY35" fmla="*/ 104255 h 448783"/>
                <a:gd name="connsiteX36" fmla="*/ 357644 w 452961"/>
                <a:gd name="connsiteY36" fmla="*/ 104255 h 448783"/>
                <a:gd name="connsiteX37" fmla="*/ 361717 w 452961"/>
                <a:gd name="connsiteY37" fmla="*/ 133576 h 448783"/>
                <a:gd name="connsiteX38" fmla="*/ 272917 w 452961"/>
                <a:gd name="connsiteY38" fmla="*/ 133576 h 448783"/>
                <a:gd name="connsiteX39" fmla="*/ 276991 w 452961"/>
                <a:gd name="connsiteY39" fmla="*/ 104255 h 448783"/>
                <a:gd name="connsiteX40" fmla="*/ 390231 w 452961"/>
                <a:gd name="connsiteY40" fmla="*/ 308691 h 448783"/>
                <a:gd name="connsiteX41" fmla="*/ 358458 w 452961"/>
                <a:gd name="connsiteY41" fmla="*/ 308691 h 448783"/>
                <a:gd name="connsiteX42" fmla="*/ 358458 w 452961"/>
                <a:gd name="connsiteY42" fmla="*/ 295660 h 448783"/>
                <a:gd name="connsiteX43" fmla="*/ 274547 w 452961"/>
                <a:gd name="connsiteY43" fmla="*/ 295660 h 448783"/>
                <a:gd name="connsiteX44" fmla="*/ 274547 w 452961"/>
                <a:gd name="connsiteY44" fmla="*/ 308691 h 448783"/>
                <a:gd name="connsiteX45" fmla="*/ 242774 w 452961"/>
                <a:gd name="connsiteY45" fmla="*/ 308691 h 448783"/>
                <a:gd name="connsiteX46" fmla="*/ 242774 w 452961"/>
                <a:gd name="connsiteY46" fmla="*/ 280184 h 448783"/>
                <a:gd name="connsiteX47" fmla="*/ 248477 w 452961"/>
                <a:gd name="connsiteY47" fmla="*/ 280184 h 448783"/>
                <a:gd name="connsiteX48" fmla="*/ 248477 w 452961"/>
                <a:gd name="connsiteY48" fmla="*/ 187333 h 448783"/>
                <a:gd name="connsiteX49" fmla="*/ 257438 w 452961"/>
                <a:gd name="connsiteY49" fmla="*/ 187333 h 448783"/>
                <a:gd name="connsiteX50" fmla="*/ 257438 w 452961"/>
                <a:gd name="connsiteY50" fmla="*/ 139278 h 448783"/>
                <a:gd name="connsiteX51" fmla="*/ 374752 w 452961"/>
                <a:gd name="connsiteY51" fmla="*/ 139278 h 448783"/>
                <a:gd name="connsiteX52" fmla="*/ 374752 w 452961"/>
                <a:gd name="connsiteY52" fmla="*/ 187333 h 448783"/>
                <a:gd name="connsiteX53" fmla="*/ 383713 w 452961"/>
                <a:gd name="connsiteY53" fmla="*/ 187333 h 448783"/>
                <a:gd name="connsiteX54" fmla="*/ 383713 w 452961"/>
                <a:gd name="connsiteY54" fmla="*/ 280184 h 448783"/>
                <a:gd name="connsiteX55" fmla="*/ 389416 w 452961"/>
                <a:gd name="connsiteY55" fmla="*/ 280184 h 448783"/>
                <a:gd name="connsiteX56" fmla="*/ 389416 w 452961"/>
                <a:gd name="connsiteY56" fmla="*/ 308691 h 448783"/>
                <a:gd name="connsiteX57" fmla="*/ 336462 w 452961"/>
                <a:gd name="connsiteY57" fmla="*/ 280184 h 448783"/>
                <a:gd name="connsiteX58" fmla="*/ 342979 w 452961"/>
                <a:gd name="connsiteY58" fmla="*/ 280184 h 448783"/>
                <a:gd name="connsiteX59" fmla="*/ 342979 w 452961"/>
                <a:gd name="connsiteY59" fmla="*/ 218283 h 448783"/>
                <a:gd name="connsiteX60" fmla="*/ 357644 w 452961"/>
                <a:gd name="connsiteY60" fmla="*/ 218283 h 448783"/>
                <a:gd name="connsiteX61" fmla="*/ 357644 w 452961"/>
                <a:gd name="connsiteY61" fmla="*/ 207695 h 448783"/>
                <a:gd name="connsiteX62" fmla="*/ 335647 w 452961"/>
                <a:gd name="connsiteY62" fmla="*/ 207695 h 448783"/>
                <a:gd name="connsiteX63" fmla="*/ 336462 w 452961"/>
                <a:gd name="connsiteY63" fmla="*/ 280184 h 448783"/>
                <a:gd name="connsiteX64" fmla="*/ 268844 w 452961"/>
                <a:gd name="connsiteY64" fmla="*/ 197107 h 448783"/>
                <a:gd name="connsiteX65" fmla="*/ 364976 w 452961"/>
                <a:gd name="connsiteY65" fmla="*/ 197107 h 448783"/>
                <a:gd name="connsiteX66" fmla="*/ 369864 w 452961"/>
                <a:gd name="connsiteY66" fmla="*/ 190590 h 448783"/>
                <a:gd name="connsiteX67" fmla="*/ 264770 w 452961"/>
                <a:gd name="connsiteY67" fmla="*/ 190590 h 448783"/>
                <a:gd name="connsiteX68" fmla="*/ 268844 w 452961"/>
                <a:gd name="connsiteY68" fmla="*/ 197107 h 448783"/>
                <a:gd name="connsiteX69" fmla="*/ 306319 w 452961"/>
                <a:gd name="connsiteY69" fmla="*/ 280184 h 448783"/>
                <a:gd name="connsiteX70" fmla="*/ 312836 w 452961"/>
                <a:gd name="connsiteY70" fmla="*/ 280184 h 448783"/>
                <a:gd name="connsiteX71" fmla="*/ 312836 w 452961"/>
                <a:gd name="connsiteY71" fmla="*/ 218283 h 448783"/>
                <a:gd name="connsiteX72" fmla="*/ 327501 w 452961"/>
                <a:gd name="connsiteY72" fmla="*/ 218283 h 448783"/>
                <a:gd name="connsiteX73" fmla="*/ 327501 w 452961"/>
                <a:gd name="connsiteY73" fmla="*/ 207695 h 448783"/>
                <a:gd name="connsiteX74" fmla="*/ 306319 w 452961"/>
                <a:gd name="connsiteY74" fmla="*/ 207695 h 448783"/>
                <a:gd name="connsiteX75" fmla="*/ 306319 w 452961"/>
                <a:gd name="connsiteY75" fmla="*/ 280184 h 448783"/>
                <a:gd name="connsiteX76" fmla="*/ 298172 w 452961"/>
                <a:gd name="connsiteY76" fmla="*/ 154753 h 448783"/>
                <a:gd name="connsiteX77" fmla="*/ 303875 w 452961"/>
                <a:gd name="connsiteY77" fmla="*/ 154753 h 448783"/>
                <a:gd name="connsiteX78" fmla="*/ 303875 w 452961"/>
                <a:gd name="connsiteY78" fmla="*/ 149051 h 448783"/>
                <a:gd name="connsiteX79" fmla="*/ 294099 w 452961"/>
                <a:gd name="connsiteY79" fmla="*/ 149051 h 448783"/>
                <a:gd name="connsiteX80" fmla="*/ 294099 w 452961"/>
                <a:gd name="connsiteY80" fmla="*/ 166156 h 448783"/>
                <a:gd name="connsiteX81" fmla="*/ 298172 w 452961"/>
                <a:gd name="connsiteY81" fmla="*/ 166156 h 448783"/>
                <a:gd name="connsiteX82" fmla="*/ 298172 w 452961"/>
                <a:gd name="connsiteY82" fmla="*/ 154753 h 448783"/>
                <a:gd name="connsiteX83" fmla="*/ 276176 w 452961"/>
                <a:gd name="connsiteY83" fmla="*/ 280184 h 448783"/>
                <a:gd name="connsiteX84" fmla="*/ 282693 w 452961"/>
                <a:gd name="connsiteY84" fmla="*/ 280184 h 448783"/>
                <a:gd name="connsiteX85" fmla="*/ 282693 w 452961"/>
                <a:gd name="connsiteY85" fmla="*/ 218283 h 448783"/>
                <a:gd name="connsiteX86" fmla="*/ 297357 w 452961"/>
                <a:gd name="connsiteY86" fmla="*/ 218283 h 448783"/>
                <a:gd name="connsiteX87" fmla="*/ 297357 w 452961"/>
                <a:gd name="connsiteY87" fmla="*/ 207695 h 448783"/>
                <a:gd name="connsiteX88" fmla="*/ 276176 w 452961"/>
                <a:gd name="connsiteY88" fmla="*/ 207695 h 448783"/>
                <a:gd name="connsiteX89" fmla="*/ 276176 w 452961"/>
                <a:gd name="connsiteY89" fmla="*/ 280184 h 448783"/>
                <a:gd name="connsiteX90" fmla="*/ 317724 w 452961"/>
                <a:gd name="connsiteY90" fmla="*/ 320094 h 448783"/>
                <a:gd name="connsiteX91" fmla="*/ 297357 w 452961"/>
                <a:gd name="connsiteY91" fmla="*/ 340456 h 448783"/>
                <a:gd name="connsiteX92" fmla="*/ 317724 w 452961"/>
                <a:gd name="connsiteY92" fmla="*/ 360819 h 448783"/>
                <a:gd name="connsiteX93" fmla="*/ 338091 w 452961"/>
                <a:gd name="connsiteY93" fmla="*/ 340456 h 448783"/>
                <a:gd name="connsiteX94" fmla="*/ 317724 w 452961"/>
                <a:gd name="connsiteY94" fmla="*/ 320094 h 448783"/>
                <a:gd name="connsiteX95" fmla="*/ 317724 w 452961"/>
                <a:gd name="connsiteY95" fmla="*/ 355932 h 448783"/>
                <a:gd name="connsiteX96" fmla="*/ 301431 w 452961"/>
                <a:gd name="connsiteY96" fmla="*/ 339642 h 448783"/>
                <a:gd name="connsiteX97" fmla="*/ 317724 w 452961"/>
                <a:gd name="connsiteY97" fmla="*/ 323352 h 448783"/>
                <a:gd name="connsiteX98" fmla="*/ 333203 w 452961"/>
                <a:gd name="connsiteY98" fmla="*/ 339642 h 448783"/>
                <a:gd name="connsiteX99" fmla="*/ 317724 w 452961"/>
                <a:gd name="connsiteY99" fmla="*/ 355932 h 44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52961" h="448783">
                  <a:moveTo>
                    <a:pt x="334018" y="154753"/>
                  </a:moveTo>
                  <a:lnTo>
                    <a:pt x="339721" y="154753"/>
                  </a:lnTo>
                  <a:lnTo>
                    <a:pt x="339721" y="149051"/>
                  </a:lnTo>
                  <a:lnTo>
                    <a:pt x="329945" y="149051"/>
                  </a:lnTo>
                  <a:lnTo>
                    <a:pt x="329945" y="166156"/>
                  </a:lnTo>
                  <a:lnTo>
                    <a:pt x="334018" y="166156"/>
                  </a:lnTo>
                  <a:lnTo>
                    <a:pt x="334018" y="154753"/>
                  </a:lnTo>
                  <a:close/>
                  <a:moveTo>
                    <a:pt x="316095" y="154753"/>
                  </a:moveTo>
                  <a:lnTo>
                    <a:pt x="321798" y="154753"/>
                  </a:lnTo>
                  <a:lnTo>
                    <a:pt x="321798" y="149051"/>
                  </a:lnTo>
                  <a:lnTo>
                    <a:pt x="312022" y="149051"/>
                  </a:lnTo>
                  <a:lnTo>
                    <a:pt x="312022" y="166156"/>
                  </a:lnTo>
                  <a:lnTo>
                    <a:pt x="316095" y="166156"/>
                  </a:lnTo>
                  <a:lnTo>
                    <a:pt x="316095" y="154753"/>
                  </a:lnTo>
                  <a:close/>
                  <a:moveTo>
                    <a:pt x="0" y="0"/>
                  </a:moveTo>
                  <a:lnTo>
                    <a:pt x="0" y="448784"/>
                  </a:lnTo>
                  <a:lnTo>
                    <a:pt x="235442" y="448784"/>
                  </a:lnTo>
                  <a:lnTo>
                    <a:pt x="235442" y="313578"/>
                  </a:lnTo>
                  <a:lnTo>
                    <a:pt x="275361" y="313578"/>
                  </a:lnTo>
                  <a:lnTo>
                    <a:pt x="275361" y="448784"/>
                  </a:lnTo>
                  <a:lnTo>
                    <a:pt x="281064" y="448784"/>
                  </a:lnTo>
                  <a:lnTo>
                    <a:pt x="281064" y="301361"/>
                  </a:lnTo>
                  <a:lnTo>
                    <a:pt x="354385" y="301361"/>
                  </a:lnTo>
                  <a:lnTo>
                    <a:pt x="354385" y="448784"/>
                  </a:lnTo>
                  <a:lnTo>
                    <a:pt x="359273" y="448784"/>
                  </a:lnTo>
                  <a:lnTo>
                    <a:pt x="359273" y="313578"/>
                  </a:lnTo>
                  <a:lnTo>
                    <a:pt x="399192" y="313578"/>
                  </a:lnTo>
                  <a:lnTo>
                    <a:pt x="399192" y="448784"/>
                  </a:lnTo>
                  <a:lnTo>
                    <a:pt x="452961" y="448784"/>
                  </a:lnTo>
                  <a:lnTo>
                    <a:pt x="452961" y="0"/>
                  </a:lnTo>
                  <a:lnTo>
                    <a:pt x="0" y="0"/>
                  </a:lnTo>
                  <a:close/>
                  <a:moveTo>
                    <a:pt x="316910" y="75747"/>
                  </a:moveTo>
                  <a:lnTo>
                    <a:pt x="356829" y="100182"/>
                  </a:lnTo>
                  <a:lnTo>
                    <a:pt x="276991" y="100182"/>
                  </a:lnTo>
                  <a:lnTo>
                    <a:pt x="316910" y="75747"/>
                  </a:lnTo>
                  <a:close/>
                  <a:moveTo>
                    <a:pt x="276991" y="104255"/>
                  </a:moveTo>
                  <a:lnTo>
                    <a:pt x="357644" y="104255"/>
                  </a:lnTo>
                  <a:lnTo>
                    <a:pt x="361717" y="133576"/>
                  </a:lnTo>
                  <a:lnTo>
                    <a:pt x="272917" y="133576"/>
                  </a:lnTo>
                  <a:lnTo>
                    <a:pt x="276991" y="104255"/>
                  </a:lnTo>
                  <a:close/>
                  <a:moveTo>
                    <a:pt x="390231" y="308691"/>
                  </a:moveTo>
                  <a:lnTo>
                    <a:pt x="358458" y="308691"/>
                  </a:lnTo>
                  <a:lnTo>
                    <a:pt x="358458" y="295660"/>
                  </a:lnTo>
                  <a:lnTo>
                    <a:pt x="274547" y="295660"/>
                  </a:lnTo>
                  <a:lnTo>
                    <a:pt x="274547" y="308691"/>
                  </a:lnTo>
                  <a:lnTo>
                    <a:pt x="242774" y="308691"/>
                  </a:lnTo>
                  <a:lnTo>
                    <a:pt x="242774" y="280184"/>
                  </a:lnTo>
                  <a:lnTo>
                    <a:pt x="248477" y="280184"/>
                  </a:lnTo>
                  <a:lnTo>
                    <a:pt x="248477" y="187333"/>
                  </a:lnTo>
                  <a:lnTo>
                    <a:pt x="257438" y="187333"/>
                  </a:lnTo>
                  <a:lnTo>
                    <a:pt x="257438" y="139278"/>
                  </a:lnTo>
                  <a:lnTo>
                    <a:pt x="374752" y="139278"/>
                  </a:lnTo>
                  <a:lnTo>
                    <a:pt x="374752" y="187333"/>
                  </a:lnTo>
                  <a:lnTo>
                    <a:pt x="383713" y="187333"/>
                  </a:lnTo>
                  <a:lnTo>
                    <a:pt x="383713" y="280184"/>
                  </a:lnTo>
                  <a:lnTo>
                    <a:pt x="389416" y="280184"/>
                  </a:lnTo>
                  <a:lnTo>
                    <a:pt x="389416" y="308691"/>
                  </a:lnTo>
                  <a:close/>
                  <a:moveTo>
                    <a:pt x="336462" y="280184"/>
                  </a:moveTo>
                  <a:lnTo>
                    <a:pt x="342979" y="280184"/>
                  </a:lnTo>
                  <a:lnTo>
                    <a:pt x="342979" y="218283"/>
                  </a:lnTo>
                  <a:lnTo>
                    <a:pt x="357644" y="218283"/>
                  </a:lnTo>
                  <a:lnTo>
                    <a:pt x="357644" y="207695"/>
                  </a:lnTo>
                  <a:lnTo>
                    <a:pt x="335647" y="207695"/>
                  </a:lnTo>
                  <a:lnTo>
                    <a:pt x="336462" y="280184"/>
                  </a:lnTo>
                  <a:close/>
                  <a:moveTo>
                    <a:pt x="268844" y="197107"/>
                  </a:moveTo>
                  <a:lnTo>
                    <a:pt x="364976" y="197107"/>
                  </a:lnTo>
                  <a:lnTo>
                    <a:pt x="369864" y="190590"/>
                  </a:lnTo>
                  <a:lnTo>
                    <a:pt x="264770" y="190590"/>
                  </a:lnTo>
                  <a:lnTo>
                    <a:pt x="268844" y="197107"/>
                  </a:lnTo>
                  <a:close/>
                  <a:moveTo>
                    <a:pt x="306319" y="280184"/>
                  </a:moveTo>
                  <a:lnTo>
                    <a:pt x="312836" y="280184"/>
                  </a:lnTo>
                  <a:lnTo>
                    <a:pt x="312836" y="218283"/>
                  </a:lnTo>
                  <a:lnTo>
                    <a:pt x="327501" y="218283"/>
                  </a:lnTo>
                  <a:lnTo>
                    <a:pt x="327501" y="207695"/>
                  </a:lnTo>
                  <a:lnTo>
                    <a:pt x="306319" y="207695"/>
                  </a:lnTo>
                  <a:lnTo>
                    <a:pt x="306319" y="280184"/>
                  </a:lnTo>
                  <a:close/>
                  <a:moveTo>
                    <a:pt x="298172" y="154753"/>
                  </a:moveTo>
                  <a:lnTo>
                    <a:pt x="303875" y="154753"/>
                  </a:lnTo>
                  <a:lnTo>
                    <a:pt x="303875" y="149051"/>
                  </a:lnTo>
                  <a:lnTo>
                    <a:pt x="294099" y="149051"/>
                  </a:lnTo>
                  <a:lnTo>
                    <a:pt x="294099" y="166156"/>
                  </a:lnTo>
                  <a:lnTo>
                    <a:pt x="298172" y="166156"/>
                  </a:lnTo>
                  <a:lnTo>
                    <a:pt x="298172" y="154753"/>
                  </a:lnTo>
                  <a:close/>
                  <a:moveTo>
                    <a:pt x="276176" y="280184"/>
                  </a:moveTo>
                  <a:lnTo>
                    <a:pt x="282693" y="280184"/>
                  </a:lnTo>
                  <a:lnTo>
                    <a:pt x="282693" y="218283"/>
                  </a:lnTo>
                  <a:lnTo>
                    <a:pt x="297357" y="218283"/>
                  </a:lnTo>
                  <a:lnTo>
                    <a:pt x="297357" y="207695"/>
                  </a:lnTo>
                  <a:lnTo>
                    <a:pt x="276176" y="207695"/>
                  </a:lnTo>
                  <a:lnTo>
                    <a:pt x="276176" y="280184"/>
                  </a:lnTo>
                  <a:close/>
                  <a:moveTo>
                    <a:pt x="317724" y="320094"/>
                  </a:moveTo>
                  <a:cubicBezTo>
                    <a:pt x="306319" y="320094"/>
                    <a:pt x="297357" y="329054"/>
                    <a:pt x="297357" y="340456"/>
                  </a:cubicBezTo>
                  <a:cubicBezTo>
                    <a:pt x="297357" y="351859"/>
                    <a:pt x="306319" y="360819"/>
                    <a:pt x="317724" y="360819"/>
                  </a:cubicBezTo>
                  <a:cubicBezTo>
                    <a:pt x="329130" y="360819"/>
                    <a:pt x="338091" y="351859"/>
                    <a:pt x="338091" y="340456"/>
                  </a:cubicBezTo>
                  <a:cubicBezTo>
                    <a:pt x="338091" y="329054"/>
                    <a:pt x="328315" y="320094"/>
                    <a:pt x="317724" y="320094"/>
                  </a:cubicBezTo>
                  <a:moveTo>
                    <a:pt x="317724" y="355932"/>
                  </a:moveTo>
                  <a:cubicBezTo>
                    <a:pt x="308763" y="355932"/>
                    <a:pt x="301431" y="348601"/>
                    <a:pt x="301431" y="339642"/>
                  </a:cubicBezTo>
                  <a:cubicBezTo>
                    <a:pt x="301431" y="330683"/>
                    <a:pt x="308763" y="323352"/>
                    <a:pt x="317724" y="323352"/>
                  </a:cubicBezTo>
                  <a:cubicBezTo>
                    <a:pt x="326686" y="323352"/>
                    <a:pt x="333203" y="330683"/>
                    <a:pt x="333203" y="339642"/>
                  </a:cubicBezTo>
                  <a:cubicBezTo>
                    <a:pt x="333203" y="349416"/>
                    <a:pt x="325871" y="355932"/>
                    <a:pt x="317724" y="355932"/>
                  </a:cubicBezTo>
                </a:path>
              </a:pathLst>
            </a:custGeom>
            <a:grpFill/>
            <a:ln w="813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9C9C405A-7AC4-7F79-4EB8-5EE4E0C5C630}"/>
                </a:ext>
              </a:extLst>
            </p:cNvPr>
            <p:cNvSpPr/>
            <p:nvPr/>
          </p:nvSpPr>
          <p:spPr>
            <a:xfrm>
              <a:off x="4869909" y="3608187"/>
              <a:ext cx="142568" cy="167784"/>
            </a:xfrm>
            <a:custGeom>
              <a:avLst/>
              <a:gdLst>
                <a:gd name="connsiteX0" fmla="*/ 142569 w 142568"/>
                <a:gd name="connsiteY0" fmla="*/ 100182 h 167784"/>
                <a:gd name="connsiteX1" fmla="*/ 142569 w 142568"/>
                <a:gd name="connsiteY1" fmla="*/ 0 h 167784"/>
                <a:gd name="connsiteX2" fmla="*/ 108352 w 142568"/>
                <a:gd name="connsiteY2" fmla="*/ 0 h 167784"/>
                <a:gd name="connsiteX3" fmla="*/ 108352 w 142568"/>
                <a:gd name="connsiteY3" fmla="*/ 102626 h 167784"/>
                <a:gd name="connsiteX4" fmla="*/ 100205 w 142568"/>
                <a:gd name="connsiteY4" fmla="*/ 127875 h 167784"/>
                <a:gd name="connsiteX5" fmla="*/ 71692 w 142568"/>
                <a:gd name="connsiteY5" fmla="*/ 138463 h 167784"/>
                <a:gd name="connsiteX6" fmla="*/ 43993 w 142568"/>
                <a:gd name="connsiteY6" fmla="*/ 127875 h 167784"/>
                <a:gd name="connsiteX7" fmla="*/ 35031 w 142568"/>
                <a:gd name="connsiteY7" fmla="*/ 100997 h 167784"/>
                <a:gd name="connsiteX8" fmla="*/ 35031 w 142568"/>
                <a:gd name="connsiteY8" fmla="*/ 0 h 167784"/>
                <a:gd name="connsiteX9" fmla="*/ 0 w 142568"/>
                <a:gd name="connsiteY9" fmla="*/ 0 h 167784"/>
                <a:gd name="connsiteX10" fmla="*/ 0 w 142568"/>
                <a:gd name="connsiteY10" fmla="*/ 104255 h 167784"/>
                <a:gd name="connsiteX11" fmla="*/ 16294 w 142568"/>
                <a:gd name="connsiteY11" fmla="*/ 150681 h 167784"/>
                <a:gd name="connsiteX12" fmla="*/ 70062 w 142568"/>
                <a:gd name="connsiteY12" fmla="*/ 167785 h 167784"/>
                <a:gd name="connsiteX13" fmla="*/ 125460 w 142568"/>
                <a:gd name="connsiteY13" fmla="*/ 149051 h 167784"/>
                <a:gd name="connsiteX14" fmla="*/ 142569 w 142568"/>
                <a:gd name="connsiteY14" fmla="*/ 100182 h 16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568" h="167784">
                  <a:moveTo>
                    <a:pt x="142569" y="100182"/>
                  </a:moveTo>
                  <a:lnTo>
                    <a:pt x="142569" y="0"/>
                  </a:lnTo>
                  <a:lnTo>
                    <a:pt x="108352" y="0"/>
                  </a:lnTo>
                  <a:lnTo>
                    <a:pt x="108352" y="102626"/>
                  </a:lnTo>
                  <a:cubicBezTo>
                    <a:pt x="108352" y="113214"/>
                    <a:pt x="105908" y="122173"/>
                    <a:pt x="100205" y="127875"/>
                  </a:cubicBezTo>
                  <a:cubicBezTo>
                    <a:pt x="94503" y="134391"/>
                    <a:pt x="84726" y="138463"/>
                    <a:pt x="71692" y="138463"/>
                  </a:cubicBezTo>
                  <a:cubicBezTo>
                    <a:pt x="60286" y="138463"/>
                    <a:pt x="49695" y="135205"/>
                    <a:pt x="43993" y="127875"/>
                  </a:cubicBezTo>
                  <a:cubicBezTo>
                    <a:pt x="38290" y="121359"/>
                    <a:pt x="35031" y="113214"/>
                    <a:pt x="35031" y="100997"/>
                  </a:cubicBezTo>
                  <a:lnTo>
                    <a:pt x="35031" y="0"/>
                  </a:lnTo>
                  <a:lnTo>
                    <a:pt x="0" y="0"/>
                  </a:lnTo>
                  <a:lnTo>
                    <a:pt x="0" y="104255"/>
                  </a:lnTo>
                  <a:cubicBezTo>
                    <a:pt x="0" y="123802"/>
                    <a:pt x="4888" y="140092"/>
                    <a:pt x="16294" y="150681"/>
                  </a:cubicBezTo>
                  <a:cubicBezTo>
                    <a:pt x="28514" y="162083"/>
                    <a:pt x="46437" y="167785"/>
                    <a:pt x="70062" y="167785"/>
                  </a:cubicBezTo>
                  <a:cubicBezTo>
                    <a:pt x="95317" y="167785"/>
                    <a:pt x="113240" y="161269"/>
                    <a:pt x="125460" y="149051"/>
                  </a:cubicBezTo>
                  <a:cubicBezTo>
                    <a:pt x="136866" y="136834"/>
                    <a:pt x="142569" y="120544"/>
                    <a:pt x="142569" y="100182"/>
                  </a:cubicBezTo>
                </a:path>
              </a:pathLst>
            </a:custGeom>
            <a:grpFill/>
            <a:ln w="8132"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0AA6F992-CE75-BE94-D2E7-715273D042A7}"/>
                </a:ext>
              </a:extLst>
            </p:cNvPr>
            <p:cNvSpPr/>
            <p:nvPr/>
          </p:nvSpPr>
          <p:spPr>
            <a:xfrm>
              <a:off x="5055656" y="3607373"/>
              <a:ext cx="153974" cy="166155"/>
            </a:xfrm>
            <a:custGeom>
              <a:avLst/>
              <a:gdLst>
                <a:gd name="connsiteX0" fmla="*/ 153974 w 153974"/>
                <a:gd name="connsiteY0" fmla="*/ 165341 h 166155"/>
                <a:gd name="connsiteX1" fmla="*/ 153974 w 153974"/>
                <a:gd name="connsiteY1" fmla="*/ 815 h 166155"/>
                <a:gd name="connsiteX2" fmla="*/ 119758 w 153974"/>
                <a:gd name="connsiteY2" fmla="*/ 815 h 166155"/>
                <a:gd name="connsiteX3" fmla="*/ 119758 w 153974"/>
                <a:gd name="connsiteY3" fmla="*/ 84707 h 166155"/>
                <a:gd name="connsiteX4" fmla="*/ 120572 w 153974"/>
                <a:gd name="connsiteY4" fmla="*/ 109956 h 166155"/>
                <a:gd name="connsiteX5" fmla="*/ 119758 w 153974"/>
                <a:gd name="connsiteY5" fmla="*/ 109956 h 166155"/>
                <a:gd name="connsiteX6" fmla="*/ 104279 w 153974"/>
                <a:gd name="connsiteY6" fmla="*/ 87965 h 166155"/>
                <a:gd name="connsiteX7" fmla="*/ 35031 w 153974"/>
                <a:gd name="connsiteY7" fmla="*/ 0 h 166155"/>
                <a:gd name="connsiteX8" fmla="*/ 0 w 153974"/>
                <a:gd name="connsiteY8" fmla="*/ 0 h 166155"/>
                <a:gd name="connsiteX9" fmla="*/ 0 w 153974"/>
                <a:gd name="connsiteY9" fmla="*/ 165341 h 166155"/>
                <a:gd name="connsiteX10" fmla="*/ 34216 w 153974"/>
                <a:gd name="connsiteY10" fmla="*/ 165341 h 166155"/>
                <a:gd name="connsiteX11" fmla="*/ 34216 w 153974"/>
                <a:gd name="connsiteY11" fmla="*/ 74933 h 166155"/>
                <a:gd name="connsiteX12" fmla="*/ 33402 w 153974"/>
                <a:gd name="connsiteY12" fmla="*/ 52127 h 166155"/>
                <a:gd name="connsiteX13" fmla="*/ 34216 w 153974"/>
                <a:gd name="connsiteY13" fmla="*/ 52127 h 166155"/>
                <a:gd name="connsiteX14" fmla="*/ 49695 w 153974"/>
                <a:gd name="connsiteY14" fmla="*/ 74119 h 166155"/>
                <a:gd name="connsiteX15" fmla="*/ 121387 w 153974"/>
                <a:gd name="connsiteY15" fmla="*/ 166156 h 166155"/>
                <a:gd name="connsiteX16" fmla="*/ 153974 w 153974"/>
                <a:gd name="connsiteY16" fmla="*/ 166156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3974" h="166155">
                  <a:moveTo>
                    <a:pt x="153974" y="165341"/>
                  </a:moveTo>
                  <a:lnTo>
                    <a:pt x="153974" y="815"/>
                  </a:lnTo>
                  <a:lnTo>
                    <a:pt x="119758" y="815"/>
                  </a:lnTo>
                  <a:lnTo>
                    <a:pt x="119758" y="84707"/>
                  </a:lnTo>
                  <a:cubicBezTo>
                    <a:pt x="119758" y="92037"/>
                    <a:pt x="119758" y="102626"/>
                    <a:pt x="120572" y="109956"/>
                  </a:cubicBezTo>
                  <a:lnTo>
                    <a:pt x="119758" y="109956"/>
                  </a:lnTo>
                  <a:cubicBezTo>
                    <a:pt x="114870" y="103440"/>
                    <a:pt x="110796" y="96924"/>
                    <a:pt x="104279" y="87965"/>
                  </a:cubicBezTo>
                  <a:lnTo>
                    <a:pt x="35031" y="0"/>
                  </a:lnTo>
                  <a:lnTo>
                    <a:pt x="0" y="0"/>
                  </a:lnTo>
                  <a:lnTo>
                    <a:pt x="0" y="165341"/>
                  </a:lnTo>
                  <a:lnTo>
                    <a:pt x="34216" y="165341"/>
                  </a:lnTo>
                  <a:lnTo>
                    <a:pt x="34216" y="74933"/>
                  </a:lnTo>
                  <a:cubicBezTo>
                    <a:pt x="34216" y="67603"/>
                    <a:pt x="34216" y="57829"/>
                    <a:pt x="33402" y="52127"/>
                  </a:cubicBezTo>
                  <a:lnTo>
                    <a:pt x="34216" y="52127"/>
                  </a:lnTo>
                  <a:cubicBezTo>
                    <a:pt x="39105" y="59458"/>
                    <a:pt x="43993" y="65974"/>
                    <a:pt x="49695" y="74119"/>
                  </a:cubicBezTo>
                  <a:lnTo>
                    <a:pt x="121387" y="166156"/>
                  </a:lnTo>
                  <a:lnTo>
                    <a:pt x="153974" y="166156"/>
                  </a:lnTo>
                  <a:close/>
                </a:path>
              </a:pathLst>
            </a:custGeom>
            <a:grpFill/>
            <a:ln w="813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FE77FE28-0ACE-AEB9-96AF-E21970305438}"/>
                </a:ext>
              </a:extLst>
            </p:cNvPr>
            <p:cNvSpPr/>
            <p:nvPr/>
          </p:nvSpPr>
          <p:spPr>
            <a:xfrm>
              <a:off x="5256066" y="3608187"/>
              <a:ext cx="34216" cy="165341"/>
            </a:xfrm>
            <a:custGeom>
              <a:avLst/>
              <a:gdLst>
                <a:gd name="connsiteX0" fmla="*/ 0 w 34216"/>
                <a:gd name="connsiteY0" fmla="*/ 0 h 165341"/>
                <a:gd name="connsiteX1" fmla="*/ 34216 w 34216"/>
                <a:gd name="connsiteY1" fmla="*/ 0 h 165341"/>
                <a:gd name="connsiteX2" fmla="*/ 34216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6" y="0"/>
                  </a:lnTo>
                  <a:lnTo>
                    <a:pt x="34216" y="165341"/>
                  </a:lnTo>
                  <a:lnTo>
                    <a:pt x="0" y="165341"/>
                  </a:lnTo>
                  <a:close/>
                </a:path>
              </a:pathLst>
            </a:custGeom>
            <a:grpFill/>
            <a:ln w="813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ADFFAC6E-9EDC-E98B-84D5-362DD6BD86E9}"/>
                </a:ext>
              </a:extLst>
            </p:cNvPr>
            <p:cNvSpPr/>
            <p:nvPr/>
          </p:nvSpPr>
          <p:spPr>
            <a:xfrm>
              <a:off x="5307391" y="3607373"/>
              <a:ext cx="167008" cy="166155"/>
            </a:xfrm>
            <a:custGeom>
              <a:avLst/>
              <a:gdLst>
                <a:gd name="connsiteX0" fmla="*/ 167009 w 167008"/>
                <a:gd name="connsiteY0" fmla="*/ 815 h 166155"/>
                <a:gd name="connsiteX1" fmla="*/ 131978 w 167008"/>
                <a:gd name="connsiteY1" fmla="*/ 815 h 166155"/>
                <a:gd name="connsiteX2" fmla="*/ 94503 w 167008"/>
                <a:gd name="connsiteY2" fmla="*/ 89594 h 166155"/>
                <a:gd name="connsiteX3" fmla="*/ 83097 w 167008"/>
                <a:gd name="connsiteY3" fmla="*/ 118915 h 166155"/>
                <a:gd name="connsiteX4" fmla="*/ 82283 w 167008"/>
                <a:gd name="connsiteY4" fmla="*/ 118915 h 166155"/>
                <a:gd name="connsiteX5" fmla="*/ 70877 w 167008"/>
                <a:gd name="connsiteY5" fmla="*/ 87965 h 166155"/>
                <a:gd name="connsiteX6" fmla="*/ 37475 w 167008"/>
                <a:gd name="connsiteY6" fmla="*/ 0 h 166155"/>
                <a:gd name="connsiteX7" fmla="*/ 0 w 167008"/>
                <a:gd name="connsiteY7" fmla="*/ 0 h 166155"/>
                <a:gd name="connsiteX8" fmla="*/ 67618 w 167008"/>
                <a:gd name="connsiteY8" fmla="*/ 166156 h 166155"/>
                <a:gd name="connsiteX9" fmla="*/ 92873 w 167008"/>
                <a:gd name="connsiteY9" fmla="*/ 166156 h 166155"/>
                <a:gd name="connsiteX10" fmla="*/ 167009 w 167008"/>
                <a:gd name="connsiteY10" fmla="*/ 815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008" h="166155">
                  <a:moveTo>
                    <a:pt x="167009" y="815"/>
                  </a:moveTo>
                  <a:lnTo>
                    <a:pt x="131978" y="815"/>
                  </a:lnTo>
                  <a:lnTo>
                    <a:pt x="94503" y="89594"/>
                  </a:lnTo>
                  <a:cubicBezTo>
                    <a:pt x="89615" y="100997"/>
                    <a:pt x="86356" y="109956"/>
                    <a:pt x="83097" y="118915"/>
                  </a:cubicBezTo>
                  <a:lnTo>
                    <a:pt x="82283" y="118915"/>
                  </a:lnTo>
                  <a:cubicBezTo>
                    <a:pt x="79024" y="109956"/>
                    <a:pt x="74950" y="99368"/>
                    <a:pt x="70877" y="87965"/>
                  </a:cubicBezTo>
                  <a:lnTo>
                    <a:pt x="37475" y="0"/>
                  </a:lnTo>
                  <a:lnTo>
                    <a:pt x="0" y="0"/>
                  </a:lnTo>
                  <a:lnTo>
                    <a:pt x="67618" y="166156"/>
                  </a:lnTo>
                  <a:lnTo>
                    <a:pt x="92873" y="166156"/>
                  </a:lnTo>
                  <a:lnTo>
                    <a:pt x="167009" y="815"/>
                  </a:lnTo>
                  <a:close/>
                </a:path>
              </a:pathLst>
            </a:custGeom>
            <a:grpFill/>
            <a:ln w="8132"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56C653A1-8B12-0C35-17A8-D501591C2BAD}"/>
                </a:ext>
              </a:extLst>
            </p:cNvPr>
            <p:cNvSpPr/>
            <p:nvPr/>
          </p:nvSpPr>
          <p:spPr>
            <a:xfrm>
              <a:off x="5493953"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6356 w 95317"/>
                <a:gd name="connsiteY4" fmla="*/ 94481 h 164526"/>
                <a:gd name="connsiteX5" fmla="*/ 86356 w 95317"/>
                <a:gd name="connsiteY5" fmla="*/ 65974 h 164526"/>
                <a:gd name="connsiteX6" fmla="*/ 34216 w 95317"/>
                <a:gd name="connsiteY6" fmla="*/ 65974 h 164526"/>
                <a:gd name="connsiteX7" fmla="*/ 34216 w 95317"/>
                <a:gd name="connsiteY7" fmla="*/ 27693 h 164526"/>
                <a:gd name="connsiteX8" fmla="*/ 86356 w 95317"/>
                <a:gd name="connsiteY8" fmla="*/ 27693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6356" y="94481"/>
                  </a:lnTo>
                  <a:lnTo>
                    <a:pt x="86356" y="65974"/>
                  </a:lnTo>
                  <a:lnTo>
                    <a:pt x="34216" y="65974"/>
                  </a:lnTo>
                  <a:lnTo>
                    <a:pt x="34216" y="27693"/>
                  </a:lnTo>
                  <a:lnTo>
                    <a:pt x="86356" y="27693"/>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2A8A8285-AE0B-D4A6-57BE-6F1A250EDFBD}"/>
                </a:ext>
              </a:extLst>
            </p:cNvPr>
            <p:cNvSpPr/>
            <p:nvPr/>
          </p:nvSpPr>
          <p:spPr>
            <a:xfrm>
              <a:off x="5626745" y="3608187"/>
              <a:ext cx="127089" cy="165341"/>
            </a:xfrm>
            <a:custGeom>
              <a:avLst/>
              <a:gdLst>
                <a:gd name="connsiteX0" fmla="*/ 127090 w 127089"/>
                <a:gd name="connsiteY0" fmla="*/ 164527 h 165341"/>
                <a:gd name="connsiteX1" fmla="*/ 78209 w 127089"/>
                <a:gd name="connsiteY1" fmla="*/ 89594 h 165341"/>
                <a:gd name="connsiteX2" fmla="*/ 78209 w 127089"/>
                <a:gd name="connsiteY2" fmla="*/ 89594 h 165341"/>
                <a:gd name="connsiteX3" fmla="*/ 108352 w 127089"/>
                <a:gd name="connsiteY3" fmla="*/ 47240 h 165341"/>
                <a:gd name="connsiteX4" fmla="*/ 48066 w 127089"/>
                <a:gd name="connsiteY4" fmla="*/ 0 h 165341"/>
                <a:gd name="connsiteX5" fmla="*/ 0 w 127089"/>
                <a:gd name="connsiteY5" fmla="*/ 0 h 165341"/>
                <a:gd name="connsiteX6" fmla="*/ 0 w 127089"/>
                <a:gd name="connsiteY6" fmla="*/ 165341 h 165341"/>
                <a:gd name="connsiteX7" fmla="*/ 34217 w 127089"/>
                <a:gd name="connsiteY7" fmla="*/ 165341 h 165341"/>
                <a:gd name="connsiteX8" fmla="*/ 34217 w 127089"/>
                <a:gd name="connsiteY8" fmla="*/ 101811 h 165341"/>
                <a:gd name="connsiteX9" fmla="*/ 47251 w 127089"/>
                <a:gd name="connsiteY9" fmla="*/ 101811 h 165341"/>
                <a:gd name="connsiteX10" fmla="*/ 87985 w 127089"/>
                <a:gd name="connsiteY10" fmla="*/ 165341 h 165341"/>
                <a:gd name="connsiteX11" fmla="*/ 127090 w 127089"/>
                <a:gd name="connsiteY11" fmla="*/ 165341 h 165341"/>
                <a:gd name="connsiteX12" fmla="*/ 74136 w 127089"/>
                <a:gd name="connsiteY12" fmla="*/ 50498 h 165341"/>
                <a:gd name="connsiteX13" fmla="*/ 48881 w 127089"/>
                <a:gd name="connsiteY13" fmla="*/ 75747 h 165341"/>
                <a:gd name="connsiteX14" fmla="*/ 34217 w 127089"/>
                <a:gd name="connsiteY14" fmla="*/ 75747 h 165341"/>
                <a:gd name="connsiteX15" fmla="*/ 34217 w 127089"/>
                <a:gd name="connsiteY15" fmla="*/ 28507 h 165341"/>
                <a:gd name="connsiteX16" fmla="*/ 48881 w 127089"/>
                <a:gd name="connsiteY16" fmla="*/ 28507 h 165341"/>
                <a:gd name="connsiteX17" fmla="*/ 74136 w 127089"/>
                <a:gd name="connsiteY17" fmla="*/ 50498 h 165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089" h="165341">
                  <a:moveTo>
                    <a:pt x="127090" y="164527"/>
                  </a:moveTo>
                  <a:cubicBezTo>
                    <a:pt x="101835" y="122173"/>
                    <a:pt x="86356" y="94481"/>
                    <a:pt x="78209" y="89594"/>
                  </a:cubicBezTo>
                  <a:lnTo>
                    <a:pt x="78209" y="89594"/>
                  </a:lnTo>
                  <a:cubicBezTo>
                    <a:pt x="93688" y="83078"/>
                    <a:pt x="108352" y="68417"/>
                    <a:pt x="108352" y="47240"/>
                  </a:cubicBezTo>
                  <a:cubicBezTo>
                    <a:pt x="108352" y="21991"/>
                    <a:pt x="92059" y="0"/>
                    <a:pt x="48066" y="0"/>
                  </a:cubicBezTo>
                  <a:lnTo>
                    <a:pt x="0" y="0"/>
                  </a:lnTo>
                  <a:lnTo>
                    <a:pt x="0" y="165341"/>
                  </a:lnTo>
                  <a:lnTo>
                    <a:pt x="34217" y="165341"/>
                  </a:lnTo>
                  <a:lnTo>
                    <a:pt x="34217" y="101811"/>
                  </a:lnTo>
                  <a:lnTo>
                    <a:pt x="47251" y="101811"/>
                  </a:lnTo>
                  <a:cubicBezTo>
                    <a:pt x="52954" y="104255"/>
                    <a:pt x="63545" y="122988"/>
                    <a:pt x="87985" y="165341"/>
                  </a:cubicBezTo>
                  <a:lnTo>
                    <a:pt x="127090" y="165341"/>
                  </a:lnTo>
                  <a:close/>
                  <a:moveTo>
                    <a:pt x="74136" y="50498"/>
                  </a:moveTo>
                  <a:cubicBezTo>
                    <a:pt x="74136" y="65159"/>
                    <a:pt x="63545" y="75747"/>
                    <a:pt x="48881" y="75747"/>
                  </a:cubicBezTo>
                  <a:lnTo>
                    <a:pt x="34217" y="75747"/>
                  </a:lnTo>
                  <a:lnTo>
                    <a:pt x="34217" y="28507"/>
                  </a:lnTo>
                  <a:lnTo>
                    <a:pt x="48881" y="28507"/>
                  </a:lnTo>
                  <a:cubicBezTo>
                    <a:pt x="65174" y="28507"/>
                    <a:pt x="74136" y="38281"/>
                    <a:pt x="74136" y="50498"/>
                  </a:cubicBezTo>
                </a:path>
              </a:pathLst>
            </a:custGeom>
            <a:grpFill/>
            <a:ln w="8132"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CE681F8B-88D7-CC10-AD93-FAE4E523A695}"/>
                </a:ext>
              </a:extLst>
            </p:cNvPr>
            <p:cNvSpPr/>
            <p:nvPr/>
          </p:nvSpPr>
          <p:spPr>
            <a:xfrm>
              <a:off x="5762796" y="3606558"/>
              <a:ext cx="111610" cy="170228"/>
            </a:xfrm>
            <a:custGeom>
              <a:avLst/>
              <a:gdLst>
                <a:gd name="connsiteX0" fmla="*/ 111611 w 111610"/>
                <a:gd name="connsiteY0" fmla="*/ 119730 h 170228"/>
                <a:gd name="connsiteX1" fmla="*/ 40734 w 111610"/>
                <a:gd name="connsiteY1" fmla="*/ 41539 h 170228"/>
                <a:gd name="connsiteX2" fmla="*/ 62730 w 111610"/>
                <a:gd name="connsiteY2" fmla="*/ 26878 h 170228"/>
                <a:gd name="connsiteX3" fmla="*/ 101835 w 111610"/>
                <a:gd name="connsiteY3" fmla="*/ 39096 h 170228"/>
                <a:gd name="connsiteX4" fmla="*/ 102649 w 111610"/>
                <a:gd name="connsiteY4" fmla="*/ 9774 h 170228"/>
                <a:gd name="connsiteX5" fmla="*/ 61101 w 111610"/>
                <a:gd name="connsiteY5" fmla="*/ 0 h 170228"/>
                <a:gd name="connsiteX6" fmla="*/ 4888 w 111610"/>
                <a:gd name="connsiteY6" fmla="*/ 47241 h 170228"/>
                <a:gd name="connsiteX7" fmla="*/ 15479 w 111610"/>
                <a:gd name="connsiteY7" fmla="*/ 76562 h 170228"/>
                <a:gd name="connsiteX8" fmla="*/ 75765 w 111610"/>
                <a:gd name="connsiteY8" fmla="*/ 125432 h 170228"/>
                <a:gd name="connsiteX9" fmla="*/ 50510 w 111610"/>
                <a:gd name="connsiteY9" fmla="*/ 142536 h 170228"/>
                <a:gd name="connsiteX10" fmla="*/ 13035 w 111610"/>
                <a:gd name="connsiteY10" fmla="*/ 129504 h 170228"/>
                <a:gd name="connsiteX11" fmla="*/ 0 w 111610"/>
                <a:gd name="connsiteY11" fmla="*/ 154753 h 170228"/>
                <a:gd name="connsiteX12" fmla="*/ 52954 w 111610"/>
                <a:gd name="connsiteY12" fmla="*/ 170228 h 170228"/>
                <a:gd name="connsiteX13" fmla="*/ 111611 w 111610"/>
                <a:gd name="connsiteY13" fmla="*/ 119730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70228">
                  <a:moveTo>
                    <a:pt x="111611" y="119730"/>
                  </a:moveTo>
                  <a:cubicBezTo>
                    <a:pt x="111611" y="67603"/>
                    <a:pt x="40734" y="70861"/>
                    <a:pt x="40734" y="41539"/>
                  </a:cubicBezTo>
                  <a:cubicBezTo>
                    <a:pt x="40734" y="31765"/>
                    <a:pt x="50510" y="26878"/>
                    <a:pt x="62730" y="26878"/>
                  </a:cubicBezTo>
                  <a:cubicBezTo>
                    <a:pt x="76580" y="26878"/>
                    <a:pt x="87985" y="31765"/>
                    <a:pt x="101835" y="39096"/>
                  </a:cubicBezTo>
                  <a:lnTo>
                    <a:pt x="102649" y="9774"/>
                  </a:lnTo>
                  <a:cubicBezTo>
                    <a:pt x="92873" y="4072"/>
                    <a:pt x="78209" y="0"/>
                    <a:pt x="61101" y="0"/>
                  </a:cubicBezTo>
                  <a:cubicBezTo>
                    <a:pt x="24440" y="0"/>
                    <a:pt x="4888" y="21991"/>
                    <a:pt x="4888" y="47241"/>
                  </a:cubicBezTo>
                  <a:cubicBezTo>
                    <a:pt x="4888" y="60272"/>
                    <a:pt x="8962" y="69232"/>
                    <a:pt x="15479" y="76562"/>
                  </a:cubicBezTo>
                  <a:cubicBezTo>
                    <a:pt x="35846" y="99368"/>
                    <a:pt x="75765" y="103440"/>
                    <a:pt x="75765" y="125432"/>
                  </a:cubicBezTo>
                  <a:cubicBezTo>
                    <a:pt x="75765" y="137649"/>
                    <a:pt x="62730" y="142536"/>
                    <a:pt x="50510" y="142536"/>
                  </a:cubicBezTo>
                  <a:cubicBezTo>
                    <a:pt x="35846" y="142536"/>
                    <a:pt x="22811" y="136834"/>
                    <a:pt x="13035" y="129504"/>
                  </a:cubicBezTo>
                  <a:lnTo>
                    <a:pt x="0" y="154753"/>
                  </a:lnTo>
                  <a:cubicBezTo>
                    <a:pt x="12220" y="162898"/>
                    <a:pt x="28514" y="170228"/>
                    <a:pt x="52954" y="170228"/>
                  </a:cubicBezTo>
                  <a:cubicBezTo>
                    <a:pt x="84726" y="168599"/>
                    <a:pt x="111611" y="149866"/>
                    <a:pt x="111611" y="119730"/>
                  </a:cubicBezTo>
                </a:path>
              </a:pathLst>
            </a:custGeom>
            <a:grpFill/>
            <a:ln w="8132" cap="flat">
              <a:noFill/>
              <a:prstDash val="solid"/>
              <a:miter/>
            </a:ln>
          </p:spPr>
          <p:txBody>
            <a:bodyPr rtlCol="0" anchor="ctr"/>
            <a:lstStyle/>
            <a:p>
              <a:endParaRPr lang="en-US"/>
            </a:p>
          </p:txBody>
        </p:sp>
        <p:sp>
          <p:nvSpPr>
            <p:cNvPr id="37" name="Freeform 36">
              <a:extLst>
                <a:ext uri="{FF2B5EF4-FFF2-40B4-BE49-F238E27FC236}">
                  <a16:creationId xmlns:a16="http://schemas.microsoft.com/office/drawing/2014/main" id="{8220CB24-21FA-BB54-6566-9FB40794624F}"/>
                </a:ext>
              </a:extLst>
            </p:cNvPr>
            <p:cNvSpPr/>
            <p:nvPr/>
          </p:nvSpPr>
          <p:spPr>
            <a:xfrm>
              <a:off x="5902106" y="3608187"/>
              <a:ext cx="34216" cy="165341"/>
            </a:xfrm>
            <a:custGeom>
              <a:avLst/>
              <a:gdLst>
                <a:gd name="connsiteX0" fmla="*/ 0 w 34216"/>
                <a:gd name="connsiteY0" fmla="*/ 0 h 165341"/>
                <a:gd name="connsiteX1" fmla="*/ 34217 w 34216"/>
                <a:gd name="connsiteY1" fmla="*/ 0 h 165341"/>
                <a:gd name="connsiteX2" fmla="*/ 34217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7" y="0"/>
                  </a:lnTo>
                  <a:lnTo>
                    <a:pt x="34217" y="165341"/>
                  </a:lnTo>
                  <a:lnTo>
                    <a:pt x="0" y="165341"/>
                  </a:lnTo>
                  <a:close/>
                </a:path>
              </a:pathLst>
            </a:custGeom>
            <a:grpFill/>
            <a:ln w="8132" cap="flat">
              <a:noFill/>
              <a:prstDash val="solid"/>
              <a:miter/>
            </a:ln>
          </p:spPr>
          <p:txBody>
            <a:bodyPr rtlCol="0" anchor="ctr"/>
            <a:lstStyle/>
            <a:p>
              <a:endParaRPr lang="en-US"/>
            </a:p>
          </p:txBody>
        </p:sp>
        <p:sp>
          <p:nvSpPr>
            <p:cNvPr id="38" name="Freeform 37">
              <a:extLst>
                <a:ext uri="{FF2B5EF4-FFF2-40B4-BE49-F238E27FC236}">
                  <a16:creationId xmlns:a16="http://schemas.microsoft.com/office/drawing/2014/main" id="{44840BE1-E923-0031-5B07-50E63CB2F4FE}"/>
                </a:ext>
              </a:extLst>
            </p:cNvPr>
            <p:cNvSpPr/>
            <p:nvPr/>
          </p:nvSpPr>
          <p:spPr>
            <a:xfrm>
              <a:off x="5960763" y="3608187"/>
              <a:ext cx="135236" cy="164526"/>
            </a:xfrm>
            <a:custGeom>
              <a:avLst/>
              <a:gdLst>
                <a:gd name="connsiteX0" fmla="*/ 135237 w 135236"/>
                <a:gd name="connsiteY0" fmla="*/ 0 h 164526"/>
                <a:gd name="connsiteX1" fmla="*/ 0 w 135236"/>
                <a:gd name="connsiteY1" fmla="*/ 0 h 164526"/>
                <a:gd name="connsiteX2" fmla="*/ 0 w 135236"/>
                <a:gd name="connsiteY2" fmla="*/ 27693 h 164526"/>
                <a:gd name="connsiteX3" fmla="*/ 48066 w 135236"/>
                <a:gd name="connsiteY3" fmla="*/ 27693 h 164526"/>
                <a:gd name="connsiteX4" fmla="*/ 48066 w 135236"/>
                <a:gd name="connsiteY4" fmla="*/ 164527 h 164526"/>
                <a:gd name="connsiteX5" fmla="*/ 83097 w 135236"/>
                <a:gd name="connsiteY5" fmla="*/ 164527 h 164526"/>
                <a:gd name="connsiteX6" fmla="*/ 83097 w 135236"/>
                <a:gd name="connsiteY6" fmla="*/ 27693 h 164526"/>
                <a:gd name="connsiteX7" fmla="*/ 127090 w 135236"/>
                <a:gd name="connsiteY7"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236" h="164526">
                  <a:moveTo>
                    <a:pt x="135237" y="0"/>
                  </a:moveTo>
                  <a:lnTo>
                    <a:pt x="0" y="0"/>
                  </a:lnTo>
                  <a:lnTo>
                    <a:pt x="0" y="27693"/>
                  </a:lnTo>
                  <a:lnTo>
                    <a:pt x="48066" y="27693"/>
                  </a:lnTo>
                  <a:lnTo>
                    <a:pt x="48066" y="164527"/>
                  </a:lnTo>
                  <a:lnTo>
                    <a:pt x="83097" y="164527"/>
                  </a:lnTo>
                  <a:lnTo>
                    <a:pt x="83097" y="27693"/>
                  </a:lnTo>
                  <a:lnTo>
                    <a:pt x="127090" y="27693"/>
                  </a:lnTo>
                  <a:close/>
                </a:path>
              </a:pathLst>
            </a:custGeom>
            <a:grpFill/>
            <a:ln w="8132"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E9845F1B-EA1E-07D5-6847-968F871AC2A7}"/>
                </a:ext>
              </a:extLst>
            </p:cNvPr>
            <p:cNvSpPr/>
            <p:nvPr/>
          </p:nvSpPr>
          <p:spPr>
            <a:xfrm>
              <a:off x="6097629" y="3608187"/>
              <a:ext cx="149085" cy="164526"/>
            </a:xfrm>
            <a:custGeom>
              <a:avLst/>
              <a:gdLst>
                <a:gd name="connsiteX0" fmla="*/ 149086 w 149085"/>
                <a:gd name="connsiteY0" fmla="*/ 0 h 164526"/>
                <a:gd name="connsiteX1" fmla="*/ 113240 w 149085"/>
                <a:gd name="connsiteY1" fmla="*/ 0 h 164526"/>
                <a:gd name="connsiteX2" fmla="*/ 87985 w 149085"/>
                <a:gd name="connsiteY2" fmla="*/ 46426 h 164526"/>
                <a:gd name="connsiteX3" fmla="*/ 75765 w 149085"/>
                <a:gd name="connsiteY3" fmla="*/ 70046 h 164526"/>
                <a:gd name="connsiteX4" fmla="*/ 74950 w 149085"/>
                <a:gd name="connsiteY4" fmla="*/ 70046 h 164526"/>
                <a:gd name="connsiteX5" fmla="*/ 62730 w 149085"/>
                <a:gd name="connsiteY5" fmla="*/ 46426 h 164526"/>
                <a:gd name="connsiteX6" fmla="*/ 37475 w 149085"/>
                <a:gd name="connsiteY6" fmla="*/ 0 h 164526"/>
                <a:gd name="connsiteX7" fmla="*/ 0 w 149085"/>
                <a:gd name="connsiteY7" fmla="*/ 0 h 164526"/>
                <a:gd name="connsiteX8" fmla="*/ 57027 w 149085"/>
                <a:gd name="connsiteY8" fmla="*/ 99368 h 164526"/>
                <a:gd name="connsiteX9" fmla="*/ 57027 w 149085"/>
                <a:gd name="connsiteY9" fmla="*/ 164527 h 164526"/>
                <a:gd name="connsiteX10" fmla="*/ 91244 w 149085"/>
                <a:gd name="connsiteY10" fmla="*/ 164527 h 164526"/>
                <a:gd name="connsiteX11" fmla="*/ 91244 w 149085"/>
                <a:gd name="connsiteY11" fmla="*/ 99368 h 164526"/>
                <a:gd name="connsiteX12" fmla="*/ 149086 w 149085"/>
                <a:gd name="connsiteY12" fmla="*/ 0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085" h="164526">
                  <a:moveTo>
                    <a:pt x="149086" y="0"/>
                  </a:moveTo>
                  <a:lnTo>
                    <a:pt x="113240" y="0"/>
                  </a:lnTo>
                  <a:lnTo>
                    <a:pt x="87985" y="46426"/>
                  </a:lnTo>
                  <a:cubicBezTo>
                    <a:pt x="83912" y="53756"/>
                    <a:pt x="79838" y="61901"/>
                    <a:pt x="75765" y="70046"/>
                  </a:cubicBezTo>
                  <a:lnTo>
                    <a:pt x="74950" y="70046"/>
                  </a:lnTo>
                  <a:cubicBezTo>
                    <a:pt x="71692" y="62716"/>
                    <a:pt x="66803" y="52942"/>
                    <a:pt x="62730" y="46426"/>
                  </a:cubicBezTo>
                  <a:lnTo>
                    <a:pt x="37475" y="0"/>
                  </a:lnTo>
                  <a:lnTo>
                    <a:pt x="0" y="0"/>
                  </a:lnTo>
                  <a:lnTo>
                    <a:pt x="57027" y="99368"/>
                  </a:lnTo>
                  <a:lnTo>
                    <a:pt x="57027" y="164527"/>
                  </a:lnTo>
                  <a:lnTo>
                    <a:pt x="91244" y="164527"/>
                  </a:lnTo>
                  <a:lnTo>
                    <a:pt x="91244" y="99368"/>
                  </a:lnTo>
                  <a:lnTo>
                    <a:pt x="149086" y="0"/>
                  </a:lnTo>
                  <a:close/>
                </a:path>
              </a:pathLst>
            </a:custGeom>
            <a:grpFill/>
            <a:ln w="8132"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7AAEAE9C-B6AB-7D54-0347-07BDE4249ACD}"/>
                </a:ext>
              </a:extLst>
            </p:cNvPr>
            <p:cNvSpPr/>
            <p:nvPr/>
          </p:nvSpPr>
          <p:spPr>
            <a:xfrm>
              <a:off x="6313519" y="3606558"/>
              <a:ext cx="170267" cy="170228"/>
            </a:xfrm>
            <a:custGeom>
              <a:avLst/>
              <a:gdLst>
                <a:gd name="connsiteX0" fmla="*/ 170268 w 170267"/>
                <a:gd name="connsiteY0" fmla="*/ 83893 h 170228"/>
                <a:gd name="connsiteX1" fmla="*/ 149086 w 170267"/>
                <a:gd name="connsiteY1" fmla="*/ 25249 h 170228"/>
                <a:gd name="connsiteX2" fmla="*/ 84726 w 170267"/>
                <a:gd name="connsiteY2" fmla="*/ 0 h 170228"/>
                <a:gd name="connsiteX3" fmla="*/ 23626 w 170267"/>
                <a:gd name="connsiteY3" fmla="*/ 24435 h 170228"/>
                <a:gd name="connsiteX4" fmla="*/ 0 w 170267"/>
                <a:gd name="connsiteY4" fmla="*/ 86336 h 170228"/>
                <a:gd name="connsiteX5" fmla="*/ 26070 w 170267"/>
                <a:gd name="connsiteY5" fmla="*/ 149866 h 170228"/>
                <a:gd name="connsiteX6" fmla="*/ 84726 w 170267"/>
                <a:gd name="connsiteY6" fmla="*/ 170228 h 170228"/>
                <a:gd name="connsiteX7" fmla="*/ 146642 w 170267"/>
                <a:gd name="connsiteY7" fmla="*/ 145794 h 170228"/>
                <a:gd name="connsiteX8" fmla="*/ 170268 w 170267"/>
                <a:gd name="connsiteY8" fmla="*/ 83893 h 170228"/>
                <a:gd name="connsiteX9" fmla="*/ 134422 w 170267"/>
                <a:gd name="connsiteY9" fmla="*/ 84707 h 170228"/>
                <a:gd name="connsiteX10" fmla="*/ 85541 w 170267"/>
                <a:gd name="connsiteY10" fmla="*/ 141721 h 170228"/>
                <a:gd name="connsiteX11" fmla="*/ 35846 w 170267"/>
                <a:gd name="connsiteY11" fmla="*/ 84707 h 170228"/>
                <a:gd name="connsiteX12" fmla="*/ 85541 w 170267"/>
                <a:gd name="connsiteY12" fmla="*/ 27693 h 170228"/>
                <a:gd name="connsiteX13" fmla="*/ 134422 w 170267"/>
                <a:gd name="connsiteY13" fmla="*/ 84707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0267" h="170228">
                  <a:moveTo>
                    <a:pt x="170268" y="83893"/>
                  </a:moveTo>
                  <a:cubicBezTo>
                    <a:pt x="170268" y="61087"/>
                    <a:pt x="162936" y="39910"/>
                    <a:pt x="149086" y="25249"/>
                  </a:cubicBezTo>
                  <a:cubicBezTo>
                    <a:pt x="134422" y="8959"/>
                    <a:pt x="111611" y="0"/>
                    <a:pt x="84726" y="0"/>
                  </a:cubicBezTo>
                  <a:cubicBezTo>
                    <a:pt x="59471" y="0"/>
                    <a:pt x="38290" y="8959"/>
                    <a:pt x="23626" y="24435"/>
                  </a:cubicBezTo>
                  <a:cubicBezTo>
                    <a:pt x="8147" y="39910"/>
                    <a:pt x="0" y="61901"/>
                    <a:pt x="0" y="86336"/>
                  </a:cubicBezTo>
                  <a:cubicBezTo>
                    <a:pt x="0" y="111585"/>
                    <a:pt x="8961" y="134391"/>
                    <a:pt x="26070" y="149866"/>
                  </a:cubicBezTo>
                  <a:cubicBezTo>
                    <a:pt x="40734" y="162898"/>
                    <a:pt x="61101" y="170228"/>
                    <a:pt x="84726" y="170228"/>
                  </a:cubicBezTo>
                  <a:cubicBezTo>
                    <a:pt x="110796" y="170228"/>
                    <a:pt x="131978" y="161269"/>
                    <a:pt x="146642" y="145794"/>
                  </a:cubicBezTo>
                  <a:cubicBezTo>
                    <a:pt x="162121" y="129504"/>
                    <a:pt x="170268" y="107513"/>
                    <a:pt x="170268" y="83893"/>
                  </a:cubicBezTo>
                  <a:moveTo>
                    <a:pt x="134422" y="84707"/>
                  </a:moveTo>
                  <a:cubicBezTo>
                    <a:pt x="134422" y="120545"/>
                    <a:pt x="114055" y="141721"/>
                    <a:pt x="85541" y="141721"/>
                  </a:cubicBezTo>
                  <a:cubicBezTo>
                    <a:pt x="57027" y="141721"/>
                    <a:pt x="35846" y="121359"/>
                    <a:pt x="35846" y="84707"/>
                  </a:cubicBezTo>
                  <a:cubicBezTo>
                    <a:pt x="35846" y="48869"/>
                    <a:pt x="57027" y="27693"/>
                    <a:pt x="85541" y="27693"/>
                  </a:cubicBezTo>
                  <a:cubicBezTo>
                    <a:pt x="114055" y="27693"/>
                    <a:pt x="134422" y="48869"/>
                    <a:pt x="134422" y="84707"/>
                  </a:cubicBezTo>
                </a:path>
              </a:pathLst>
            </a:custGeom>
            <a:grpFill/>
            <a:ln w="8132"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E59F322D-04C6-E7FC-C15B-1B2FDAED3EE4}"/>
                </a:ext>
              </a:extLst>
            </p:cNvPr>
            <p:cNvSpPr/>
            <p:nvPr/>
          </p:nvSpPr>
          <p:spPr>
            <a:xfrm>
              <a:off x="6515559" y="3608187"/>
              <a:ext cx="96131" cy="164526"/>
            </a:xfrm>
            <a:custGeom>
              <a:avLst/>
              <a:gdLst>
                <a:gd name="connsiteX0" fmla="*/ 96132 w 96131"/>
                <a:gd name="connsiteY0" fmla="*/ 0 h 164526"/>
                <a:gd name="connsiteX1" fmla="*/ 0 w 96131"/>
                <a:gd name="connsiteY1" fmla="*/ 0 h 164526"/>
                <a:gd name="connsiteX2" fmla="*/ 0 w 96131"/>
                <a:gd name="connsiteY2" fmla="*/ 164527 h 164526"/>
                <a:gd name="connsiteX3" fmla="*/ 34217 w 96131"/>
                <a:gd name="connsiteY3" fmla="*/ 164527 h 164526"/>
                <a:gd name="connsiteX4" fmla="*/ 34217 w 96131"/>
                <a:gd name="connsiteY4" fmla="*/ 95295 h 164526"/>
                <a:gd name="connsiteX5" fmla="*/ 87171 w 96131"/>
                <a:gd name="connsiteY5" fmla="*/ 95295 h 164526"/>
                <a:gd name="connsiteX6" fmla="*/ 86356 w 96131"/>
                <a:gd name="connsiteY6" fmla="*/ 66788 h 164526"/>
                <a:gd name="connsiteX7" fmla="*/ 34217 w 96131"/>
                <a:gd name="connsiteY7" fmla="*/ 66788 h 164526"/>
                <a:gd name="connsiteX8" fmla="*/ 34217 w 96131"/>
                <a:gd name="connsiteY8" fmla="*/ 27693 h 164526"/>
                <a:gd name="connsiteX9" fmla="*/ 87171 w 96131"/>
                <a:gd name="connsiteY9"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131" h="164526">
                  <a:moveTo>
                    <a:pt x="96132" y="0"/>
                  </a:moveTo>
                  <a:lnTo>
                    <a:pt x="0" y="0"/>
                  </a:lnTo>
                  <a:lnTo>
                    <a:pt x="0" y="164527"/>
                  </a:lnTo>
                  <a:lnTo>
                    <a:pt x="34217" y="164527"/>
                  </a:lnTo>
                  <a:lnTo>
                    <a:pt x="34217" y="95295"/>
                  </a:lnTo>
                  <a:lnTo>
                    <a:pt x="87171" y="95295"/>
                  </a:lnTo>
                  <a:lnTo>
                    <a:pt x="86356" y="66788"/>
                  </a:lnTo>
                  <a:lnTo>
                    <a:pt x="34217" y="66788"/>
                  </a:lnTo>
                  <a:lnTo>
                    <a:pt x="34217" y="27693"/>
                  </a:lnTo>
                  <a:lnTo>
                    <a:pt x="87171" y="27693"/>
                  </a:lnTo>
                  <a:close/>
                </a:path>
              </a:pathLst>
            </a:custGeom>
            <a:grpFill/>
            <a:ln w="8132"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CC28B646-9FDE-E4F9-9DAF-610F70980135}"/>
                </a:ext>
              </a:extLst>
            </p:cNvPr>
            <p:cNvSpPr/>
            <p:nvPr/>
          </p:nvSpPr>
          <p:spPr>
            <a:xfrm>
              <a:off x="6695603" y="3608187"/>
              <a:ext cx="91243" cy="164526"/>
            </a:xfrm>
            <a:custGeom>
              <a:avLst/>
              <a:gdLst>
                <a:gd name="connsiteX0" fmla="*/ 91244 w 91243"/>
                <a:gd name="connsiteY0" fmla="*/ 164527 h 164526"/>
                <a:gd name="connsiteX1" fmla="*/ 91244 w 91243"/>
                <a:gd name="connsiteY1" fmla="*/ 136020 h 164526"/>
                <a:gd name="connsiteX2" fmla="*/ 33402 w 91243"/>
                <a:gd name="connsiteY2" fmla="*/ 136020 h 164526"/>
                <a:gd name="connsiteX3" fmla="*/ 33402 w 91243"/>
                <a:gd name="connsiteY3" fmla="*/ 0 h 164526"/>
                <a:gd name="connsiteX4" fmla="*/ 0 w 91243"/>
                <a:gd name="connsiteY4" fmla="*/ 0 h 164526"/>
                <a:gd name="connsiteX5" fmla="*/ 0 w 91243"/>
                <a:gd name="connsiteY5"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43" h="164526">
                  <a:moveTo>
                    <a:pt x="91244" y="164527"/>
                  </a:moveTo>
                  <a:lnTo>
                    <a:pt x="91244" y="136020"/>
                  </a:lnTo>
                  <a:lnTo>
                    <a:pt x="33402" y="136020"/>
                  </a:lnTo>
                  <a:lnTo>
                    <a:pt x="33402" y="0"/>
                  </a:lnTo>
                  <a:lnTo>
                    <a:pt x="0" y="0"/>
                  </a:lnTo>
                  <a:lnTo>
                    <a:pt x="0" y="164527"/>
                  </a:lnTo>
                  <a:close/>
                </a:path>
              </a:pathLst>
            </a:custGeom>
            <a:grpFill/>
            <a:ln w="8132"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667575C-D5F2-82AC-C668-1236C5D2D7C0}"/>
                </a:ext>
              </a:extLst>
            </p:cNvPr>
            <p:cNvSpPr/>
            <p:nvPr/>
          </p:nvSpPr>
          <p:spPr>
            <a:xfrm>
              <a:off x="6809657"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7170 w 95317"/>
                <a:gd name="connsiteY4" fmla="*/ 94481 h 164526"/>
                <a:gd name="connsiteX5" fmla="*/ 87170 w 95317"/>
                <a:gd name="connsiteY5" fmla="*/ 66788 h 164526"/>
                <a:gd name="connsiteX6" fmla="*/ 34216 w 95317"/>
                <a:gd name="connsiteY6" fmla="*/ 66788 h 164526"/>
                <a:gd name="connsiteX7" fmla="*/ 34216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7170" y="94481"/>
                  </a:lnTo>
                  <a:lnTo>
                    <a:pt x="87170" y="66788"/>
                  </a:lnTo>
                  <a:lnTo>
                    <a:pt x="34216" y="66788"/>
                  </a:lnTo>
                  <a:lnTo>
                    <a:pt x="34216"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38C8A687-7E5D-22F3-E5D5-5B5F57736B40}"/>
                </a:ext>
              </a:extLst>
            </p:cNvPr>
            <p:cNvSpPr/>
            <p:nvPr/>
          </p:nvSpPr>
          <p:spPr>
            <a:xfrm>
              <a:off x="6935118" y="3608187"/>
              <a:ext cx="95317" cy="164526"/>
            </a:xfrm>
            <a:custGeom>
              <a:avLst/>
              <a:gdLst>
                <a:gd name="connsiteX0" fmla="*/ 94503 w 95317"/>
                <a:gd name="connsiteY0" fmla="*/ 164527 h 164526"/>
                <a:gd name="connsiteX1" fmla="*/ 94503 w 95317"/>
                <a:gd name="connsiteY1" fmla="*/ 136834 h 164526"/>
                <a:gd name="connsiteX2" fmla="*/ 34217 w 95317"/>
                <a:gd name="connsiteY2" fmla="*/ 136834 h 164526"/>
                <a:gd name="connsiteX3" fmla="*/ 34217 w 95317"/>
                <a:gd name="connsiteY3" fmla="*/ 94481 h 164526"/>
                <a:gd name="connsiteX4" fmla="*/ 86356 w 95317"/>
                <a:gd name="connsiteY4" fmla="*/ 94481 h 164526"/>
                <a:gd name="connsiteX5" fmla="*/ 86356 w 95317"/>
                <a:gd name="connsiteY5" fmla="*/ 66788 h 164526"/>
                <a:gd name="connsiteX6" fmla="*/ 34217 w 95317"/>
                <a:gd name="connsiteY6" fmla="*/ 66788 h 164526"/>
                <a:gd name="connsiteX7" fmla="*/ 34217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4503" y="164527"/>
                  </a:moveTo>
                  <a:lnTo>
                    <a:pt x="94503" y="136834"/>
                  </a:lnTo>
                  <a:lnTo>
                    <a:pt x="34217" y="136834"/>
                  </a:lnTo>
                  <a:lnTo>
                    <a:pt x="34217" y="94481"/>
                  </a:lnTo>
                  <a:lnTo>
                    <a:pt x="86356" y="94481"/>
                  </a:lnTo>
                  <a:lnTo>
                    <a:pt x="86356" y="66788"/>
                  </a:lnTo>
                  <a:lnTo>
                    <a:pt x="34217" y="66788"/>
                  </a:lnTo>
                  <a:lnTo>
                    <a:pt x="34217"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593D1B3E-0C59-93D2-0541-CFEA92EAD930}"/>
                </a:ext>
              </a:extLst>
            </p:cNvPr>
            <p:cNvSpPr/>
            <p:nvPr/>
          </p:nvSpPr>
          <p:spPr>
            <a:xfrm>
              <a:off x="7059763" y="3609002"/>
              <a:ext cx="146642" cy="164526"/>
            </a:xfrm>
            <a:custGeom>
              <a:avLst/>
              <a:gdLst>
                <a:gd name="connsiteX0" fmla="*/ 146642 w 146642"/>
                <a:gd name="connsiteY0" fmla="*/ 80634 h 164526"/>
                <a:gd name="connsiteX1" fmla="*/ 54584 w 146642"/>
                <a:gd name="connsiteY1" fmla="*/ 0 h 164526"/>
                <a:gd name="connsiteX2" fmla="*/ 0 w 146642"/>
                <a:gd name="connsiteY2" fmla="*/ 0 h 164526"/>
                <a:gd name="connsiteX3" fmla="*/ 0 w 146642"/>
                <a:gd name="connsiteY3" fmla="*/ 164527 h 164526"/>
                <a:gd name="connsiteX4" fmla="*/ 51325 w 146642"/>
                <a:gd name="connsiteY4" fmla="*/ 164527 h 164526"/>
                <a:gd name="connsiteX5" fmla="*/ 146642 w 146642"/>
                <a:gd name="connsiteY5" fmla="*/ 80634 h 164526"/>
                <a:gd name="connsiteX6" fmla="*/ 109982 w 146642"/>
                <a:gd name="connsiteY6" fmla="*/ 81449 h 164526"/>
                <a:gd name="connsiteX7" fmla="*/ 52954 w 146642"/>
                <a:gd name="connsiteY7" fmla="*/ 136020 h 164526"/>
                <a:gd name="connsiteX8" fmla="*/ 34217 w 146642"/>
                <a:gd name="connsiteY8" fmla="*/ 136020 h 164526"/>
                <a:gd name="connsiteX9" fmla="*/ 34217 w 146642"/>
                <a:gd name="connsiteY9" fmla="*/ 28507 h 164526"/>
                <a:gd name="connsiteX10" fmla="*/ 52140 w 146642"/>
                <a:gd name="connsiteY10" fmla="*/ 28507 h 164526"/>
                <a:gd name="connsiteX11" fmla="*/ 109982 w 146642"/>
                <a:gd name="connsiteY11" fmla="*/ 81449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642" h="164526">
                  <a:moveTo>
                    <a:pt x="146642" y="80634"/>
                  </a:moveTo>
                  <a:cubicBezTo>
                    <a:pt x="146642" y="31765"/>
                    <a:pt x="113240" y="0"/>
                    <a:pt x="54584" y="0"/>
                  </a:cubicBezTo>
                  <a:lnTo>
                    <a:pt x="0" y="0"/>
                  </a:lnTo>
                  <a:lnTo>
                    <a:pt x="0" y="164527"/>
                  </a:lnTo>
                  <a:lnTo>
                    <a:pt x="51325" y="164527"/>
                  </a:lnTo>
                  <a:cubicBezTo>
                    <a:pt x="108352" y="163712"/>
                    <a:pt x="146642" y="131133"/>
                    <a:pt x="146642" y="80634"/>
                  </a:cubicBezTo>
                  <a:moveTo>
                    <a:pt x="109982" y="81449"/>
                  </a:moveTo>
                  <a:cubicBezTo>
                    <a:pt x="109982" y="109956"/>
                    <a:pt x="93688" y="136020"/>
                    <a:pt x="52954" y="136020"/>
                  </a:cubicBezTo>
                  <a:lnTo>
                    <a:pt x="34217" y="136020"/>
                  </a:lnTo>
                  <a:lnTo>
                    <a:pt x="34217" y="28507"/>
                  </a:lnTo>
                  <a:lnTo>
                    <a:pt x="52140" y="28507"/>
                  </a:lnTo>
                  <a:cubicBezTo>
                    <a:pt x="90429" y="27693"/>
                    <a:pt x="109982" y="48869"/>
                    <a:pt x="109982" y="81449"/>
                  </a:cubicBezTo>
                </a:path>
              </a:pathLst>
            </a:custGeom>
            <a:grpFill/>
            <a:ln w="8132"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7BD014BF-CE3B-450F-5E9A-8EFEAE2BB532}"/>
                </a:ext>
              </a:extLst>
            </p:cNvPr>
            <p:cNvSpPr/>
            <p:nvPr/>
          </p:nvSpPr>
          <p:spPr>
            <a:xfrm>
              <a:off x="7218626" y="3607373"/>
              <a:ext cx="111610" cy="168599"/>
            </a:xfrm>
            <a:custGeom>
              <a:avLst/>
              <a:gdLst>
                <a:gd name="connsiteX0" fmla="*/ 111611 w 111610"/>
                <a:gd name="connsiteY0" fmla="*/ 118915 h 168599"/>
                <a:gd name="connsiteX1" fmla="*/ 40734 w 111610"/>
                <a:gd name="connsiteY1" fmla="*/ 41539 h 168599"/>
                <a:gd name="connsiteX2" fmla="*/ 62730 w 111610"/>
                <a:gd name="connsiteY2" fmla="*/ 26878 h 168599"/>
                <a:gd name="connsiteX3" fmla="*/ 101835 w 111610"/>
                <a:gd name="connsiteY3" fmla="*/ 39096 h 168599"/>
                <a:gd name="connsiteX4" fmla="*/ 102649 w 111610"/>
                <a:gd name="connsiteY4" fmla="*/ 9774 h 168599"/>
                <a:gd name="connsiteX5" fmla="*/ 61101 w 111610"/>
                <a:gd name="connsiteY5" fmla="*/ 0 h 168599"/>
                <a:gd name="connsiteX6" fmla="*/ 4888 w 111610"/>
                <a:gd name="connsiteY6" fmla="*/ 47241 h 168599"/>
                <a:gd name="connsiteX7" fmla="*/ 15479 w 111610"/>
                <a:gd name="connsiteY7" fmla="*/ 76562 h 168599"/>
                <a:gd name="connsiteX8" fmla="*/ 75765 w 111610"/>
                <a:gd name="connsiteY8" fmla="*/ 124617 h 168599"/>
                <a:gd name="connsiteX9" fmla="*/ 50510 w 111610"/>
                <a:gd name="connsiteY9" fmla="*/ 141721 h 168599"/>
                <a:gd name="connsiteX10" fmla="*/ 13035 w 111610"/>
                <a:gd name="connsiteY10" fmla="*/ 128689 h 168599"/>
                <a:gd name="connsiteX11" fmla="*/ 0 w 111610"/>
                <a:gd name="connsiteY11" fmla="*/ 153124 h 168599"/>
                <a:gd name="connsiteX12" fmla="*/ 52954 w 111610"/>
                <a:gd name="connsiteY12" fmla="*/ 168599 h 168599"/>
                <a:gd name="connsiteX13" fmla="*/ 111611 w 111610"/>
                <a:gd name="connsiteY13" fmla="*/ 118915 h 16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68599">
                  <a:moveTo>
                    <a:pt x="111611" y="118915"/>
                  </a:moveTo>
                  <a:cubicBezTo>
                    <a:pt x="111611" y="66788"/>
                    <a:pt x="40734" y="70046"/>
                    <a:pt x="40734" y="41539"/>
                  </a:cubicBezTo>
                  <a:cubicBezTo>
                    <a:pt x="40734" y="31765"/>
                    <a:pt x="50510" y="26878"/>
                    <a:pt x="62730" y="26878"/>
                  </a:cubicBezTo>
                  <a:cubicBezTo>
                    <a:pt x="76580" y="26878"/>
                    <a:pt x="87985" y="30951"/>
                    <a:pt x="101835" y="39096"/>
                  </a:cubicBezTo>
                  <a:lnTo>
                    <a:pt x="102649" y="9774"/>
                  </a:lnTo>
                  <a:cubicBezTo>
                    <a:pt x="92873" y="4072"/>
                    <a:pt x="79024" y="0"/>
                    <a:pt x="61101" y="0"/>
                  </a:cubicBezTo>
                  <a:cubicBezTo>
                    <a:pt x="25255" y="0"/>
                    <a:pt x="4888" y="21991"/>
                    <a:pt x="4888" y="47241"/>
                  </a:cubicBezTo>
                  <a:cubicBezTo>
                    <a:pt x="4888" y="60272"/>
                    <a:pt x="8962" y="69232"/>
                    <a:pt x="15479" y="76562"/>
                  </a:cubicBezTo>
                  <a:cubicBezTo>
                    <a:pt x="35846" y="99368"/>
                    <a:pt x="75765" y="102626"/>
                    <a:pt x="75765" y="124617"/>
                  </a:cubicBezTo>
                  <a:cubicBezTo>
                    <a:pt x="75765" y="136834"/>
                    <a:pt x="61916" y="141721"/>
                    <a:pt x="50510" y="141721"/>
                  </a:cubicBezTo>
                  <a:cubicBezTo>
                    <a:pt x="35846" y="141721"/>
                    <a:pt x="22811" y="136020"/>
                    <a:pt x="13035" y="128689"/>
                  </a:cubicBezTo>
                  <a:lnTo>
                    <a:pt x="0" y="153124"/>
                  </a:lnTo>
                  <a:cubicBezTo>
                    <a:pt x="12220" y="161269"/>
                    <a:pt x="28514" y="168599"/>
                    <a:pt x="52954" y="168599"/>
                  </a:cubicBezTo>
                  <a:cubicBezTo>
                    <a:pt x="84727" y="167785"/>
                    <a:pt x="111611" y="149052"/>
                    <a:pt x="111611" y="118915"/>
                  </a:cubicBezTo>
                </a:path>
              </a:pathLst>
            </a:custGeom>
            <a:grpFill/>
            <a:ln w="8132" cap="flat">
              <a:noFill/>
              <a:prstDash val="solid"/>
              <a:miter/>
            </a:ln>
          </p:spPr>
          <p:txBody>
            <a:bodyPr rtlCol="0" anchor="ctr"/>
            <a:lstStyle/>
            <a:p>
              <a:endParaRPr lang="en-US"/>
            </a:p>
          </p:txBody>
        </p:sp>
      </p:grpSp>
      <p:sp>
        <p:nvSpPr>
          <p:cNvPr id="13" name="Picture Placeholder 12">
            <a:extLst>
              <a:ext uri="{FF2B5EF4-FFF2-40B4-BE49-F238E27FC236}">
                <a16:creationId xmlns:a16="http://schemas.microsoft.com/office/drawing/2014/main" id="{CE375D86-4C7B-2AC0-2458-B0C32285D28C}"/>
              </a:ext>
            </a:extLst>
          </p:cNvPr>
          <p:cNvSpPr>
            <a:spLocks noGrp="1"/>
          </p:cNvSpPr>
          <p:nvPr>
            <p:ph type="pic" sz="quarter" idx="13"/>
          </p:nvPr>
        </p:nvSpPr>
        <p:spPr>
          <a:xfrm>
            <a:off x="5428611" y="1647384"/>
            <a:ext cx="7092232" cy="6984004"/>
          </a:xfrm>
          <a:custGeom>
            <a:avLst/>
            <a:gdLst>
              <a:gd name="connsiteX0" fmla="*/ 2598431 w 7092232"/>
              <a:gd name="connsiteY0" fmla="*/ 6 h 6984004"/>
              <a:gd name="connsiteX1" fmla="*/ 3562843 w 7092232"/>
              <a:gd name="connsiteY1" fmla="*/ 227872 h 6984004"/>
              <a:gd name="connsiteX2" fmla="*/ 5901118 w 7092232"/>
              <a:gd name="connsiteY2" fmla="*/ 1194405 h 6984004"/>
              <a:gd name="connsiteX3" fmla="*/ 6861179 w 7092232"/>
              <a:gd name="connsiteY3" fmla="*/ 3508724 h 6984004"/>
              <a:gd name="connsiteX4" fmla="*/ 5877701 w 7092232"/>
              <a:gd name="connsiteY4" fmla="*/ 5813017 h 6984004"/>
              <a:gd name="connsiteX5" fmla="*/ 3529391 w 7092232"/>
              <a:gd name="connsiteY5" fmla="*/ 6756132 h 6984004"/>
              <a:gd name="connsiteX6" fmla="*/ 1191116 w 7092232"/>
              <a:gd name="connsiteY6" fmla="*/ 5789604 h 6984004"/>
              <a:gd name="connsiteX7" fmla="*/ 231051 w 7092232"/>
              <a:gd name="connsiteY7" fmla="*/ 3475284 h 6984004"/>
              <a:gd name="connsiteX8" fmla="*/ 1214534 w 7092232"/>
              <a:gd name="connsiteY8" fmla="*/ 1170992 h 6984004"/>
              <a:gd name="connsiteX9" fmla="*/ 2598431 w 7092232"/>
              <a:gd name="connsiteY9" fmla="*/ 6 h 698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2232" h="6984004">
                <a:moveTo>
                  <a:pt x="2598431" y="6"/>
                </a:moveTo>
                <a:cubicBezTo>
                  <a:pt x="2878454" y="-749"/>
                  <a:pt x="3196964" y="76329"/>
                  <a:pt x="3562843" y="227872"/>
                </a:cubicBezTo>
                <a:cubicBezTo>
                  <a:pt x="4736999" y="-247031"/>
                  <a:pt x="5422758" y="37245"/>
                  <a:pt x="5901118" y="1194405"/>
                </a:cubicBezTo>
                <a:cubicBezTo>
                  <a:pt x="7071926" y="1679342"/>
                  <a:pt x="7352921" y="2358253"/>
                  <a:pt x="6861179" y="3508724"/>
                </a:cubicBezTo>
                <a:cubicBezTo>
                  <a:pt x="7339539" y="4665888"/>
                  <a:pt x="7051855" y="5341457"/>
                  <a:pt x="5877701" y="5813017"/>
                </a:cubicBezTo>
                <a:cubicBezTo>
                  <a:pt x="5385959" y="6963488"/>
                  <a:pt x="4700199" y="7241070"/>
                  <a:pt x="3529391" y="6756132"/>
                </a:cubicBezTo>
                <a:cubicBezTo>
                  <a:pt x="2355236" y="7231039"/>
                  <a:pt x="1669476" y="6946764"/>
                  <a:pt x="1191116" y="5789604"/>
                </a:cubicBezTo>
                <a:cubicBezTo>
                  <a:pt x="20308" y="5304666"/>
                  <a:pt x="-260686" y="4625755"/>
                  <a:pt x="231051" y="3475284"/>
                </a:cubicBezTo>
                <a:cubicBezTo>
                  <a:pt x="-247309" y="2318120"/>
                  <a:pt x="40379" y="1642551"/>
                  <a:pt x="1214534" y="1170992"/>
                </a:cubicBezTo>
                <a:cubicBezTo>
                  <a:pt x="1552603" y="380043"/>
                  <a:pt x="1982379" y="1668"/>
                  <a:pt x="2598431" y="6"/>
                </a:cubicBezTo>
                <a:close/>
              </a:path>
            </a:pathLst>
          </a:custGeom>
          <a:solidFill>
            <a:schemeClr val="tx1">
              <a:lumMod val="50000"/>
              <a:lumOff val="50000"/>
            </a:schemeClr>
          </a:solidFill>
          <a:ln>
            <a:noFill/>
          </a:ln>
        </p:spPr>
        <p:txBody>
          <a:bodyPr wrap="square" anchor="ctr">
            <a:noAutofit/>
          </a:bodyPr>
          <a:lstStyle>
            <a:lvl1pPr algn="ctr">
              <a:defRPr/>
            </a:lvl1pPr>
          </a:lstStyle>
          <a:p>
            <a:endParaRPr lang="en-US"/>
          </a:p>
        </p:txBody>
      </p:sp>
      <p:sp>
        <p:nvSpPr>
          <p:cNvPr id="2" name="Title 1">
            <a:extLst>
              <a:ext uri="{FF2B5EF4-FFF2-40B4-BE49-F238E27FC236}">
                <a16:creationId xmlns:a16="http://schemas.microsoft.com/office/drawing/2014/main" id="{248F4349-6342-AC89-2633-FB9339FCA86F}"/>
              </a:ext>
            </a:extLst>
          </p:cNvPr>
          <p:cNvSpPr>
            <a:spLocks noGrp="1"/>
          </p:cNvSpPr>
          <p:nvPr>
            <p:ph type="title" hasCustomPrompt="1"/>
          </p:nvPr>
        </p:nvSpPr>
        <p:spPr>
          <a:xfrm>
            <a:off x="809920" y="956029"/>
            <a:ext cx="7227594" cy="1325563"/>
          </a:xfrm>
        </p:spPr>
        <p:txBody>
          <a:bodyPr/>
          <a:lstStyle>
            <a:lvl1pPr>
              <a:defRPr>
                <a:solidFill>
                  <a:schemeClr val="bg2"/>
                </a:solidFill>
              </a:defRPr>
            </a:lvl1pPr>
          </a:lstStyle>
          <a:p>
            <a:r>
              <a:rPr lang="en-US"/>
              <a:t>Add title</a:t>
            </a:r>
            <a:br>
              <a:rPr lang="en-US"/>
            </a:br>
            <a:r>
              <a:rPr lang="en-US"/>
              <a:t>two lines</a:t>
            </a:r>
          </a:p>
        </p:txBody>
      </p:sp>
      <p:sp>
        <p:nvSpPr>
          <p:cNvPr id="3" name="Content Placeholder 2">
            <a:extLst>
              <a:ext uri="{FF2B5EF4-FFF2-40B4-BE49-F238E27FC236}">
                <a16:creationId xmlns:a16="http://schemas.microsoft.com/office/drawing/2014/main" id="{0CE08A81-B674-BE47-CBE4-B4A34C1B5D94}"/>
              </a:ext>
            </a:extLst>
          </p:cNvPr>
          <p:cNvSpPr>
            <a:spLocks noGrp="1"/>
          </p:cNvSpPr>
          <p:nvPr>
            <p:ph idx="1"/>
          </p:nvPr>
        </p:nvSpPr>
        <p:spPr>
          <a:xfrm>
            <a:off x="809624" y="2479248"/>
            <a:ext cx="3508827" cy="3951714"/>
          </a:xfrm>
        </p:spPr>
        <p:txBody>
          <a:bodyPr/>
          <a:lstStyle>
            <a:lvl1pPr>
              <a:defRPr>
                <a:solidFill>
                  <a:schemeClr val="tx1"/>
                </a:solidFill>
              </a:defRPr>
            </a:lvl1pPr>
            <a:lvl2pPr>
              <a:defRPr b="1">
                <a:solidFill>
                  <a:schemeClr val="tx1"/>
                </a:solidFill>
              </a:defRPr>
            </a:lvl2pPr>
            <a:lvl3pPr>
              <a:defRPr b="0">
                <a:solidFill>
                  <a:schemeClr val="tx1"/>
                </a:solidFill>
              </a:defRPr>
            </a:lvl3pPr>
            <a:lvl4pPr>
              <a:defRPr b="0">
                <a:solidFill>
                  <a:schemeClr val="tx1"/>
                </a:solidFill>
              </a:defRPr>
            </a:lvl4pPr>
            <a:lvl5pPr>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BA06A-E3CB-9B58-FA98-C6EB9DA913AD}"/>
              </a:ext>
            </a:extLst>
          </p:cNvPr>
          <p:cNvSpPr>
            <a:spLocks noGrp="1"/>
          </p:cNvSpPr>
          <p:nvPr>
            <p:ph type="dt" sz="half" idx="10"/>
          </p:nvPr>
        </p:nvSpPr>
        <p:spPr/>
        <p:txBody>
          <a:bodyPr/>
          <a:lstStyle>
            <a:lvl1pPr>
              <a:defRPr b="1">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094E6173-A3A0-6CDF-F8B5-39A1751F47AD}"/>
              </a:ext>
            </a:extLst>
          </p:cNvPr>
          <p:cNvSpPr>
            <a:spLocks noGrp="1"/>
          </p:cNvSpPr>
          <p:nvPr>
            <p:ph type="ftr" sz="quarter" idx="11"/>
          </p:nvPr>
        </p:nvSpPr>
        <p:spPr/>
        <p:txBody>
          <a:bodyPr/>
          <a:lstStyle>
            <a:lvl1pPr>
              <a:defRPr b="1">
                <a:solidFill>
                  <a:schemeClr val="bg2"/>
                </a:solidFill>
              </a:defRPr>
            </a:lvl1pPr>
          </a:lstStyle>
          <a:p>
            <a:endParaRPr lang="en-US"/>
          </a:p>
        </p:txBody>
      </p:sp>
      <p:sp>
        <p:nvSpPr>
          <p:cNvPr id="6" name="Slide Number Placeholder 5">
            <a:extLst>
              <a:ext uri="{FF2B5EF4-FFF2-40B4-BE49-F238E27FC236}">
                <a16:creationId xmlns:a16="http://schemas.microsoft.com/office/drawing/2014/main" id="{075480CF-DF2D-866D-E61F-4BD0FD1887E7}"/>
              </a:ext>
            </a:extLst>
          </p:cNvPr>
          <p:cNvSpPr>
            <a:spLocks noGrp="1"/>
          </p:cNvSpPr>
          <p:nvPr>
            <p:ph type="sldNum" sz="quarter" idx="12"/>
          </p:nvPr>
        </p:nvSpPr>
        <p:spPr/>
        <p:txBody>
          <a:bodyPr/>
          <a:lstStyle>
            <a:lvl1pPr>
              <a:defRPr b="1">
                <a:solidFill>
                  <a:schemeClr val="bg2"/>
                </a:solidFill>
              </a:defRPr>
            </a:lvl1pPr>
          </a:lstStyle>
          <a:p>
            <a:fld id="{B4DB26A7-6801-4E45-A230-3FC8D35F5FBF}" type="slidenum">
              <a:rPr lang="en-US" smtClean="0"/>
              <a:pPr/>
              <a:t>‹#›</a:t>
            </a:fld>
            <a:endParaRPr lang="en-US"/>
          </a:p>
        </p:txBody>
      </p:sp>
    </p:spTree>
    <p:extLst>
      <p:ext uri="{BB962C8B-B14F-4D97-AF65-F5344CB8AC3E}">
        <p14:creationId xmlns:p14="http://schemas.microsoft.com/office/powerpoint/2010/main" val="248591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Picture Lilac">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CE375D86-4C7B-2AC0-2458-B0C32285D28C}"/>
              </a:ext>
            </a:extLst>
          </p:cNvPr>
          <p:cNvSpPr>
            <a:spLocks noGrp="1"/>
          </p:cNvSpPr>
          <p:nvPr>
            <p:ph type="pic" sz="quarter" idx="13"/>
          </p:nvPr>
        </p:nvSpPr>
        <p:spPr>
          <a:xfrm>
            <a:off x="5428611" y="1647384"/>
            <a:ext cx="7092232" cy="6984004"/>
          </a:xfrm>
          <a:custGeom>
            <a:avLst/>
            <a:gdLst>
              <a:gd name="connsiteX0" fmla="*/ 2598431 w 7092232"/>
              <a:gd name="connsiteY0" fmla="*/ 6 h 6984004"/>
              <a:gd name="connsiteX1" fmla="*/ 3562843 w 7092232"/>
              <a:gd name="connsiteY1" fmla="*/ 227872 h 6984004"/>
              <a:gd name="connsiteX2" fmla="*/ 5901118 w 7092232"/>
              <a:gd name="connsiteY2" fmla="*/ 1194405 h 6984004"/>
              <a:gd name="connsiteX3" fmla="*/ 6861179 w 7092232"/>
              <a:gd name="connsiteY3" fmla="*/ 3508724 h 6984004"/>
              <a:gd name="connsiteX4" fmla="*/ 5877701 w 7092232"/>
              <a:gd name="connsiteY4" fmla="*/ 5813017 h 6984004"/>
              <a:gd name="connsiteX5" fmla="*/ 3529391 w 7092232"/>
              <a:gd name="connsiteY5" fmla="*/ 6756132 h 6984004"/>
              <a:gd name="connsiteX6" fmla="*/ 1191116 w 7092232"/>
              <a:gd name="connsiteY6" fmla="*/ 5789604 h 6984004"/>
              <a:gd name="connsiteX7" fmla="*/ 231051 w 7092232"/>
              <a:gd name="connsiteY7" fmla="*/ 3475284 h 6984004"/>
              <a:gd name="connsiteX8" fmla="*/ 1214534 w 7092232"/>
              <a:gd name="connsiteY8" fmla="*/ 1170992 h 6984004"/>
              <a:gd name="connsiteX9" fmla="*/ 2598431 w 7092232"/>
              <a:gd name="connsiteY9" fmla="*/ 6 h 698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2232" h="6984004">
                <a:moveTo>
                  <a:pt x="2598431" y="6"/>
                </a:moveTo>
                <a:cubicBezTo>
                  <a:pt x="2878454" y="-749"/>
                  <a:pt x="3196964" y="76329"/>
                  <a:pt x="3562843" y="227872"/>
                </a:cubicBezTo>
                <a:cubicBezTo>
                  <a:pt x="4736999" y="-247031"/>
                  <a:pt x="5422758" y="37245"/>
                  <a:pt x="5901118" y="1194405"/>
                </a:cubicBezTo>
                <a:cubicBezTo>
                  <a:pt x="7071926" y="1679342"/>
                  <a:pt x="7352921" y="2358253"/>
                  <a:pt x="6861179" y="3508724"/>
                </a:cubicBezTo>
                <a:cubicBezTo>
                  <a:pt x="7339539" y="4665888"/>
                  <a:pt x="7051855" y="5341457"/>
                  <a:pt x="5877701" y="5813017"/>
                </a:cubicBezTo>
                <a:cubicBezTo>
                  <a:pt x="5385959" y="6963488"/>
                  <a:pt x="4700199" y="7241070"/>
                  <a:pt x="3529391" y="6756132"/>
                </a:cubicBezTo>
                <a:cubicBezTo>
                  <a:pt x="2355236" y="7231039"/>
                  <a:pt x="1669476" y="6946764"/>
                  <a:pt x="1191116" y="5789604"/>
                </a:cubicBezTo>
                <a:cubicBezTo>
                  <a:pt x="20308" y="5304666"/>
                  <a:pt x="-260686" y="4625755"/>
                  <a:pt x="231051" y="3475284"/>
                </a:cubicBezTo>
                <a:cubicBezTo>
                  <a:pt x="-247309" y="2318120"/>
                  <a:pt x="40379" y="1642551"/>
                  <a:pt x="1214534" y="1170992"/>
                </a:cubicBezTo>
                <a:cubicBezTo>
                  <a:pt x="1552603" y="380043"/>
                  <a:pt x="1982379" y="1668"/>
                  <a:pt x="2598431" y="6"/>
                </a:cubicBezTo>
                <a:close/>
              </a:path>
            </a:pathLst>
          </a:custGeom>
          <a:solidFill>
            <a:schemeClr val="tx1">
              <a:lumMod val="50000"/>
              <a:lumOff val="50000"/>
            </a:schemeClr>
          </a:solidFill>
          <a:ln>
            <a:noFill/>
          </a:ln>
        </p:spPr>
        <p:txBody>
          <a:bodyPr wrap="square" anchor="ctr">
            <a:noAutofit/>
          </a:bodyPr>
          <a:lstStyle>
            <a:lvl1pPr algn="ctr">
              <a:defRPr/>
            </a:lvl1pPr>
          </a:lstStyle>
          <a:p>
            <a:endParaRPr lang="en-US"/>
          </a:p>
        </p:txBody>
      </p:sp>
      <p:sp>
        <p:nvSpPr>
          <p:cNvPr id="2" name="Title 1">
            <a:extLst>
              <a:ext uri="{FF2B5EF4-FFF2-40B4-BE49-F238E27FC236}">
                <a16:creationId xmlns:a16="http://schemas.microsoft.com/office/drawing/2014/main" id="{248F4349-6342-AC89-2633-FB9339FCA86F}"/>
              </a:ext>
            </a:extLst>
          </p:cNvPr>
          <p:cNvSpPr>
            <a:spLocks noGrp="1"/>
          </p:cNvSpPr>
          <p:nvPr>
            <p:ph type="title" hasCustomPrompt="1"/>
          </p:nvPr>
        </p:nvSpPr>
        <p:spPr>
          <a:xfrm>
            <a:off x="809920" y="956029"/>
            <a:ext cx="7227594" cy="1325563"/>
          </a:xfrm>
        </p:spPr>
        <p:txBody>
          <a:bodyPr/>
          <a:lstStyle>
            <a:lvl1pPr>
              <a:defRPr>
                <a:solidFill>
                  <a:schemeClr val="bg2"/>
                </a:solidFill>
              </a:defRPr>
            </a:lvl1pPr>
          </a:lstStyle>
          <a:p>
            <a:r>
              <a:rPr lang="en-US"/>
              <a:t>Add title</a:t>
            </a:r>
            <a:br>
              <a:rPr lang="en-US"/>
            </a:br>
            <a:r>
              <a:rPr lang="en-US"/>
              <a:t>two lines</a:t>
            </a:r>
          </a:p>
        </p:txBody>
      </p:sp>
      <p:sp>
        <p:nvSpPr>
          <p:cNvPr id="3" name="Content Placeholder 2">
            <a:extLst>
              <a:ext uri="{FF2B5EF4-FFF2-40B4-BE49-F238E27FC236}">
                <a16:creationId xmlns:a16="http://schemas.microsoft.com/office/drawing/2014/main" id="{0CE08A81-B674-BE47-CBE4-B4A34C1B5D94}"/>
              </a:ext>
            </a:extLst>
          </p:cNvPr>
          <p:cNvSpPr>
            <a:spLocks noGrp="1"/>
          </p:cNvSpPr>
          <p:nvPr>
            <p:ph idx="1"/>
          </p:nvPr>
        </p:nvSpPr>
        <p:spPr>
          <a:xfrm>
            <a:off x="809624" y="2479248"/>
            <a:ext cx="3508827" cy="3951714"/>
          </a:xfrm>
        </p:spPr>
        <p:txBody>
          <a:bodyPr/>
          <a:lstStyle>
            <a:lvl1pPr>
              <a:defRPr>
                <a:solidFill>
                  <a:schemeClr val="bg2"/>
                </a:solidFill>
              </a:defRPr>
            </a:lvl1pPr>
            <a:lvl2pPr>
              <a:defRPr b="1">
                <a:solidFill>
                  <a:schemeClr val="bg2"/>
                </a:solidFill>
              </a:defRPr>
            </a:lvl2pPr>
            <a:lvl3pPr>
              <a:defRPr b="0">
                <a:solidFill>
                  <a:schemeClr val="bg2"/>
                </a:solidFill>
              </a:defRPr>
            </a:lvl3pPr>
            <a:lvl4pPr>
              <a:defRPr b="0">
                <a:solidFill>
                  <a:schemeClr val="bg2"/>
                </a:solidFill>
              </a:defRPr>
            </a:lvl4pPr>
            <a:lvl5pPr>
              <a:defRPr b="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BA06A-E3CB-9B58-FA98-C6EB9DA913AD}"/>
              </a:ext>
            </a:extLst>
          </p:cNvPr>
          <p:cNvSpPr>
            <a:spLocks noGrp="1"/>
          </p:cNvSpPr>
          <p:nvPr>
            <p:ph type="dt" sz="half" idx="10"/>
          </p:nvPr>
        </p:nvSpPr>
        <p:spPr/>
        <p:txBody>
          <a:bodyPr/>
          <a:lstStyle>
            <a:lvl1pPr>
              <a:defRPr b="1">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094E6173-A3A0-6CDF-F8B5-39A1751F47AD}"/>
              </a:ext>
            </a:extLst>
          </p:cNvPr>
          <p:cNvSpPr>
            <a:spLocks noGrp="1"/>
          </p:cNvSpPr>
          <p:nvPr>
            <p:ph type="ftr" sz="quarter" idx="11"/>
          </p:nvPr>
        </p:nvSpPr>
        <p:spPr/>
        <p:txBody>
          <a:bodyPr/>
          <a:lstStyle>
            <a:lvl1pPr>
              <a:defRPr b="1">
                <a:solidFill>
                  <a:schemeClr val="bg2"/>
                </a:solidFill>
              </a:defRPr>
            </a:lvl1pPr>
          </a:lstStyle>
          <a:p>
            <a:endParaRPr lang="en-US"/>
          </a:p>
        </p:txBody>
      </p:sp>
      <p:sp>
        <p:nvSpPr>
          <p:cNvPr id="6" name="Slide Number Placeholder 5">
            <a:extLst>
              <a:ext uri="{FF2B5EF4-FFF2-40B4-BE49-F238E27FC236}">
                <a16:creationId xmlns:a16="http://schemas.microsoft.com/office/drawing/2014/main" id="{075480CF-DF2D-866D-E61F-4BD0FD1887E7}"/>
              </a:ext>
            </a:extLst>
          </p:cNvPr>
          <p:cNvSpPr>
            <a:spLocks noGrp="1"/>
          </p:cNvSpPr>
          <p:nvPr>
            <p:ph type="sldNum" sz="quarter" idx="12"/>
          </p:nvPr>
        </p:nvSpPr>
        <p:spPr/>
        <p:txBody>
          <a:bodyPr/>
          <a:lstStyle>
            <a:lvl1pPr>
              <a:defRPr b="1">
                <a:solidFill>
                  <a:schemeClr val="bg2"/>
                </a:solidFill>
              </a:defRPr>
            </a:lvl1pPr>
          </a:lstStyle>
          <a:p>
            <a:fld id="{B4DB26A7-6801-4E45-A230-3FC8D35F5FBF}" type="slidenum">
              <a:rPr lang="en-US" smtClean="0"/>
              <a:pPr/>
              <a:t>‹#›</a:t>
            </a:fld>
            <a:endParaRPr lang="en-US"/>
          </a:p>
        </p:txBody>
      </p:sp>
      <p:grpSp>
        <p:nvGrpSpPr>
          <p:cNvPr id="15" name="Graphic 9">
            <a:extLst>
              <a:ext uri="{FF2B5EF4-FFF2-40B4-BE49-F238E27FC236}">
                <a16:creationId xmlns:a16="http://schemas.microsoft.com/office/drawing/2014/main" id="{C86FE48B-6C8B-2650-6BCD-BC5BC3C93527}"/>
              </a:ext>
            </a:extLst>
          </p:cNvPr>
          <p:cNvGrpSpPr/>
          <p:nvPr userDrawn="1"/>
        </p:nvGrpSpPr>
        <p:grpSpPr>
          <a:xfrm>
            <a:off x="9819879" y="427038"/>
            <a:ext cx="1941909" cy="554151"/>
            <a:chOff x="4869909" y="3074697"/>
            <a:chExt cx="2460327" cy="702089"/>
          </a:xfrm>
          <a:solidFill>
            <a:schemeClr val="bg1"/>
          </a:solidFill>
        </p:grpSpPr>
        <p:sp>
          <p:nvSpPr>
            <p:cNvPr id="16" name="Freeform 15">
              <a:extLst>
                <a:ext uri="{FF2B5EF4-FFF2-40B4-BE49-F238E27FC236}">
                  <a16:creationId xmlns:a16="http://schemas.microsoft.com/office/drawing/2014/main" id="{A2FDA77C-47CA-FE55-5EE7-C7B63230F3F6}"/>
                </a:ext>
              </a:extLst>
            </p:cNvPr>
            <p:cNvSpPr/>
            <p:nvPr/>
          </p:nvSpPr>
          <p:spPr>
            <a:xfrm>
              <a:off x="6869944" y="3074697"/>
              <a:ext cx="452961" cy="448783"/>
            </a:xfrm>
            <a:custGeom>
              <a:avLst/>
              <a:gdLst>
                <a:gd name="connsiteX0" fmla="*/ 334018 w 452961"/>
                <a:gd name="connsiteY0" fmla="*/ 154753 h 448783"/>
                <a:gd name="connsiteX1" fmla="*/ 339721 w 452961"/>
                <a:gd name="connsiteY1" fmla="*/ 154753 h 448783"/>
                <a:gd name="connsiteX2" fmla="*/ 339721 w 452961"/>
                <a:gd name="connsiteY2" fmla="*/ 149051 h 448783"/>
                <a:gd name="connsiteX3" fmla="*/ 329945 w 452961"/>
                <a:gd name="connsiteY3" fmla="*/ 149051 h 448783"/>
                <a:gd name="connsiteX4" fmla="*/ 329945 w 452961"/>
                <a:gd name="connsiteY4" fmla="*/ 166156 h 448783"/>
                <a:gd name="connsiteX5" fmla="*/ 334018 w 452961"/>
                <a:gd name="connsiteY5" fmla="*/ 166156 h 448783"/>
                <a:gd name="connsiteX6" fmla="*/ 334018 w 452961"/>
                <a:gd name="connsiteY6" fmla="*/ 154753 h 448783"/>
                <a:gd name="connsiteX7" fmla="*/ 316095 w 452961"/>
                <a:gd name="connsiteY7" fmla="*/ 154753 h 448783"/>
                <a:gd name="connsiteX8" fmla="*/ 321798 w 452961"/>
                <a:gd name="connsiteY8" fmla="*/ 154753 h 448783"/>
                <a:gd name="connsiteX9" fmla="*/ 321798 w 452961"/>
                <a:gd name="connsiteY9" fmla="*/ 149051 h 448783"/>
                <a:gd name="connsiteX10" fmla="*/ 312022 w 452961"/>
                <a:gd name="connsiteY10" fmla="*/ 149051 h 448783"/>
                <a:gd name="connsiteX11" fmla="*/ 312022 w 452961"/>
                <a:gd name="connsiteY11" fmla="*/ 166156 h 448783"/>
                <a:gd name="connsiteX12" fmla="*/ 316095 w 452961"/>
                <a:gd name="connsiteY12" fmla="*/ 166156 h 448783"/>
                <a:gd name="connsiteX13" fmla="*/ 316095 w 452961"/>
                <a:gd name="connsiteY13" fmla="*/ 154753 h 448783"/>
                <a:gd name="connsiteX14" fmla="*/ 0 w 452961"/>
                <a:gd name="connsiteY14" fmla="*/ 0 h 448783"/>
                <a:gd name="connsiteX15" fmla="*/ 0 w 452961"/>
                <a:gd name="connsiteY15" fmla="*/ 448784 h 448783"/>
                <a:gd name="connsiteX16" fmla="*/ 235442 w 452961"/>
                <a:gd name="connsiteY16" fmla="*/ 448784 h 448783"/>
                <a:gd name="connsiteX17" fmla="*/ 235442 w 452961"/>
                <a:gd name="connsiteY17" fmla="*/ 313578 h 448783"/>
                <a:gd name="connsiteX18" fmla="*/ 275361 w 452961"/>
                <a:gd name="connsiteY18" fmla="*/ 313578 h 448783"/>
                <a:gd name="connsiteX19" fmla="*/ 275361 w 452961"/>
                <a:gd name="connsiteY19" fmla="*/ 448784 h 448783"/>
                <a:gd name="connsiteX20" fmla="*/ 281064 w 452961"/>
                <a:gd name="connsiteY20" fmla="*/ 448784 h 448783"/>
                <a:gd name="connsiteX21" fmla="*/ 281064 w 452961"/>
                <a:gd name="connsiteY21" fmla="*/ 301361 h 448783"/>
                <a:gd name="connsiteX22" fmla="*/ 354385 w 452961"/>
                <a:gd name="connsiteY22" fmla="*/ 301361 h 448783"/>
                <a:gd name="connsiteX23" fmla="*/ 354385 w 452961"/>
                <a:gd name="connsiteY23" fmla="*/ 448784 h 448783"/>
                <a:gd name="connsiteX24" fmla="*/ 359273 w 452961"/>
                <a:gd name="connsiteY24" fmla="*/ 448784 h 448783"/>
                <a:gd name="connsiteX25" fmla="*/ 359273 w 452961"/>
                <a:gd name="connsiteY25" fmla="*/ 313578 h 448783"/>
                <a:gd name="connsiteX26" fmla="*/ 399192 w 452961"/>
                <a:gd name="connsiteY26" fmla="*/ 313578 h 448783"/>
                <a:gd name="connsiteX27" fmla="*/ 399192 w 452961"/>
                <a:gd name="connsiteY27" fmla="*/ 448784 h 448783"/>
                <a:gd name="connsiteX28" fmla="*/ 452961 w 452961"/>
                <a:gd name="connsiteY28" fmla="*/ 448784 h 448783"/>
                <a:gd name="connsiteX29" fmla="*/ 452961 w 452961"/>
                <a:gd name="connsiteY29" fmla="*/ 0 h 448783"/>
                <a:gd name="connsiteX30" fmla="*/ 0 w 452961"/>
                <a:gd name="connsiteY30" fmla="*/ 0 h 448783"/>
                <a:gd name="connsiteX31" fmla="*/ 316910 w 452961"/>
                <a:gd name="connsiteY31" fmla="*/ 75747 h 448783"/>
                <a:gd name="connsiteX32" fmla="*/ 356829 w 452961"/>
                <a:gd name="connsiteY32" fmla="*/ 100182 h 448783"/>
                <a:gd name="connsiteX33" fmla="*/ 276991 w 452961"/>
                <a:gd name="connsiteY33" fmla="*/ 100182 h 448783"/>
                <a:gd name="connsiteX34" fmla="*/ 316910 w 452961"/>
                <a:gd name="connsiteY34" fmla="*/ 75747 h 448783"/>
                <a:gd name="connsiteX35" fmla="*/ 276991 w 452961"/>
                <a:gd name="connsiteY35" fmla="*/ 104255 h 448783"/>
                <a:gd name="connsiteX36" fmla="*/ 357644 w 452961"/>
                <a:gd name="connsiteY36" fmla="*/ 104255 h 448783"/>
                <a:gd name="connsiteX37" fmla="*/ 361717 w 452961"/>
                <a:gd name="connsiteY37" fmla="*/ 133576 h 448783"/>
                <a:gd name="connsiteX38" fmla="*/ 272917 w 452961"/>
                <a:gd name="connsiteY38" fmla="*/ 133576 h 448783"/>
                <a:gd name="connsiteX39" fmla="*/ 276991 w 452961"/>
                <a:gd name="connsiteY39" fmla="*/ 104255 h 448783"/>
                <a:gd name="connsiteX40" fmla="*/ 390231 w 452961"/>
                <a:gd name="connsiteY40" fmla="*/ 308691 h 448783"/>
                <a:gd name="connsiteX41" fmla="*/ 358458 w 452961"/>
                <a:gd name="connsiteY41" fmla="*/ 308691 h 448783"/>
                <a:gd name="connsiteX42" fmla="*/ 358458 w 452961"/>
                <a:gd name="connsiteY42" fmla="*/ 295660 h 448783"/>
                <a:gd name="connsiteX43" fmla="*/ 274547 w 452961"/>
                <a:gd name="connsiteY43" fmla="*/ 295660 h 448783"/>
                <a:gd name="connsiteX44" fmla="*/ 274547 w 452961"/>
                <a:gd name="connsiteY44" fmla="*/ 308691 h 448783"/>
                <a:gd name="connsiteX45" fmla="*/ 242774 w 452961"/>
                <a:gd name="connsiteY45" fmla="*/ 308691 h 448783"/>
                <a:gd name="connsiteX46" fmla="*/ 242774 w 452961"/>
                <a:gd name="connsiteY46" fmla="*/ 280184 h 448783"/>
                <a:gd name="connsiteX47" fmla="*/ 248477 w 452961"/>
                <a:gd name="connsiteY47" fmla="*/ 280184 h 448783"/>
                <a:gd name="connsiteX48" fmla="*/ 248477 w 452961"/>
                <a:gd name="connsiteY48" fmla="*/ 187333 h 448783"/>
                <a:gd name="connsiteX49" fmla="*/ 257438 w 452961"/>
                <a:gd name="connsiteY49" fmla="*/ 187333 h 448783"/>
                <a:gd name="connsiteX50" fmla="*/ 257438 w 452961"/>
                <a:gd name="connsiteY50" fmla="*/ 139278 h 448783"/>
                <a:gd name="connsiteX51" fmla="*/ 374752 w 452961"/>
                <a:gd name="connsiteY51" fmla="*/ 139278 h 448783"/>
                <a:gd name="connsiteX52" fmla="*/ 374752 w 452961"/>
                <a:gd name="connsiteY52" fmla="*/ 187333 h 448783"/>
                <a:gd name="connsiteX53" fmla="*/ 383713 w 452961"/>
                <a:gd name="connsiteY53" fmla="*/ 187333 h 448783"/>
                <a:gd name="connsiteX54" fmla="*/ 383713 w 452961"/>
                <a:gd name="connsiteY54" fmla="*/ 280184 h 448783"/>
                <a:gd name="connsiteX55" fmla="*/ 389416 w 452961"/>
                <a:gd name="connsiteY55" fmla="*/ 280184 h 448783"/>
                <a:gd name="connsiteX56" fmla="*/ 389416 w 452961"/>
                <a:gd name="connsiteY56" fmla="*/ 308691 h 448783"/>
                <a:gd name="connsiteX57" fmla="*/ 336462 w 452961"/>
                <a:gd name="connsiteY57" fmla="*/ 280184 h 448783"/>
                <a:gd name="connsiteX58" fmla="*/ 342979 w 452961"/>
                <a:gd name="connsiteY58" fmla="*/ 280184 h 448783"/>
                <a:gd name="connsiteX59" fmla="*/ 342979 w 452961"/>
                <a:gd name="connsiteY59" fmla="*/ 218283 h 448783"/>
                <a:gd name="connsiteX60" fmla="*/ 357644 w 452961"/>
                <a:gd name="connsiteY60" fmla="*/ 218283 h 448783"/>
                <a:gd name="connsiteX61" fmla="*/ 357644 w 452961"/>
                <a:gd name="connsiteY61" fmla="*/ 207695 h 448783"/>
                <a:gd name="connsiteX62" fmla="*/ 335647 w 452961"/>
                <a:gd name="connsiteY62" fmla="*/ 207695 h 448783"/>
                <a:gd name="connsiteX63" fmla="*/ 336462 w 452961"/>
                <a:gd name="connsiteY63" fmla="*/ 280184 h 448783"/>
                <a:gd name="connsiteX64" fmla="*/ 268844 w 452961"/>
                <a:gd name="connsiteY64" fmla="*/ 197107 h 448783"/>
                <a:gd name="connsiteX65" fmla="*/ 364976 w 452961"/>
                <a:gd name="connsiteY65" fmla="*/ 197107 h 448783"/>
                <a:gd name="connsiteX66" fmla="*/ 369864 w 452961"/>
                <a:gd name="connsiteY66" fmla="*/ 190590 h 448783"/>
                <a:gd name="connsiteX67" fmla="*/ 264770 w 452961"/>
                <a:gd name="connsiteY67" fmla="*/ 190590 h 448783"/>
                <a:gd name="connsiteX68" fmla="*/ 268844 w 452961"/>
                <a:gd name="connsiteY68" fmla="*/ 197107 h 448783"/>
                <a:gd name="connsiteX69" fmla="*/ 306319 w 452961"/>
                <a:gd name="connsiteY69" fmla="*/ 280184 h 448783"/>
                <a:gd name="connsiteX70" fmla="*/ 312836 w 452961"/>
                <a:gd name="connsiteY70" fmla="*/ 280184 h 448783"/>
                <a:gd name="connsiteX71" fmla="*/ 312836 w 452961"/>
                <a:gd name="connsiteY71" fmla="*/ 218283 h 448783"/>
                <a:gd name="connsiteX72" fmla="*/ 327501 w 452961"/>
                <a:gd name="connsiteY72" fmla="*/ 218283 h 448783"/>
                <a:gd name="connsiteX73" fmla="*/ 327501 w 452961"/>
                <a:gd name="connsiteY73" fmla="*/ 207695 h 448783"/>
                <a:gd name="connsiteX74" fmla="*/ 306319 w 452961"/>
                <a:gd name="connsiteY74" fmla="*/ 207695 h 448783"/>
                <a:gd name="connsiteX75" fmla="*/ 306319 w 452961"/>
                <a:gd name="connsiteY75" fmla="*/ 280184 h 448783"/>
                <a:gd name="connsiteX76" fmla="*/ 298172 w 452961"/>
                <a:gd name="connsiteY76" fmla="*/ 154753 h 448783"/>
                <a:gd name="connsiteX77" fmla="*/ 303875 w 452961"/>
                <a:gd name="connsiteY77" fmla="*/ 154753 h 448783"/>
                <a:gd name="connsiteX78" fmla="*/ 303875 w 452961"/>
                <a:gd name="connsiteY78" fmla="*/ 149051 h 448783"/>
                <a:gd name="connsiteX79" fmla="*/ 294099 w 452961"/>
                <a:gd name="connsiteY79" fmla="*/ 149051 h 448783"/>
                <a:gd name="connsiteX80" fmla="*/ 294099 w 452961"/>
                <a:gd name="connsiteY80" fmla="*/ 166156 h 448783"/>
                <a:gd name="connsiteX81" fmla="*/ 298172 w 452961"/>
                <a:gd name="connsiteY81" fmla="*/ 166156 h 448783"/>
                <a:gd name="connsiteX82" fmla="*/ 298172 w 452961"/>
                <a:gd name="connsiteY82" fmla="*/ 154753 h 448783"/>
                <a:gd name="connsiteX83" fmla="*/ 276176 w 452961"/>
                <a:gd name="connsiteY83" fmla="*/ 280184 h 448783"/>
                <a:gd name="connsiteX84" fmla="*/ 282693 w 452961"/>
                <a:gd name="connsiteY84" fmla="*/ 280184 h 448783"/>
                <a:gd name="connsiteX85" fmla="*/ 282693 w 452961"/>
                <a:gd name="connsiteY85" fmla="*/ 218283 h 448783"/>
                <a:gd name="connsiteX86" fmla="*/ 297357 w 452961"/>
                <a:gd name="connsiteY86" fmla="*/ 218283 h 448783"/>
                <a:gd name="connsiteX87" fmla="*/ 297357 w 452961"/>
                <a:gd name="connsiteY87" fmla="*/ 207695 h 448783"/>
                <a:gd name="connsiteX88" fmla="*/ 276176 w 452961"/>
                <a:gd name="connsiteY88" fmla="*/ 207695 h 448783"/>
                <a:gd name="connsiteX89" fmla="*/ 276176 w 452961"/>
                <a:gd name="connsiteY89" fmla="*/ 280184 h 448783"/>
                <a:gd name="connsiteX90" fmla="*/ 317724 w 452961"/>
                <a:gd name="connsiteY90" fmla="*/ 320094 h 448783"/>
                <a:gd name="connsiteX91" fmla="*/ 297357 w 452961"/>
                <a:gd name="connsiteY91" fmla="*/ 340456 h 448783"/>
                <a:gd name="connsiteX92" fmla="*/ 317724 w 452961"/>
                <a:gd name="connsiteY92" fmla="*/ 360819 h 448783"/>
                <a:gd name="connsiteX93" fmla="*/ 338091 w 452961"/>
                <a:gd name="connsiteY93" fmla="*/ 340456 h 448783"/>
                <a:gd name="connsiteX94" fmla="*/ 317724 w 452961"/>
                <a:gd name="connsiteY94" fmla="*/ 320094 h 448783"/>
                <a:gd name="connsiteX95" fmla="*/ 317724 w 452961"/>
                <a:gd name="connsiteY95" fmla="*/ 355932 h 448783"/>
                <a:gd name="connsiteX96" fmla="*/ 301431 w 452961"/>
                <a:gd name="connsiteY96" fmla="*/ 339642 h 448783"/>
                <a:gd name="connsiteX97" fmla="*/ 317724 w 452961"/>
                <a:gd name="connsiteY97" fmla="*/ 323352 h 448783"/>
                <a:gd name="connsiteX98" fmla="*/ 333203 w 452961"/>
                <a:gd name="connsiteY98" fmla="*/ 339642 h 448783"/>
                <a:gd name="connsiteX99" fmla="*/ 317724 w 452961"/>
                <a:gd name="connsiteY99" fmla="*/ 355932 h 44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52961" h="448783">
                  <a:moveTo>
                    <a:pt x="334018" y="154753"/>
                  </a:moveTo>
                  <a:lnTo>
                    <a:pt x="339721" y="154753"/>
                  </a:lnTo>
                  <a:lnTo>
                    <a:pt x="339721" y="149051"/>
                  </a:lnTo>
                  <a:lnTo>
                    <a:pt x="329945" y="149051"/>
                  </a:lnTo>
                  <a:lnTo>
                    <a:pt x="329945" y="166156"/>
                  </a:lnTo>
                  <a:lnTo>
                    <a:pt x="334018" y="166156"/>
                  </a:lnTo>
                  <a:lnTo>
                    <a:pt x="334018" y="154753"/>
                  </a:lnTo>
                  <a:close/>
                  <a:moveTo>
                    <a:pt x="316095" y="154753"/>
                  </a:moveTo>
                  <a:lnTo>
                    <a:pt x="321798" y="154753"/>
                  </a:lnTo>
                  <a:lnTo>
                    <a:pt x="321798" y="149051"/>
                  </a:lnTo>
                  <a:lnTo>
                    <a:pt x="312022" y="149051"/>
                  </a:lnTo>
                  <a:lnTo>
                    <a:pt x="312022" y="166156"/>
                  </a:lnTo>
                  <a:lnTo>
                    <a:pt x="316095" y="166156"/>
                  </a:lnTo>
                  <a:lnTo>
                    <a:pt x="316095" y="154753"/>
                  </a:lnTo>
                  <a:close/>
                  <a:moveTo>
                    <a:pt x="0" y="0"/>
                  </a:moveTo>
                  <a:lnTo>
                    <a:pt x="0" y="448784"/>
                  </a:lnTo>
                  <a:lnTo>
                    <a:pt x="235442" y="448784"/>
                  </a:lnTo>
                  <a:lnTo>
                    <a:pt x="235442" y="313578"/>
                  </a:lnTo>
                  <a:lnTo>
                    <a:pt x="275361" y="313578"/>
                  </a:lnTo>
                  <a:lnTo>
                    <a:pt x="275361" y="448784"/>
                  </a:lnTo>
                  <a:lnTo>
                    <a:pt x="281064" y="448784"/>
                  </a:lnTo>
                  <a:lnTo>
                    <a:pt x="281064" y="301361"/>
                  </a:lnTo>
                  <a:lnTo>
                    <a:pt x="354385" y="301361"/>
                  </a:lnTo>
                  <a:lnTo>
                    <a:pt x="354385" y="448784"/>
                  </a:lnTo>
                  <a:lnTo>
                    <a:pt x="359273" y="448784"/>
                  </a:lnTo>
                  <a:lnTo>
                    <a:pt x="359273" y="313578"/>
                  </a:lnTo>
                  <a:lnTo>
                    <a:pt x="399192" y="313578"/>
                  </a:lnTo>
                  <a:lnTo>
                    <a:pt x="399192" y="448784"/>
                  </a:lnTo>
                  <a:lnTo>
                    <a:pt x="452961" y="448784"/>
                  </a:lnTo>
                  <a:lnTo>
                    <a:pt x="452961" y="0"/>
                  </a:lnTo>
                  <a:lnTo>
                    <a:pt x="0" y="0"/>
                  </a:lnTo>
                  <a:close/>
                  <a:moveTo>
                    <a:pt x="316910" y="75747"/>
                  </a:moveTo>
                  <a:lnTo>
                    <a:pt x="356829" y="100182"/>
                  </a:lnTo>
                  <a:lnTo>
                    <a:pt x="276991" y="100182"/>
                  </a:lnTo>
                  <a:lnTo>
                    <a:pt x="316910" y="75747"/>
                  </a:lnTo>
                  <a:close/>
                  <a:moveTo>
                    <a:pt x="276991" y="104255"/>
                  </a:moveTo>
                  <a:lnTo>
                    <a:pt x="357644" y="104255"/>
                  </a:lnTo>
                  <a:lnTo>
                    <a:pt x="361717" y="133576"/>
                  </a:lnTo>
                  <a:lnTo>
                    <a:pt x="272917" y="133576"/>
                  </a:lnTo>
                  <a:lnTo>
                    <a:pt x="276991" y="104255"/>
                  </a:lnTo>
                  <a:close/>
                  <a:moveTo>
                    <a:pt x="390231" y="308691"/>
                  </a:moveTo>
                  <a:lnTo>
                    <a:pt x="358458" y="308691"/>
                  </a:lnTo>
                  <a:lnTo>
                    <a:pt x="358458" y="295660"/>
                  </a:lnTo>
                  <a:lnTo>
                    <a:pt x="274547" y="295660"/>
                  </a:lnTo>
                  <a:lnTo>
                    <a:pt x="274547" y="308691"/>
                  </a:lnTo>
                  <a:lnTo>
                    <a:pt x="242774" y="308691"/>
                  </a:lnTo>
                  <a:lnTo>
                    <a:pt x="242774" y="280184"/>
                  </a:lnTo>
                  <a:lnTo>
                    <a:pt x="248477" y="280184"/>
                  </a:lnTo>
                  <a:lnTo>
                    <a:pt x="248477" y="187333"/>
                  </a:lnTo>
                  <a:lnTo>
                    <a:pt x="257438" y="187333"/>
                  </a:lnTo>
                  <a:lnTo>
                    <a:pt x="257438" y="139278"/>
                  </a:lnTo>
                  <a:lnTo>
                    <a:pt x="374752" y="139278"/>
                  </a:lnTo>
                  <a:lnTo>
                    <a:pt x="374752" y="187333"/>
                  </a:lnTo>
                  <a:lnTo>
                    <a:pt x="383713" y="187333"/>
                  </a:lnTo>
                  <a:lnTo>
                    <a:pt x="383713" y="280184"/>
                  </a:lnTo>
                  <a:lnTo>
                    <a:pt x="389416" y="280184"/>
                  </a:lnTo>
                  <a:lnTo>
                    <a:pt x="389416" y="308691"/>
                  </a:lnTo>
                  <a:close/>
                  <a:moveTo>
                    <a:pt x="336462" y="280184"/>
                  </a:moveTo>
                  <a:lnTo>
                    <a:pt x="342979" y="280184"/>
                  </a:lnTo>
                  <a:lnTo>
                    <a:pt x="342979" y="218283"/>
                  </a:lnTo>
                  <a:lnTo>
                    <a:pt x="357644" y="218283"/>
                  </a:lnTo>
                  <a:lnTo>
                    <a:pt x="357644" y="207695"/>
                  </a:lnTo>
                  <a:lnTo>
                    <a:pt x="335647" y="207695"/>
                  </a:lnTo>
                  <a:lnTo>
                    <a:pt x="336462" y="280184"/>
                  </a:lnTo>
                  <a:close/>
                  <a:moveTo>
                    <a:pt x="268844" y="197107"/>
                  </a:moveTo>
                  <a:lnTo>
                    <a:pt x="364976" y="197107"/>
                  </a:lnTo>
                  <a:lnTo>
                    <a:pt x="369864" y="190590"/>
                  </a:lnTo>
                  <a:lnTo>
                    <a:pt x="264770" y="190590"/>
                  </a:lnTo>
                  <a:lnTo>
                    <a:pt x="268844" y="197107"/>
                  </a:lnTo>
                  <a:close/>
                  <a:moveTo>
                    <a:pt x="306319" y="280184"/>
                  </a:moveTo>
                  <a:lnTo>
                    <a:pt x="312836" y="280184"/>
                  </a:lnTo>
                  <a:lnTo>
                    <a:pt x="312836" y="218283"/>
                  </a:lnTo>
                  <a:lnTo>
                    <a:pt x="327501" y="218283"/>
                  </a:lnTo>
                  <a:lnTo>
                    <a:pt x="327501" y="207695"/>
                  </a:lnTo>
                  <a:lnTo>
                    <a:pt x="306319" y="207695"/>
                  </a:lnTo>
                  <a:lnTo>
                    <a:pt x="306319" y="280184"/>
                  </a:lnTo>
                  <a:close/>
                  <a:moveTo>
                    <a:pt x="298172" y="154753"/>
                  </a:moveTo>
                  <a:lnTo>
                    <a:pt x="303875" y="154753"/>
                  </a:lnTo>
                  <a:lnTo>
                    <a:pt x="303875" y="149051"/>
                  </a:lnTo>
                  <a:lnTo>
                    <a:pt x="294099" y="149051"/>
                  </a:lnTo>
                  <a:lnTo>
                    <a:pt x="294099" y="166156"/>
                  </a:lnTo>
                  <a:lnTo>
                    <a:pt x="298172" y="166156"/>
                  </a:lnTo>
                  <a:lnTo>
                    <a:pt x="298172" y="154753"/>
                  </a:lnTo>
                  <a:close/>
                  <a:moveTo>
                    <a:pt x="276176" y="280184"/>
                  </a:moveTo>
                  <a:lnTo>
                    <a:pt x="282693" y="280184"/>
                  </a:lnTo>
                  <a:lnTo>
                    <a:pt x="282693" y="218283"/>
                  </a:lnTo>
                  <a:lnTo>
                    <a:pt x="297357" y="218283"/>
                  </a:lnTo>
                  <a:lnTo>
                    <a:pt x="297357" y="207695"/>
                  </a:lnTo>
                  <a:lnTo>
                    <a:pt x="276176" y="207695"/>
                  </a:lnTo>
                  <a:lnTo>
                    <a:pt x="276176" y="280184"/>
                  </a:lnTo>
                  <a:close/>
                  <a:moveTo>
                    <a:pt x="317724" y="320094"/>
                  </a:moveTo>
                  <a:cubicBezTo>
                    <a:pt x="306319" y="320094"/>
                    <a:pt x="297357" y="329054"/>
                    <a:pt x="297357" y="340456"/>
                  </a:cubicBezTo>
                  <a:cubicBezTo>
                    <a:pt x="297357" y="351859"/>
                    <a:pt x="306319" y="360819"/>
                    <a:pt x="317724" y="360819"/>
                  </a:cubicBezTo>
                  <a:cubicBezTo>
                    <a:pt x="329130" y="360819"/>
                    <a:pt x="338091" y="351859"/>
                    <a:pt x="338091" y="340456"/>
                  </a:cubicBezTo>
                  <a:cubicBezTo>
                    <a:pt x="338091" y="329054"/>
                    <a:pt x="328315" y="320094"/>
                    <a:pt x="317724" y="320094"/>
                  </a:cubicBezTo>
                  <a:moveTo>
                    <a:pt x="317724" y="355932"/>
                  </a:moveTo>
                  <a:cubicBezTo>
                    <a:pt x="308763" y="355932"/>
                    <a:pt x="301431" y="348601"/>
                    <a:pt x="301431" y="339642"/>
                  </a:cubicBezTo>
                  <a:cubicBezTo>
                    <a:pt x="301431" y="330683"/>
                    <a:pt x="308763" y="323352"/>
                    <a:pt x="317724" y="323352"/>
                  </a:cubicBezTo>
                  <a:cubicBezTo>
                    <a:pt x="326686" y="323352"/>
                    <a:pt x="333203" y="330683"/>
                    <a:pt x="333203" y="339642"/>
                  </a:cubicBezTo>
                  <a:cubicBezTo>
                    <a:pt x="333203" y="349416"/>
                    <a:pt x="325871" y="355932"/>
                    <a:pt x="317724" y="355932"/>
                  </a:cubicBezTo>
                </a:path>
              </a:pathLst>
            </a:custGeom>
            <a:grpFill/>
            <a:ln w="813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A069706-3BA6-9329-DEEE-B3110CF28740}"/>
                </a:ext>
              </a:extLst>
            </p:cNvPr>
            <p:cNvSpPr/>
            <p:nvPr/>
          </p:nvSpPr>
          <p:spPr>
            <a:xfrm>
              <a:off x="4869909" y="3608187"/>
              <a:ext cx="142568" cy="167784"/>
            </a:xfrm>
            <a:custGeom>
              <a:avLst/>
              <a:gdLst>
                <a:gd name="connsiteX0" fmla="*/ 142569 w 142568"/>
                <a:gd name="connsiteY0" fmla="*/ 100182 h 167784"/>
                <a:gd name="connsiteX1" fmla="*/ 142569 w 142568"/>
                <a:gd name="connsiteY1" fmla="*/ 0 h 167784"/>
                <a:gd name="connsiteX2" fmla="*/ 108352 w 142568"/>
                <a:gd name="connsiteY2" fmla="*/ 0 h 167784"/>
                <a:gd name="connsiteX3" fmla="*/ 108352 w 142568"/>
                <a:gd name="connsiteY3" fmla="*/ 102626 h 167784"/>
                <a:gd name="connsiteX4" fmla="*/ 100205 w 142568"/>
                <a:gd name="connsiteY4" fmla="*/ 127875 h 167784"/>
                <a:gd name="connsiteX5" fmla="*/ 71692 w 142568"/>
                <a:gd name="connsiteY5" fmla="*/ 138463 h 167784"/>
                <a:gd name="connsiteX6" fmla="*/ 43993 w 142568"/>
                <a:gd name="connsiteY6" fmla="*/ 127875 h 167784"/>
                <a:gd name="connsiteX7" fmla="*/ 35031 w 142568"/>
                <a:gd name="connsiteY7" fmla="*/ 100997 h 167784"/>
                <a:gd name="connsiteX8" fmla="*/ 35031 w 142568"/>
                <a:gd name="connsiteY8" fmla="*/ 0 h 167784"/>
                <a:gd name="connsiteX9" fmla="*/ 0 w 142568"/>
                <a:gd name="connsiteY9" fmla="*/ 0 h 167784"/>
                <a:gd name="connsiteX10" fmla="*/ 0 w 142568"/>
                <a:gd name="connsiteY10" fmla="*/ 104255 h 167784"/>
                <a:gd name="connsiteX11" fmla="*/ 16294 w 142568"/>
                <a:gd name="connsiteY11" fmla="*/ 150681 h 167784"/>
                <a:gd name="connsiteX12" fmla="*/ 70062 w 142568"/>
                <a:gd name="connsiteY12" fmla="*/ 167785 h 167784"/>
                <a:gd name="connsiteX13" fmla="*/ 125460 w 142568"/>
                <a:gd name="connsiteY13" fmla="*/ 149051 h 167784"/>
                <a:gd name="connsiteX14" fmla="*/ 142569 w 142568"/>
                <a:gd name="connsiteY14" fmla="*/ 100182 h 16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568" h="167784">
                  <a:moveTo>
                    <a:pt x="142569" y="100182"/>
                  </a:moveTo>
                  <a:lnTo>
                    <a:pt x="142569" y="0"/>
                  </a:lnTo>
                  <a:lnTo>
                    <a:pt x="108352" y="0"/>
                  </a:lnTo>
                  <a:lnTo>
                    <a:pt x="108352" y="102626"/>
                  </a:lnTo>
                  <a:cubicBezTo>
                    <a:pt x="108352" y="113214"/>
                    <a:pt x="105908" y="122173"/>
                    <a:pt x="100205" y="127875"/>
                  </a:cubicBezTo>
                  <a:cubicBezTo>
                    <a:pt x="94503" y="134391"/>
                    <a:pt x="84726" y="138463"/>
                    <a:pt x="71692" y="138463"/>
                  </a:cubicBezTo>
                  <a:cubicBezTo>
                    <a:pt x="60286" y="138463"/>
                    <a:pt x="49695" y="135205"/>
                    <a:pt x="43993" y="127875"/>
                  </a:cubicBezTo>
                  <a:cubicBezTo>
                    <a:pt x="38290" y="121359"/>
                    <a:pt x="35031" y="113214"/>
                    <a:pt x="35031" y="100997"/>
                  </a:cubicBezTo>
                  <a:lnTo>
                    <a:pt x="35031" y="0"/>
                  </a:lnTo>
                  <a:lnTo>
                    <a:pt x="0" y="0"/>
                  </a:lnTo>
                  <a:lnTo>
                    <a:pt x="0" y="104255"/>
                  </a:lnTo>
                  <a:cubicBezTo>
                    <a:pt x="0" y="123802"/>
                    <a:pt x="4888" y="140092"/>
                    <a:pt x="16294" y="150681"/>
                  </a:cubicBezTo>
                  <a:cubicBezTo>
                    <a:pt x="28514" y="162083"/>
                    <a:pt x="46437" y="167785"/>
                    <a:pt x="70062" y="167785"/>
                  </a:cubicBezTo>
                  <a:cubicBezTo>
                    <a:pt x="95317" y="167785"/>
                    <a:pt x="113240" y="161269"/>
                    <a:pt x="125460" y="149051"/>
                  </a:cubicBezTo>
                  <a:cubicBezTo>
                    <a:pt x="136866" y="136834"/>
                    <a:pt x="142569" y="120544"/>
                    <a:pt x="142569" y="100182"/>
                  </a:cubicBezTo>
                </a:path>
              </a:pathLst>
            </a:custGeom>
            <a:grpFill/>
            <a:ln w="8132"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003D327F-78A9-6FB9-59C9-E2CAB5B705A3}"/>
                </a:ext>
              </a:extLst>
            </p:cNvPr>
            <p:cNvSpPr/>
            <p:nvPr/>
          </p:nvSpPr>
          <p:spPr>
            <a:xfrm>
              <a:off x="5055656" y="3607373"/>
              <a:ext cx="153974" cy="166155"/>
            </a:xfrm>
            <a:custGeom>
              <a:avLst/>
              <a:gdLst>
                <a:gd name="connsiteX0" fmla="*/ 153974 w 153974"/>
                <a:gd name="connsiteY0" fmla="*/ 165341 h 166155"/>
                <a:gd name="connsiteX1" fmla="*/ 153974 w 153974"/>
                <a:gd name="connsiteY1" fmla="*/ 815 h 166155"/>
                <a:gd name="connsiteX2" fmla="*/ 119758 w 153974"/>
                <a:gd name="connsiteY2" fmla="*/ 815 h 166155"/>
                <a:gd name="connsiteX3" fmla="*/ 119758 w 153974"/>
                <a:gd name="connsiteY3" fmla="*/ 84707 h 166155"/>
                <a:gd name="connsiteX4" fmla="*/ 120572 w 153974"/>
                <a:gd name="connsiteY4" fmla="*/ 109956 h 166155"/>
                <a:gd name="connsiteX5" fmla="*/ 119758 w 153974"/>
                <a:gd name="connsiteY5" fmla="*/ 109956 h 166155"/>
                <a:gd name="connsiteX6" fmla="*/ 104279 w 153974"/>
                <a:gd name="connsiteY6" fmla="*/ 87965 h 166155"/>
                <a:gd name="connsiteX7" fmla="*/ 35031 w 153974"/>
                <a:gd name="connsiteY7" fmla="*/ 0 h 166155"/>
                <a:gd name="connsiteX8" fmla="*/ 0 w 153974"/>
                <a:gd name="connsiteY8" fmla="*/ 0 h 166155"/>
                <a:gd name="connsiteX9" fmla="*/ 0 w 153974"/>
                <a:gd name="connsiteY9" fmla="*/ 165341 h 166155"/>
                <a:gd name="connsiteX10" fmla="*/ 34216 w 153974"/>
                <a:gd name="connsiteY10" fmla="*/ 165341 h 166155"/>
                <a:gd name="connsiteX11" fmla="*/ 34216 w 153974"/>
                <a:gd name="connsiteY11" fmla="*/ 74933 h 166155"/>
                <a:gd name="connsiteX12" fmla="*/ 33402 w 153974"/>
                <a:gd name="connsiteY12" fmla="*/ 52127 h 166155"/>
                <a:gd name="connsiteX13" fmla="*/ 34216 w 153974"/>
                <a:gd name="connsiteY13" fmla="*/ 52127 h 166155"/>
                <a:gd name="connsiteX14" fmla="*/ 49695 w 153974"/>
                <a:gd name="connsiteY14" fmla="*/ 74119 h 166155"/>
                <a:gd name="connsiteX15" fmla="*/ 121387 w 153974"/>
                <a:gd name="connsiteY15" fmla="*/ 166156 h 166155"/>
                <a:gd name="connsiteX16" fmla="*/ 153974 w 153974"/>
                <a:gd name="connsiteY16" fmla="*/ 166156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3974" h="166155">
                  <a:moveTo>
                    <a:pt x="153974" y="165341"/>
                  </a:moveTo>
                  <a:lnTo>
                    <a:pt x="153974" y="815"/>
                  </a:lnTo>
                  <a:lnTo>
                    <a:pt x="119758" y="815"/>
                  </a:lnTo>
                  <a:lnTo>
                    <a:pt x="119758" y="84707"/>
                  </a:lnTo>
                  <a:cubicBezTo>
                    <a:pt x="119758" y="92037"/>
                    <a:pt x="119758" y="102626"/>
                    <a:pt x="120572" y="109956"/>
                  </a:cubicBezTo>
                  <a:lnTo>
                    <a:pt x="119758" y="109956"/>
                  </a:lnTo>
                  <a:cubicBezTo>
                    <a:pt x="114870" y="103440"/>
                    <a:pt x="110796" y="96924"/>
                    <a:pt x="104279" y="87965"/>
                  </a:cubicBezTo>
                  <a:lnTo>
                    <a:pt x="35031" y="0"/>
                  </a:lnTo>
                  <a:lnTo>
                    <a:pt x="0" y="0"/>
                  </a:lnTo>
                  <a:lnTo>
                    <a:pt x="0" y="165341"/>
                  </a:lnTo>
                  <a:lnTo>
                    <a:pt x="34216" y="165341"/>
                  </a:lnTo>
                  <a:lnTo>
                    <a:pt x="34216" y="74933"/>
                  </a:lnTo>
                  <a:cubicBezTo>
                    <a:pt x="34216" y="67603"/>
                    <a:pt x="34216" y="57829"/>
                    <a:pt x="33402" y="52127"/>
                  </a:cubicBezTo>
                  <a:lnTo>
                    <a:pt x="34216" y="52127"/>
                  </a:lnTo>
                  <a:cubicBezTo>
                    <a:pt x="39105" y="59458"/>
                    <a:pt x="43993" y="65974"/>
                    <a:pt x="49695" y="74119"/>
                  </a:cubicBezTo>
                  <a:lnTo>
                    <a:pt x="121387" y="166156"/>
                  </a:lnTo>
                  <a:lnTo>
                    <a:pt x="153974" y="166156"/>
                  </a:lnTo>
                  <a:close/>
                </a:path>
              </a:pathLst>
            </a:custGeom>
            <a:grpFill/>
            <a:ln w="813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07ADB257-27C0-398C-FD1A-6BC2523DEC11}"/>
                </a:ext>
              </a:extLst>
            </p:cNvPr>
            <p:cNvSpPr/>
            <p:nvPr/>
          </p:nvSpPr>
          <p:spPr>
            <a:xfrm>
              <a:off x="5256066" y="3608187"/>
              <a:ext cx="34216" cy="165341"/>
            </a:xfrm>
            <a:custGeom>
              <a:avLst/>
              <a:gdLst>
                <a:gd name="connsiteX0" fmla="*/ 0 w 34216"/>
                <a:gd name="connsiteY0" fmla="*/ 0 h 165341"/>
                <a:gd name="connsiteX1" fmla="*/ 34216 w 34216"/>
                <a:gd name="connsiteY1" fmla="*/ 0 h 165341"/>
                <a:gd name="connsiteX2" fmla="*/ 34216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6" y="0"/>
                  </a:lnTo>
                  <a:lnTo>
                    <a:pt x="34216" y="165341"/>
                  </a:lnTo>
                  <a:lnTo>
                    <a:pt x="0" y="165341"/>
                  </a:lnTo>
                  <a:close/>
                </a:path>
              </a:pathLst>
            </a:custGeom>
            <a:grpFill/>
            <a:ln w="813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B19E9B40-3748-BDA3-FD2C-A8F63C927A96}"/>
                </a:ext>
              </a:extLst>
            </p:cNvPr>
            <p:cNvSpPr/>
            <p:nvPr/>
          </p:nvSpPr>
          <p:spPr>
            <a:xfrm>
              <a:off x="5307391" y="3607373"/>
              <a:ext cx="167008" cy="166155"/>
            </a:xfrm>
            <a:custGeom>
              <a:avLst/>
              <a:gdLst>
                <a:gd name="connsiteX0" fmla="*/ 167009 w 167008"/>
                <a:gd name="connsiteY0" fmla="*/ 815 h 166155"/>
                <a:gd name="connsiteX1" fmla="*/ 131978 w 167008"/>
                <a:gd name="connsiteY1" fmla="*/ 815 h 166155"/>
                <a:gd name="connsiteX2" fmla="*/ 94503 w 167008"/>
                <a:gd name="connsiteY2" fmla="*/ 89594 h 166155"/>
                <a:gd name="connsiteX3" fmla="*/ 83097 w 167008"/>
                <a:gd name="connsiteY3" fmla="*/ 118915 h 166155"/>
                <a:gd name="connsiteX4" fmla="*/ 82283 w 167008"/>
                <a:gd name="connsiteY4" fmla="*/ 118915 h 166155"/>
                <a:gd name="connsiteX5" fmla="*/ 70877 w 167008"/>
                <a:gd name="connsiteY5" fmla="*/ 87965 h 166155"/>
                <a:gd name="connsiteX6" fmla="*/ 37475 w 167008"/>
                <a:gd name="connsiteY6" fmla="*/ 0 h 166155"/>
                <a:gd name="connsiteX7" fmla="*/ 0 w 167008"/>
                <a:gd name="connsiteY7" fmla="*/ 0 h 166155"/>
                <a:gd name="connsiteX8" fmla="*/ 67618 w 167008"/>
                <a:gd name="connsiteY8" fmla="*/ 166156 h 166155"/>
                <a:gd name="connsiteX9" fmla="*/ 92873 w 167008"/>
                <a:gd name="connsiteY9" fmla="*/ 166156 h 166155"/>
                <a:gd name="connsiteX10" fmla="*/ 167009 w 167008"/>
                <a:gd name="connsiteY10" fmla="*/ 815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008" h="166155">
                  <a:moveTo>
                    <a:pt x="167009" y="815"/>
                  </a:moveTo>
                  <a:lnTo>
                    <a:pt x="131978" y="815"/>
                  </a:lnTo>
                  <a:lnTo>
                    <a:pt x="94503" y="89594"/>
                  </a:lnTo>
                  <a:cubicBezTo>
                    <a:pt x="89615" y="100997"/>
                    <a:pt x="86356" y="109956"/>
                    <a:pt x="83097" y="118915"/>
                  </a:cubicBezTo>
                  <a:lnTo>
                    <a:pt x="82283" y="118915"/>
                  </a:lnTo>
                  <a:cubicBezTo>
                    <a:pt x="79024" y="109956"/>
                    <a:pt x="74950" y="99368"/>
                    <a:pt x="70877" y="87965"/>
                  </a:cubicBezTo>
                  <a:lnTo>
                    <a:pt x="37475" y="0"/>
                  </a:lnTo>
                  <a:lnTo>
                    <a:pt x="0" y="0"/>
                  </a:lnTo>
                  <a:lnTo>
                    <a:pt x="67618" y="166156"/>
                  </a:lnTo>
                  <a:lnTo>
                    <a:pt x="92873" y="166156"/>
                  </a:lnTo>
                  <a:lnTo>
                    <a:pt x="167009" y="815"/>
                  </a:lnTo>
                  <a:close/>
                </a:path>
              </a:pathLst>
            </a:custGeom>
            <a:grpFill/>
            <a:ln w="813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2278DDB8-D36E-3C36-7D77-9A8020311BB5}"/>
                </a:ext>
              </a:extLst>
            </p:cNvPr>
            <p:cNvSpPr/>
            <p:nvPr/>
          </p:nvSpPr>
          <p:spPr>
            <a:xfrm>
              <a:off x="5493953"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6356 w 95317"/>
                <a:gd name="connsiteY4" fmla="*/ 94481 h 164526"/>
                <a:gd name="connsiteX5" fmla="*/ 86356 w 95317"/>
                <a:gd name="connsiteY5" fmla="*/ 65974 h 164526"/>
                <a:gd name="connsiteX6" fmla="*/ 34216 w 95317"/>
                <a:gd name="connsiteY6" fmla="*/ 65974 h 164526"/>
                <a:gd name="connsiteX7" fmla="*/ 34216 w 95317"/>
                <a:gd name="connsiteY7" fmla="*/ 27693 h 164526"/>
                <a:gd name="connsiteX8" fmla="*/ 86356 w 95317"/>
                <a:gd name="connsiteY8" fmla="*/ 27693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6356" y="94481"/>
                  </a:lnTo>
                  <a:lnTo>
                    <a:pt x="86356" y="65974"/>
                  </a:lnTo>
                  <a:lnTo>
                    <a:pt x="34216" y="65974"/>
                  </a:lnTo>
                  <a:lnTo>
                    <a:pt x="34216" y="27693"/>
                  </a:lnTo>
                  <a:lnTo>
                    <a:pt x="86356" y="27693"/>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D762AA5-3FF0-B592-EB4F-1B76AE25C5ED}"/>
                </a:ext>
              </a:extLst>
            </p:cNvPr>
            <p:cNvSpPr/>
            <p:nvPr/>
          </p:nvSpPr>
          <p:spPr>
            <a:xfrm>
              <a:off x="5626745" y="3608187"/>
              <a:ext cx="127089" cy="165341"/>
            </a:xfrm>
            <a:custGeom>
              <a:avLst/>
              <a:gdLst>
                <a:gd name="connsiteX0" fmla="*/ 127090 w 127089"/>
                <a:gd name="connsiteY0" fmla="*/ 164527 h 165341"/>
                <a:gd name="connsiteX1" fmla="*/ 78209 w 127089"/>
                <a:gd name="connsiteY1" fmla="*/ 89594 h 165341"/>
                <a:gd name="connsiteX2" fmla="*/ 78209 w 127089"/>
                <a:gd name="connsiteY2" fmla="*/ 89594 h 165341"/>
                <a:gd name="connsiteX3" fmla="*/ 108352 w 127089"/>
                <a:gd name="connsiteY3" fmla="*/ 47240 h 165341"/>
                <a:gd name="connsiteX4" fmla="*/ 48066 w 127089"/>
                <a:gd name="connsiteY4" fmla="*/ 0 h 165341"/>
                <a:gd name="connsiteX5" fmla="*/ 0 w 127089"/>
                <a:gd name="connsiteY5" fmla="*/ 0 h 165341"/>
                <a:gd name="connsiteX6" fmla="*/ 0 w 127089"/>
                <a:gd name="connsiteY6" fmla="*/ 165341 h 165341"/>
                <a:gd name="connsiteX7" fmla="*/ 34217 w 127089"/>
                <a:gd name="connsiteY7" fmla="*/ 165341 h 165341"/>
                <a:gd name="connsiteX8" fmla="*/ 34217 w 127089"/>
                <a:gd name="connsiteY8" fmla="*/ 101811 h 165341"/>
                <a:gd name="connsiteX9" fmla="*/ 47251 w 127089"/>
                <a:gd name="connsiteY9" fmla="*/ 101811 h 165341"/>
                <a:gd name="connsiteX10" fmla="*/ 87985 w 127089"/>
                <a:gd name="connsiteY10" fmla="*/ 165341 h 165341"/>
                <a:gd name="connsiteX11" fmla="*/ 127090 w 127089"/>
                <a:gd name="connsiteY11" fmla="*/ 165341 h 165341"/>
                <a:gd name="connsiteX12" fmla="*/ 74136 w 127089"/>
                <a:gd name="connsiteY12" fmla="*/ 50498 h 165341"/>
                <a:gd name="connsiteX13" fmla="*/ 48881 w 127089"/>
                <a:gd name="connsiteY13" fmla="*/ 75747 h 165341"/>
                <a:gd name="connsiteX14" fmla="*/ 34217 w 127089"/>
                <a:gd name="connsiteY14" fmla="*/ 75747 h 165341"/>
                <a:gd name="connsiteX15" fmla="*/ 34217 w 127089"/>
                <a:gd name="connsiteY15" fmla="*/ 28507 h 165341"/>
                <a:gd name="connsiteX16" fmla="*/ 48881 w 127089"/>
                <a:gd name="connsiteY16" fmla="*/ 28507 h 165341"/>
                <a:gd name="connsiteX17" fmla="*/ 74136 w 127089"/>
                <a:gd name="connsiteY17" fmla="*/ 50498 h 165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089" h="165341">
                  <a:moveTo>
                    <a:pt x="127090" y="164527"/>
                  </a:moveTo>
                  <a:cubicBezTo>
                    <a:pt x="101835" y="122173"/>
                    <a:pt x="86356" y="94481"/>
                    <a:pt x="78209" y="89594"/>
                  </a:cubicBezTo>
                  <a:lnTo>
                    <a:pt x="78209" y="89594"/>
                  </a:lnTo>
                  <a:cubicBezTo>
                    <a:pt x="93688" y="83078"/>
                    <a:pt x="108352" y="68417"/>
                    <a:pt x="108352" y="47240"/>
                  </a:cubicBezTo>
                  <a:cubicBezTo>
                    <a:pt x="108352" y="21991"/>
                    <a:pt x="92059" y="0"/>
                    <a:pt x="48066" y="0"/>
                  </a:cubicBezTo>
                  <a:lnTo>
                    <a:pt x="0" y="0"/>
                  </a:lnTo>
                  <a:lnTo>
                    <a:pt x="0" y="165341"/>
                  </a:lnTo>
                  <a:lnTo>
                    <a:pt x="34217" y="165341"/>
                  </a:lnTo>
                  <a:lnTo>
                    <a:pt x="34217" y="101811"/>
                  </a:lnTo>
                  <a:lnTo>
                    <a:pt x="47251" y="101811"/>
                  </a:lnTo>
                  <a:cubicBezTo>
                    <a:pt x="52954" y="104255"/>
                    <a:pt x="63545" y="122988"/>
                    <a:pt x="87985" y="165341"/>
                  </a:cubicBezTo>
                  <a:lnTo>
                    <a:pt x="127090" y="165341"/>
                  </a:lnTo>
                  <a:close/>
                  <a:moveTo>
                    <a:pt x="74136" y="50498"/>
                  </a:moveTo>
                  <a:cubicBezTo>
                    <a:pt x="74136" y="65159"/>
                    <a:pt x="63545" y="75747"/>
                    <a:pt x="48881" y="75747"/>
                  </a:cubicBezTo>
                  <a:lnTo>
                    <a:pt x="34217" y="75747"/>
                  </a:lnTo>
                  <a:lnTo>
                    <a:pt x="34217" y="28507"/>
                  </a:lnTo>
                  <a:lnTo>
                    <a:pt x="48881" y="28507"/>
                  </a:lnTo>
                  <a:cubicBezTo>
                    <a:pt x="65174" y="28507"/>
                    <a:pt x="74136" y="38281"/>
                    <a:pt x="74136" y="50498"/>
                  </a:cubicBezTo>
                </a:path>
              </a:pathLst>
            </a:custGeom>
            <a:grpFill/>
            <a:ln w="813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7DE0988-AC57-910D-95B4-0B60362B019B}"/>
                </a:ext>
              </a:extLst>
            </p:cNvPr>
            <p:cNvSpPr/>
            <p:nvPr/>
          </p:nvSpPr>
          <p:spPr>
            <a:xfrm>
              <a:off x="5762796" y="3606558"/>
              <a:ext cx="111610" cy="170228"/>
            </a:xfrm>
            <a:custGeom>
              <a:avLst/>
              <a:gdLst>
                <a:gd name="connsiteX0" fmla="*/ 111611 w 111610"/>
                <a:gd name="connsiteY0" fmla="*/ 119730 h 170228"/>
                <a:gd name="connsiteX1" fmla="*/ 40734 w 111610"/>
                <a:gd name="connsiteY1" fmla="*/ 41539 h 170228"/>
                <a:gd name="connsiteX2" fmla="*/ 62730 w 111610"/>
                <a:gd name="connsiteY2" fmla="*/ 26878 h 170228"/>
                <a:gd name="connsiteX3" fmla="*/ 101835 w 111610"/>
                <a:gd name="connsiteY3" fmla="*/ 39096 h 170228"/>
                <a:gd name="connsiteX4" fmla="*/ 102649 w 111610"/>
                <a:gd name="connsiteY4" fmla="*/ 9774 h 170228"/>
                <a:gd name="connsiteX5" fmla="*/ 61101 w 111610"/>
                <a:gd name="connsiteY5" fmla="*/ 0 h 170228"/>
                <a:gd name="connsiteX6" fmla="*/ 4888 w 111610"/>
                <a:gd name="connsiteY6" fmla="*/ 47241 h 170228"/>
                <a:gd name="connsiteX7" fmla="*/ 15479 w 111610"/>
                <a:gd name="connsiteY7" fmla="*/ 76562 h 170228"/>
                <a:gd name="connsiteX8" fmla="*/ 75765 w 111610"/>
                <a:gd name="connsiteY8" fmla="*/ 125432 h 170228"/>
                <a:gd name="connsiteX9" fmla="*/ 50510 w 111610"/>
                <a:gd name="connsiteY9" fmla="*/ 142536 h 170228"/>
                <a:gd name="connsiteX10" fmla="*/ 13035 w 111610"/>
                <a:gd name="connsiteY10" fmla="*/ 129504 h 170228"/>
                <a:gd name="connsiteX11" fmla="*/ 0 w 111610"/>
                <a:gd name="connsiteY11" fmla="*/ 154753 h 170228"/>
                <a:gd name="connsiteX12" fmla="*/ 52954 w 111610"/>
                <a:gd name="connsiteY12" fmla="*/ 170228 h 170228"/>
                <a:gd name="connsiteX13" fmla="*/ 111611 w 111610"/>
                <a:gd name="connsiteY13" fmla="*/ 119730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70228">
                  <a:moveTo>
                    <a:pt x="111611" y="119730"/>
                  </a:moveTo>
                  <a:cubicBezTo>
                    <a:pt x="111611" y="67603"/>
                    <a:pt x="40734" y="70861"/>
                    <a:pt x="40734" y="41539"/>
                  </a:cubicBezTo>
                  <a:cubicBezTo>
                    <a:pt x="40734" y="31765"/>
                    <a:pt x="50510" y="26878"/>
                    <a:pt x="62730" y="26878"/>
                  </a:cubicBezTo>
                  <a:cubicBezTo>
                    <a:pt x="76580" y="26878"/>
                    <a:pt x="87985" y="31765"/>
                    <a:pt x="101835" y="39096"/>
                  </a:cubicBezTo>
                  <a:lnTo>
                    <a:pt x="102649" y="9774"/>
                  </a:lnTo>
                  <a:cubicBezTo>
                    <a:pt x="92873" y="4072"/>
                    <a:pt x="78209" y="0"/>
                    <a:pt x="61101" y="0"/>
                  </a:cubicBezTo>
                  <a:cubicBezTo>
                    <a:pt x="24440" y="0"/>
                    <a:pt x="4888" y="21991"/>
                    <a:pt x="4888" y="47241"/>
                  </a:cubicBezTo>
                  <a:cubicBezTo>
                    <a:pt x="4888" y="60272"/>
                    <a:pt x="8962" y="69232"/>
                    <a:pt x="15479" y="76562"/>
                  </a:cubicBezTo>
                  <a:cubicBezTo>
                    <a:pt x="35846" y="99368"/>
                    <a:pt x="75765" y="103440"/>
                    <a:pt x="75765" y="125432"/>
                  </a:cubicBezTo>
                  <a:cubicBezTo>
                    <a:pt x="75765" y="137649"/>
                    <a:pt x="62730" y="142536"/>
                    <a:pt x="50510" y="142536"/>
                  </a:cubicBezTo>
                  <a:cubicBezTo>
                    <a:pt x="35846" y="142536"/>
                    <a:pt x="22811" y="136834"/>
                    <a:pt x="13035" y="129504"/>
                  </a:cubicBezTo>
                  <a:lnTo>
                    <a:pt x="0" y="154753"/>
                  </a:lnTo>
                  <a:cubicBezTo>
                    <a:pt x="12220" y="162898"/>
                    <a:pt x="28514" y="170228"/>
                    <a:pt x="52954" y="170228"/>
                  </a:cubicBezTo>
                  <a:cubicBezTo>
                    <a:pt x="84726" y="168599"/>
                    <a:pt x="111611" y="149866"/>
                    <a:pt x="111611" y="119730"/>
                  </a:cubicBezTo>
                </a:path>
              </a:pathLst>
            </a:custGeom>
            <a:grpFill/>
            <a:ln w="813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7AB16B15-FE33-AB0C-A181-844EED76BE34}"/>
                </a:ext>
              </a:extLst>
            </p:cNvPr>
            <p:cNvSpPr/>
            <p:nvPr/>
          </p:nvSpPr>
          <p:spPr>
            <a:xfrm>
              <a:off x="5902106" y="3608187"/>
              <a:ext cx="34216" cy="165341"/>
            </a:xfrm>
            <a:custGeom>
              <a:avLst/>
              <a:gdLst>
                <a:gd name="connsiteX0" fmla="*/ 0 w 34216"/>
                <a:gd name="connsiteY0" fmla="*/ 0 h 165341"/>
                <a:gd name="connsiteX1" fmla="*/ 34217 w 34216"/>
                <a:gd name="connsiteY1" fmla="*/ 0 h 165341"/>
                <a:gd name="connsiteX2" fmla="*/ 34217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7" y="0"/>
                  </a:lnTo>
                  <a:lnTo>
                    <a:pt x="34217" y="165341"/>
                  </a:lnTo>
                  <a:lnTo>
                    <a:pt x="0" y="165341"/>
                  </a:lnTo>
                  <a:close/>
                </a:path>
              </a:pathLst>
            </a:custGeom>
            <a:grpFill/>
            <a:ln w="8132"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9937843B-2686-B0B3-48C9-952C10AC5A7D}"/>
                </a:ext>
              </a:extLst>
            </p:cNvPr>
            <p:cNvSpPr/>
            <p:nvPr/>
          </p:nvSpPr>
          <p:spPr>
            <a:xfrm>
              <a:off x="5960763" y="3608187"/>
              <a:ext cx="135236" cy="164526"/>
            </a:xfrm>
            <a:custGeom>
              <a:avLst/>
              <a:gdLst>
                <a:gd name="connsiteX0" fmla="*/ 135237 w 135236"/>
                <a:gd name="connsiteY0" fmla="*/ 0 h 164526"/>
                <a:gd name="connsiteX1" fmla="*/ 0 w 135236"/>
                <a:gd name="connsiteY1" fmla="*/ 0 h 164526"/>
                <a:gd name="connsiteX2" fmla="*/ 0 w 135236"/>
                <a:gd name="connsiteY2" fmla="*/ 27693 h 164526"/>
                <a:gd name="connsiteX3" fmla="*/ 48066 w 135236"/>
                <a:gd name="connsiteY3" fmla="*/ 27693 h 164526"/>
                <a:gd name="connsiteX4" fmla="*/ 48066 w 135236"/>
                <a:gd name="connsiteY4" fmla="*/ 164527 h 164526"/>
                <a:gd name="connsiteX5" fmla="*/ 83097 w 135236"/>
                <a:gd name="connsiteY5" fmla="*/ 164527 h 164526"/>
                <a:gd name="connsiteX6" fmla="*/ 83097 w 135236"/>
                <a:gd name="connsiteY6" fmla="*/ 27693 h 164526"/>
                <a:gd name="connsiteX7" fmla="*/ 127090 w 135236"/>
                <a:gd name="connsiteY7"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236" h="164526">
                  <a:moveTo>
                    <a:pt x="135237" y="0"/>
                  </a:moveTo>
                  <a:lnTo>
                    <a:pt x="0" y="0"/>
                  </a:lnTo>
                  <a:lnTo>
                    <a:pt x="0" y="27693"/>
                  </a:lnTo>
                  <a:lnTo>
                    <a:pt x="48066" y="27693"/>
                  </a:lnTo>
                  <a:lnTo>
                    <a:pt x="48066" y="164527"/>
                  </a:lnTo>
                  <a:lnTo>
                    <a:pt x="83097" y="164527"/>
                  </a:lnTo>
                  <a:lnTo>
                    <a:pt x="83097" y="27693"/>
                  </a:lnTo>
                  <a:lnTo>
                    <a:pt x="127090" y="27693"/>
                  </a:lnTo>
                  <a:close/>
                </a:path>
              </a:pathLst>
            </a:custGeom>
            <a:grpFill/>
            <a:ln w="8132"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817774E-4DE0-6A7D-3606-4710D457C2F1}"/>
                </a:ext>
              </a:extLst>
            </p:cNvPr>
            <p:cNvSpPr/>
            <p:nvPr/>
          </p:nvSpPr>
          <p:spPr>
            <a:xfrm>
              <a:off x="6097629" y="3608187"/>
              <a:ext cx="149085" cy="164526"/>
            </a:xfrm>
            <a:custGeom>
              <a:avLst/>
              <a:gdLst>
                <a:gd name="connsiteX0" fmla="*/ 149086 w 149085"/>
                <a:gd name="connsiteY0" fmla="*/ 0 h 164526"/>
                <a:gd name="connsiteX1" fmla="*/ 113240 w 149085"/>
                <a:gd name="connsiteY1" fmla="*/ 0 h 164526"/>
                <a:gd name="connsiteX2" fmla="*/ 87985 w 149085"/>
                <a:gd name="connsiteY2" fmla="*/ 46426 h 164526"/>
                <a:gd name="connsiteX3" fmla="*/ 75765 w 149085"/>
                <a:gd name="connsiteY3" fmla="*/ 70046 h 164526"/>
                <a:gd name="connsiteX4" fmla="*/ 74950 w 149085"/>
                <a:gd name="connsiteY4" fmla="*/ 70046 h 164526"/>
                <a:gd name="connsiteX5" fmla="*/ 62730 w 149085"/>
                <a:gd name="connsiteY5" fmla="*/ 46426 h 164526"/>
                <a:gd name="connsiteX6" fmla="*/ 37475 w 149085"/>
                <a:gd name="connsiteY6" fmla="*/ 0 h 164526"/>
                <a:gd name="connsiteX7" fmla="*/ 0 w 149085"/>
                <a:gd name="connsiteY7" fmla="*/ 0 h 164526"/>
                <a:gd name="connsiteX8" fmla="*/ 57027 w 149085"/>
                <a:gd name="connsiteY8" fmla="*/ 99368 h 164526"/>
                <a:gd name="connsiteX9" fmla="*/ 57027 w 149085"/>
                <a:gd name="connsiteY9" fmla="*/ 164527 h 164526"/>
                <a:gd name="connsiteX10" fmla="*/ 91244 w 149085"/>
                <a:gd name="connsiteY10" fmla="*/ 164527 h 164526"/>
                <a:gd name="connsiteX11" fmla="*/ 91244 w 149085"/>
                <a:gd name="connsiteY11" fmla="*/ 99368 h 164526"/>
                <a:gd name="connsiteX12" fmla="*/ 149086 w 149085"/>
                <a:gd name="connsiteY12" fmla="*/ 0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085" h="164526">
                  <a:moveTo>
                    <a:pt x="149086" y="0"/>
                  </a:moveTo>
                  <a:lnTo>
                    <a:pt x="113240" y="0"/>
                  </a:lnTo>
                  <a:lnTo>
                    <a:pt x="87985" y="46426"/>
                  </a:lnTo>
                  <a:cubicBezTo>
                    <a:pt x="83912" y="53756"/>
                    <a:pt x="79838" y="61901"/>
                    <a:pt x="75765" y="70046"/>
                  </a:cubicBezTo>
                  <a:lnTo>
                    <a:pt x="74950" y="70046"/>
                  </a:lnTo>
                  <a:cubicBezTo>
                    <a:pt x="71692" y="62716"/>
                    <a:pt x="66803" y="52942"/>
                    <a:pt x="62730" y="46426"/>
                  </a:cubicBezTo>
                  <a:lnTo>
                    <a:pt x="37475" y="0"/>
                  </a:lnTo>
                  <a:lnTo>
                    <a:pt x="0" y="0"/>
                  </a:lnTo>
                  <a:lnTo>
                    <a:pt x="57027" y="99368"/>
                  </a:lnTo>
                  <a:lnTo>
                    <a:pt x="57027" y="164527"/>
                  </a:lnTo>
                  <a:lnTo>
                    <a:pt x="91244" y="164527"/>
                  </a:lnTo>
                  <a:lnTo>
                    <a:pt x="91244" y="99368"/>
                  </a:lnTo>
                  <a:lnTo>
                    <a:pt x="149086" y="0"/>
                  </a:lnTo>
                  <a:close/>
                </a:path>
              </a:pathLst>
            </a:custGeom>
            <a:grpFill/>
            <a:ln w="8132"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9706AC36-3246-1496-99A9-172BDAA45F49}"/>
                </a:ext>
              </a:extLst>
            </p:cNvPr>
            <p:cNvSpPr/>
            <p:nvPr/>
          </p:nvSpPr>
          <p:spPr>
            <a:xfrm>
              <a:off x="6313519" y="3606558"/>
              <a:ext cx="170267" cy="170228"/>
            </a:xfrm>
            <a:custGeom>
              <a:avLst/>
              <a:gdLst>
                <a:gd name="connsiteX0" fmla="*/ 170268 w 170267"/>
                <a:gd name="connsiteY0" fmla="*/ 83893 h 170228"/>
                <a:gd name="connsiteX1" fmla="*/ 149086 w 170267"/>
                <a:gd name="connsiteY1" fmla="*/ 25249 h 170228"/>
                <a:gd name="connsiteX2" fmla="*/ 84726 w 170267"/>
                <a:gd name="connsiteY2" fmla="*/ 0 h 170228"/>
                <a:gd name="connsiteX3" fmla="*/ 23626 w 170267"/>
                <a:gd name="connsiteY3" fmla="*/ 24435 h 170228"/>
                <a:gd name="connsiteX4" fmla="*/ 0 w 170267"/>
                <a:gd name="connsiteY4" fmla="*/ 86336 h 170228"/>
                <a:gd name="connsiteX5" fmla="*/ 26070 w 170267"/>
                <a:gd name="connsiteY5" fmla="*/ 149866 h 170228"/>
                <a:gd name="connsiteX6" fmla="*/ 84726 w 170267"/>
                <a:gd name="connsiteY6" fmla="*/ 170228 h 170228"/>
                <a:gd name="connsiteX7" fmla="*/ 146642 w 170267"/>
                <a:gd name="connsiteY7" fmla="*/ 145794 h 170228"/>
                <a:gd name="connsiteX8" fmla="*/ 170268 w 170267"/>
                <a:gd name="connsiteY8" fmla="*/ 83893 h 170228"/>
                <a:gd name="connsiteX9" fmla="*/ 134422 w 170267"/>
                <a:gd name="connsiteY9" fmla="*/ 84707 h 170228"/>
                <a:gd name="connsiteX10" fmla="*/ 85541 w 170267"/>
                <a:gd name="connsiteY10" fmla="*/ 141721 h 170228"/>
                <a:gd name="connsiteX11" fmla="*/ 35846 w 170267"/>
                <a:gd name="connsiteY11" fmla="*/ 84707 h 170228"/>
                <a:gd name="connsiteX12" fmla="*/ 85541 w 170267"/>
                <a:gd name="connsiteY12" fmla="*/ 27693 h 170228"/>
                <a:gd name="connsiteX13" fmla="*/ 134422 w 170267"/>
                <a:gd name="connsiteY13" fmla="*/ 84707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0267" h="170228">
                  <a:moveTo>
                    <a:pt x="170268" y="83893"/>
                  </a:moveTo>
                  <a:cubicBezTo>
                    <a:pt x="170268" y="61087"/>
                    <a:pt x="162936" y="39910"/>
                    <a:pt x="149086" y="25249"/>
                  </a:cubicBezTo>
                  <a:cubicBezTo>
                    <a:pt x="134422" y="8959"/>
                    <a:pt x="111611" y="0"/>
                    <a:pt x="84726" y="0"/>
                  </a:cubicBezTo>
                  <a:cubicBezTo>
                    <a:pt x="59471" y="0"/>
                    <a:pt x="38290" y="8959"/>
                    <a:pt x="23626" y="24435"/>
                  </a:cubicBezTo>
                  <a:cubicBezTo>
                    <a:pt x="8147" y="39910"/>
                    <a:pt x="0" y="61901"/>
                    <a:pt x="0" y="86336"/>
                  </a:cubicBezTo>
                  <a:cubicBezTo>
                    <a:pt x="0" y="111585"/>
                    <a:pt x="8961" y="134391"/>
                    <a:pt x="26070" y="149866"/>
                  </a:cubicBezTo>
                  <a:cubicBezTo>
                    <a:pt x="40734" y="162898"/>
                    <a:pt x="61101" y="170228"/>
                    <a:pt x="84726" y="170228"/>
                  </a:cubicBezTo>
                  <a:cubicBezTo>
                    <a:pt x="110796" y="170228"/>
                    <a:pt x="131978" y="161269"/>
                    <a:pt x="146642" y="145794"/>
                  </a:cubicBezTo>
                  <a:cubicBezTo>
                    <a:pt x="162121" y="129504"/>
                    <a:pt x="170268" y="107513"/>
                    <a:pt x="170268" y="83893"/>
                  </a:cubicBezTo>
                  <a:moveTo>
                    <a:pt x="134422" y="84707"/>
                  </a:moveTo>
                  <a:cubicBezTo>
                    <a:pt x="134422" y="120545"/>
                    <a:pt x="114055" y="141721"/>
                    <a:pt x="85541" y="141721"/>
                  </a:cubicBezTo>
                  <a:cubicBezTo>
                    <a:pt x="57027" y="141721"/>
                    <a:pt x="35846" y="121359"/>
                    <a:pt x="35846" y="84707"/>
                  </a:cubicBezTo>
                  <a:cubicBezTo>
                    <a:pt x="35846" y="48869"/>
                    <a:pt x="57027" y="27693"/>
                    <a:pt x="85541" y="27693"/>
                  </a:cubicBezTo>
                  <a:cubicBezTo>
                    <a:pt x="114055" y="27693"/>
                    <a:pt x="134422" y="48869"/>
                    <a:pt x="134422" y="84707"/>
                  </a:cubicBezTo>
                </a:path>
              </a:pathLst>
            </a:custGeom>
            <a:grpFill/>
            <a:ln w="8132"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C9A2D757-652E-1AE8-F638-872CE68C9747}"/>
                </a:ext>
              </a:extLst>
            </p:cNvPr>
            <p:cNvSpPr/>
            <p:nvPr/>
          </p:nvSpPr>
          <p:spPr>
            <a:xfrm>
              <a:off x="6515559" y="3608187"/>
              <a:ext cx="96131" cy="164526"/>
            </a:xfrm>
            <a:custGeom>
              <a:avLst/>
              <a:gdLst>
                <a:gd name="connsiteX0" fmla="*/ 96132 w 96131"/>
                <a:gd name="connsiteY0" fmla="*/ 0 h 164526"/>
                <a:gd name="connsiteX1" fmla="*/ 0 w 96131"/>
                <a:gd name="connsiteY1" fmla="*/ 0 h 164526"/>
                <a:gd name="connsiteX2" fmla="*/ 0 w 96131"/>
                <a:gd name="connsiteY2" fmla="*/ 164527 h 164526"/>
                <a:gd name="connsiteX3" fmla="*/ 34217 w 96131"/>
                <a:gd name="connsiteY3" fmla="*/ 164527 h 164526"/>
                <a:gd name="connsiteX4" fmla="*/ 34217 w 96131"/>
                <a:gd name="connsiteY4" fmla="*/ 95295 h 164526"/>
                <a:gd name="connsiteX5" fmla="*/ 87171 w 96131"/>
                <a:gd name="connsiteY5" fmla="*/ 95295 h 164526"/>
                <a:gd name="connsiteX6" fmla="*/ 86356 w 96131"/>
                <a:gd name="connsiteY6" fmla="*/ 66788 h 164526"/>
                <a:gd name="connsiteX7" fmla="*/ 34217 w 96131"/>
                <a:gd name="connsiteY7" fmla="*/ 66788 h 164526"/>
                <a:gd name="connsiteX8" fmla="*/ 34217 w 96131"/>
                <a:gd name="connsiteY8" fmla="*/ 27693 h 164526"/>
                <a:gd name="connsiteX9" fmla="*/ 87171 w 96131"/>
                <a:gd name="connsiteY9"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131" h="164526">
                  <a:moveTo>
                    <a:pt x="96132" y="0"/>
                  </a:moveTo>
                  <a:lnTo>
                    <a:pt x="0" y="0"/>
                  </a:lnTo>
                  <a:lnTo>
                    <a:pt x="0" y="164527"/>
                  </a:lnTo>
                  <a:lnTo>
                    <a:pt x="34217" y="164527"/>
                  </a:lnTo>
                  <a:lnTo>
                    <a:pt x="34217" y="95295"/>
                  </a:lnTo>
                  <a:lnTo>
                    <a:pt x="87171" y="95295"/>
                  </a:lnTo>
                  <a:lnTo>
                    <a:pt x="86356" y="66788"/>
                  </a:lnTo>
                  <a:lnTo>
                    <a:pt x="34217" y="66788"/>
                  </a:lnTo>
                  <a:lnTo>
                    <a:pt x="34217" y="27693"/>
                  </a:lnTo>
                  <a:lnTo>
                    <a:pt x="87171" y="27693"/>
                  </a:lnTo>
                  <a:close/>
                </a:path>
              </a:pathLst>
            </a:custGeom>
            <a:grpFill/>
            <a:ln w="8132"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10A2084-CE38-194F-8829-0C1E1659A3B5}"/>
                </a:ext>
              </a:extLst>
            </p:cNvPr>
            <p:cNvSpPr/>
            <p:nvPr/>
          </p:nvSpPr>
          <p:spPr>
            <a:xfrm>
              <a:off x="6695603" y="3608187"/>
              <a:ext cx="91243" cy="164526"/>
            </a:xfrm>
            <a:custGeom>
              <a:avLst/>
              <a:gdLst>
                <a:gd name="connsiteX0" fmla="*/ 91244 w 91243"/>
                <a:gd name="connsiteY0" fmla="*/ 164527 h 164526"/>
                <a:gd name="connsiteX1" fmla="*/ 91244 w 91243"/>
                <a:gd name="connsiteY1" fmla="*/ 136020 h 164526"/>
                <a:gd name="connsiteX2" fmla="*/ 33402 w 91243"/>
                <a:gd name="connsiteY2" fmla="*/ 136020 h 164526"/>
                <a:gd name="connsiteX3" fmla="*/ 33402 w 91243"/>
                <a:gd name="connsiteY3" fmla="*/ 0 h 164526"/>
                <a:gd name="connsiteX4" fmla="*/ 0 w 91243"/>
                <a:gd name="connsiteY4" fmla="*/ 0 h 164526"/>
                <a:gd name="connsiteX5" fmla="*/ 0 w 91243"/>
                <a:gd name="connsiteY5"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43" h="164526">
                  <a:moveTo>
                    <a:pt x="91244" y="164527"/>
                  </a:moveTo>
                  <a:lnTo>
                    <a:pt x="91244" y="136020"/>
                  </a:lnTo>
                  <a:lnTo>
                    <a:pt x="33402" y="136020"/>
                  </a:lnTo>
                  <a:lnTo>
                    <a:pt x="33402" y="0"/>
                  </a:lnTo>
                  <a:lnTo>
                    <a:pt x="0" y="0"/>
                  </a:lnTo>
                  <a:lnTo>
                    <a:pt x="0" y="164527"/>
                  </a:lnTo>
                  <a:close/>
                </a:path>
              </a:pathLst>
            </a:custGeom>
            <a:grpFill/>
            <a:ln w="8132"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449846C7-2EEC-01A2-FCB5-4946318614C0}"/>
                </a:ext>
              </a:extLst>
            </p:cNvPr>
            <p:cNvSpPr/>
            <p:nvPr/>
          </p:nvSpPr>
          <p:spPr>
            <a:xfrm>
              <a:off x="6809657"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7170 w 95317"/>
                <a:gd name="connsiteY4" fmla="*/ 94481 h 164526"/>
                <a:gd name="connsiteX5" fmla="*/ 87170 w 95317"/>
                <a:gd name="connsiteY5" fmla="*/ 66788 h 164526"/>
                <a:gd name="connsiteX6" fmla="*/ 34216 w 95317"/>
                <a:gd name="connsiteY6" fmla="*/ 66788 h 164526"/>
                <a:gd name="connsiteX7" fmla="*/ 34216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7170" y="94481"/>
                  </a:lnTo>
                  <a:lnTo>
                    <a:pt x="87170" y="66788"/>
                  </a:lnTo>
                  <a:lnTo>
                    <a:pt x="34216" y="66788"/>
                  </a:lnTo>
                  <a:lnTo>
                    <a:pt x="34216"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1D2ECD0-3EBD-31E9-931A-AD24ACB8F3E6}"/>
                </a:ext>
              </a:extLst>
            </p:cNvPr>
            <p:cNvSpPr/>
            <p:nvPr/>
          </p:nvSpPr>
          <p:spPr>
            <a:xfrm>
              <a:off x="6935118" y="3608187"/>
              <a:ext cx="95317" cy="164526"/>
            </a:xfrm>
            <a:custGeom>
              <a:avLst/>
              <a:gdLst>
                <a:gd name="connsiteX0" fmla="*/ 94503 w 95317"/>
                <a:gd name="connsiteY0" fmla="*/ 164527 h 164526"/>
                <a:gd name="connsiteX1" fmla="*/ 94503 w 95317"/>
                <a:gd name="connsiteY1" fmla="*/ 136834 h 164526"/>
                <a:gd name="connsiteX2" fmla="*/ 34217 w 95317"/>
                <a:gd name="connsiteY2" fmla="*/ 136834 h 164526"/>
                <a:gd name="connsiteX3" fmla="*/ 34217 w 95317"/>
                <a:gd name="connsiteY3" fmla="*/ 94481 h 164526"/>
                <a:gd name="connsiteX4" fmla="*/ 86356 w 95317"/>
                <a:gd name="connsiteY4" fmla="*/ 94481 h 164526"/>
                <a:gd name="connsiteX5" fmla="*/ 86356 w 95317"/>
                <a:gd name="connsiteY5" fmla="*/ 66788 h 164526"/>
                <a:gd name="connsiteX6" fmla="*/ 34217 w 95317"/>
                <a:gd name="connsiteY6" fmla="*/ 66788 h 164526"/>
                <a:gd name="connsiteX7" fmla="*/ 34217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4503" y="164527"/>
                  </a:moveTo>
                  <a:lnTo>
                    <a:pt x="94503" y="136834"/>
                  </a:lnTo>
                  <a:lnTo>
                    <a:pt x="34217" y="136834"/>
                  </a:lnTo>
                  <a:lnTo>
                    <a:pt x="34217" y="94481"/>
                  </a:lnTo>
                  <a:lnTo>
                    <a:pt x="86356" y="94481"/>
                  </a:lnTo>
                  <a:lnTo>
                    <a:pt x="86356" y="66788"/>
                  </a:lnTo>
                  <a:lnTo>
                    <a:pt x="34217" y="66788"/>
                  </a:lnTo>
                  <a:lnTo>
                    <a:pt x="34217"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CF2230D7-CB85-CBB6-A938-5DAC8E24E871}"/>
                </a:ext>
              </a:extLst>
            </p:cNvPr>
            <p:cNvSpPr/>
            <p:nvPr/>
          </p:nvSpPr>
          <p:spPr>
            <a:xfrm>
              <a:off x="7059763" y="3609002"/>
              <a:ext cx="146642" cy="164526"/>
            </a:xfrm>
            <a:custGeom>
              <a:avLst/>
              <a:gdLst>
                <a:gd name="connsiteX0" fmla="*/ 146642 w 146642"/>
                <a:gd name="connsiteY0" fmla="*/ 80634 h 164526"/>
                <a:gd name="connsiteX1" fmla="*/ 54584 w 146642"/>
                <a:gd name="connsiteY1" fmla="*/ 0 h 164526"/>
                <a:gd name="connsiteX2" fmla="*/ 0 w 146642"/>
                <a:gd name="connsiteY2" fmla="*/ 0 h 164526"/>
                <a:gd name="connsiteX3" fmla="*/ 0 w 146642"/>
                <a:gd name="connsiteY3" fmla="*/ 164527 h 164526"/>
                <a:gd name="connsiteX4" fmla="*/ 51325 w 146642"/>
                <a:gd name="connsiteY4" fmla="*/ 164527 h 164526"/>
                <a:gd name="connsiteX5" fmla="*/ 146642 w 146642"/>
                <a:gd name="connsiteY5" fmla="*/ 80634 h 164526"/>
                <a:gd name="connsiteX6" fmla="*/ 109982 w 146642"/>
                <a:gd name="connsiteY6" fmla="*/ 81449 h 164526"/>
                <a:gd name="connsiteX7" fmla="*/ 52954 w 146642"/>
                <a:gd name="connsiteY7" fmla="*/ 136020 h 164526"/>
                <a:gd name="connsiteX8" fmla="*/ 34217 w 146642"/>
                <a:gd name="connsiteY8" fmla="*/ 136020 h 164526"/>
                <a:gd name="connsiteX9" fmla="*/ 34217 w 146642"/>
                <a:gd name="connsiteY9" fmla="*/ 28507 h 164526"/>
                <a:gd name="connsiteX10" fmla="*/ 52140 w 146642"/>
                <a:gd name="connsiteY10" fmla="*/ 28507 h 164526"/>
                <a:gd name="connsiteX11" fmla="*/ 109982 w 146642"/>
                <a:gd name="connsiteY11" fmla="*/ 81449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642" h="164526">
                  <a:moveTo>
                    <a:pt x="146642" y="80634"/>
                  </a:moveTo>
                  <a:cubicBezTo>
                    <a:pt x="146642" y="31765"/>
                    <a:pt x="113240" y="0"/>
                    <a:pt x="54584" y="0"/>
                  </a:cubicBezTo>
                  <a:lnTo>
                    <a:pt x="0" y="0"/>
                  </a:lnTo>
                  <a:lnTo>
                    <a:pt x="0" y="164527"/>
                  </a:lnTo>
                  <a:lnTo>
                    <a:pt x="51325" y="164527"/>
                  </a:lnTo>
                  <a:cubicBezTo>
                    <a:pt x="108352" y="163712"/>
                    <a:pt x="146642" y="131133"/>
                    <a:pt x="146642" y="80634"/>
                  </a:cubicBezTo>
                  <a:moveTo>
                    <a:pt x="109982" y="81449"/>
                  </a:moveTo>
                  <a:cubicBezTo>
                    <a:pt x="109982" y="109956"/>
                    <a:pt x="93688" y="136020"/>
                    <a:pt x="52954" y="136020"/>
                  </a:cubicBezTo>
                  <a:lnTo>
                    <a:pt x="34217" y="136020"/>
                  </a:lnTo>
                  <a:lnTo>
                    <a:pt x="34217" y="28507"/>
                  </a:lnTo>
                  <a:lnTo>
                    <a:pt x="52140" y="28507"/>
                  </a:lnTo>
                  <a:cubicBezTo>
                    <a:pt x="90429" y="27693"/>
                    <a:pt x="109982" y="48869"/>
                    <a:pt x="109982" y="81449"/>
                  </a:cubicBezTo>
                </a:path>
              </a:pathLst>
            </a:custGeom>
            <a:grpFill/>
            <a:ln w="8132"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82951560-0306-BF9E-B28B-E84098D8AECD}"/>
                </a:ext>
              </a:extLst>
            </p:cNvPr>
            <p:cNvSpPr/>
            <p:nvPr/>
          </p:nvSpPr>
          <p:spPr>
            <a:xfrm>
              <a:off x="7218626" y="3607373"/>
              <a:ext cx="111610" cy="168599"/>
            </a:xfrm>
            <a:custGeom>
              <a:avLst/>
              <a:gdLst>
                <a:gd name="connsiteX0" fmla="*/ 111611 w 111610"/>
                <a:gd name="connsiteY0" fmla="*/ 118915 h 168599"/>
                <a:gd name="connsiteX1" fmla="*/ 40734 w 111610"/>
                <a:gd name="connsiteY1" fmla="*/ 41539 h 168599"/>
                <a:gd name="connsiteX2" fmla="*/ 62730 w 111610"/>
                <a:gd name="connsiteY2" fmla="*/ 26878 h 168599"/>
                <a:gd name="connsiteX3" fmla="*/ 101835 w 111610"/>
                <a:gd name="connsiteY3" fmla="*/ 39096 h 168599"/>
                <a:gd name="connsiteX4" fmla="*/ 102649 w 111610"/>
                <a:gd name="connsiteY4" fmla="*/ 9774 h 168599"/>
                <a:gd name="connsiteX5" fmla="*/ 61101 w 111610"/>
                <a:gd name="connsiteY5" fmla="*/ 0 h 168599"/>
                <a:gd name="connsiteX6" fmla="*/ 4888 w 111610"/>
                <a:gd name="connsiteY6" fmla="*/ 47241 h 168599"/>
                <a:gd name="connsiteX7" fmla="*/ 15479 w 111610"/>
                <a:gd name="connsiteY7" fmla="*/ 76562 h 168599"/>
                <a:gd name="connsiteX8" fmla="*/ 75765 w 111610"/>
                <a:gd name="connsiteY8" fmla="*/ 124617 h 168599"/>
                <a:gd name="connsiteX9" fmla="*/ 50510 w 111610"/>
                <a:gd name="connsiteY9" fmla="*/ 141721 h 168599"/>
                <a:gd name="connsiteX10" fmla="*/ 13035 w 111610"/>
                <a:gd name="connsiteY10" fmla="*/ 128689 h 168599"/>
                <a:gd name="connsiteX11" fmla="*/ 0 w 111610"/>
                <a:gd name="connsiteY11" fmla="*/ 153124 h 168599"/>
                <a:gd name="connsiteX12" fmla="*/ 52954 w 111610"/>
                <a:gd name="connsiteY12" fmla="*/ 168599 h 168599"/>
                <a:gd name="connsiteX13" fmla="*/ 111611 w 111610"/>
                <a:gd name="connsiteY13" fmla="*/ 118915 h 16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68599">
                  <a:moveTo>
                    <a:pt x="111611" y="118915"/>
                  </a:moveTo>
                  <a:cubicBezTo>
                    <a:pt x="111611" y="66788"/>
                    <a:pt x="40734" y="70046"/>
                    <a:pt x="40734" y="41539"/>
                  </a:cubicBezTo>
                  <a:cubicBezTo>
                    <a:pt x="40734" y="31765"/>
                    <a:pt x="50510" y="26878"/>
                    <a:pt x="62730" y="26878"/>
                  </a:cubicBezTo>
                  <a:cubicBezTo>
                    <a:pt x="76580" y="26878"/>
                    <a:pt x="87985" y="30951"/>
                    <a:pt x="101835" y="39096"/>
                  </a:cubicBezTo>
                  <a:lnTo>
                    <a:pt x="102649" y="9774"/>
                  </a:lnTo>
                  <a:cubicBezTo>
                    <a:pt x="92873" y="4072"/>
                    <a:pt x="79024" y="0"/>
                    <a:pt x="61101" y="0"/>
                  </a:cubicBezTo>
                  <a:cubicBezTo>
                    <a:pt x="25255" y="0"/>
                    <a:pt x="4888" y="21991"/>
                    <a:pt x="4888" y="47241"/>
                  </a:cubicBezTo>
                  <a:cubicBezTo>
                    <a:pt x="4888" y="60272"/>
                    <a:pt x="8962" y="69232"/>
                    <a:pt x="15479" y="76562"/>
                  </a:cubicBezTo>
                  <a:cubicBezTo>
                    <a:pt x="35846" y="99368"/>
                    <a:pt x="75765" y="102626"/>
                    <a:pt x="75765" y="124617"/>
                  </a:cubicBezTo>
                  <a:cubicBezTo>
                    <a:pt x="75765" y="136834"/>
                    <a:pt x="61916" y="141721"/>
                    <a:pt x="50510" y="141721"/>
                  </a:cubicBezTo>
                  <a:cubicBezTo>
                    <a:pt x="35846" y="141721"/>
                    <a:pt x="22811" y="136020"/>
                    <a:pt x="13035" y="128689"/>
                  </a:cubicBezTo>
                  <a:lnTo>
                    <a:pt x="0" y="153124"/>
                  </a:lnTo>
                  <a:cubicBezTo>
                    <a:pt x="12220" y="161269"/>
                    <a:pt x="28514" y="168599"/>
                    <a:pt x="52954" y="168599"/>
                  </a:cubicBezTo>
                  <a:cubicBezTo>
                    <a:pt x="84727" y="167785"/>
                    <a:pt x="111611" y="149052"/>
                    <a:pt x="111611" y="118915"/>
                  </a:cubicBezTo>
                </a:path>
              </a:pathLst>
            </a:custGeom>
            <a:grpFill/>
            <a:ln w="8132" cap="flat">
              <a:noFill/>
              <a:prstDash val="solid"/>
              <a:miter/>
            </a:ln>
          </p:spPr>
          <p:txBody>
            <a:bodyPr rtlCol="0" anchor="ctr"/>
            <a:lstStyle/>
            <a:p>
              <a:endParaRPr lang="en-US"/>
            </a:p>
          </p:txBody>
        </p:sp>
      </p:grpSp>
    </p:spTree>
    <p:extLst>
      <p:ext uri="{BB962C8B-B14F-4D97-AF65-F5344CB8AC3E}">
        <p14:creationId xmlns:p14="http://schemas.microsoft.com/office/powerpoint/2010/main" val="2109549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Picture Dark Red">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CE375D86-4C7B-2AC0-2458-B0C32285D28C}"/>
              </a:ext>
            </a:extLst>
          </p:cNvPr>
          <p:cNvSpPr>
            <a:spLocks noGrp="1"/>
          </p:cNvSpPr>
          <p:nvPr>
            <p:ph type="pic" sz="quarter" idx="13"/>
          </p:nvPr>
        </p:nvSpPr>
        <p:spPr>
          <a:xfrm>
            <a:off x="5428611" y="1647384"/>
            <a:ext cx="7092232" cy="6984004"/>
          </a:xfrm>
          <a:custGeom>
            <a:avLst/>
            <a:gdLst>
              <a:gd name="connsiteX0" fmla="*/ 2598431 w 7092232"/>
              <a:gd name="connsiteY0" fmla="*/ 6 h 6984004"/>
              <a:gd name="connsiteX1" fmla="*/ 3562843 w 7092232"/>
              <a:gd name="connsiteY1" fmla="*/ 227872 h 6984004"/>
              <a:gd name="connsiteX2" fmla="*/ 5901118 w 7092232"/>
              <a:gd name="connsiteY2" fmla="*/ 1194405 h 6984004"/>
              <a:gd name="connsiteX3" fmla="*/ 6861179 w 7092232"/>
              <a:gd name="connsiteY3" fmla="*/ 3508724 h 6984004"/>
              <a:gd name="connsiteX4" fmla="*/ 5877701 w 7092232"/>
              <a:gd name="connsiteY4" fmla="*/ 5813017 h 6984004"/>
              <a:gd name="connsiteX5" fmla="*/ 3529391 w 7092232"/>
              <a:gd name="connsiteY5" fmla="*/ 6756132 h 6984004"/>
              <a:gd name="connsiteX6" fmla="*/ 1191116 w 7092232"/>
              <a:gd name="connsiteY6" fmla="*/ 5789604 h 6984004"/>
              <a:gd name="connsiteX7" fmla="*/ 231051 w 7092232"/>
              <a:gd name="connsiteY7" fmla="*/ 3475284 h 6984004"/>
              <a:gd name="connsiteX8" fmla="*/ 1214534 w 7092232"/>
              <a:gd name="connsiteY8" fmla="*/ 1170992 h 6984004"/>
              <a:gd name="connsiteX9" fmla="*/ 2598431 w 7092232"/>
              <a:gd name="connsiteY9" fmla="*/ 6 h 698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2232" h="6984004">
                <a:moveTo>
                  <a:pt x="2598431" y="6"/>
                </a:moveTo>
                <a:cubicBezTo>
                  <a:pt x="2878454" y="-749"/>
                  <a:pt x="3196964" y="76329"/>
                  <a:pt x="3562843" y="227872"/>
                </a:cubicBezTo>
                <a:cubicBezTo>
                  <a:pt x="4736999" y="-247031"/>
                  <a:pt x="5422758" y="37245"/>
                  <a:pt x="5901118" y="1194405"/>
                </a:cubicBezTo>
                <a:cubicBezTo>
                  <a:pt x="7071926" y="1679342"/>
                  <a:pt x="7352921" y="2358253"/>
                  <a:pt x="6861179" y="3508724"/>
                </a:cubicBezTo>
                <a:cubicBezTo>
                  <a:pt x="7339539" y="4665888"/>
                  <a:pt x="7051855" y="5341457"/>
                  <a:pt x="5877701" y="5813017"/>
                </a:cubicBezTo>
                <a:cubicBezTo>
                  <a:pt x="5385959" y="6963488"/>
                  <a:pt x="4700199" y="7241070"/>
                  <a:pt x="3529391" y="6756132"/>
                </a:cubicBezTo>
                <a:cubicBezTo>
                  <a:pt x="2355236" y="7231039"/>
                  <a:pt x="1669476" y="6946764"/>
                  <a:pt x="1191116" y="5789604"/>
                </a:cubicBezTo>
                <a:cubicBezTo>
                  <a:pt x="20308" y="5304666"/>
                  <a:pt x="-260686" y="4625755"/>
                  <a:pt x="231051" y="3475284"/>
                </a:cubicBezTo>
                <a:cubicBezTo>
                  <a:pt x="-247309" y="2318120"/>
                  <a:pt x="40379" y="1642551"/>
                  <a:pt x="1214534" y="1170992"/>
                </a:cubicBezTo>
                <a:cubicBezTo>
                  <a:pt x="1552603" y="380043"/>
                  <a:pt x="1982379" y="1668"/>
                  <a:pt x="2598431" y="6"/>
                </a:cubicBezTo>
                <a:close/>
              </a:path>
            </a:pathLst>
          </a:custGeom>
          <a:solidFill>
            <a:schemeClr val="tx1">
              <a:lumMod val="50000"/>
              <a:lumOff val="50000"/>
            </a:schemeClr>
          </a:solidFill>
          <a:ln>
            <a:noFill/>
          </a:ln>
        </p:spPr>
        <p:txBody>
          <a:bodyPr wrap="square" anchor="ctr">
            <a:noAutofit/>
          </a:bodyPr>
          <a:lstStyle>
            <a:lvl1pPr algn="ctr">
              <a:defRPr/>
            </a:lvl1pPr>
          </a:lstStyle>
          <a:p>
            <a:endParaRPr lang="en-US"/>
          </a:p>
        </p:txBody>
      </p:sp>
      <p:sp>
        <p:nvSpPr>
          <p:cNvPr id="2" name="Title 1">
            <a:extLst>
              <a:ext uri="{FF2B5EF4-FFF2-40B4-BE49-F238E27FC236}">
                <a16:creationId xmlns:a16="http://schemas.microsoft.com/office/drawing/2014/main" id="{248F4349-6342-AC89-2633-FB9339FCA86F}"/>
              </a:ext>
            </a:extLst>
          </p:cNvPr>
          <p:cNvSpPr>
            <a:spLocks noGrp="1"/>
          </p:cNvSpPr>
          <p:nvPr>
            <p:ph type="title" hasCustomPrompt="1"/>
          </p:nvPr>
        </p:nvSpPr>
        <p:spPr>
          <a:xfrm>
            <a:off x="809920" y="956029"/>
            <a:ext cx="7227594" cy="1325563"/>
          </a:xfrm>
        </p:spPr>
        <p:txBody>
          <a:bodyPr/>
          <a:lstStyle>
            <a:lvl1pPr>
              <a:defRPr>
                <a:solidFill>
                  <a:schemeClr val="bg2"/>
                </a:solidFill>
              </a:defRPr>
            </a:lvl1pPr>
          </a:lstStyle>
          <a:p>
            <a:r>
              <a:rPr lang="en-US"/>
              <a:t>Add title</a:t>
            </a:r>
            <a:br>
              <a:rPr lang="en-US"/>
            </a:br>
            <a:r>
              <a:rPr lang="en-US"/>
              <a:t>two lines</a:t>
            </a:r>
          </a:p>
        </p:txBody>
      </p:sp>
      <p:sp>
        <p:nvSpPr>
          <p:cNvPr id="3" name="Content Placeholder 2">
            <a:extLst>
              <a:ext uri="{FF2B5EF4-FFF2-40B4-BE49-F238E27FC236}">
                <a16:creationId xmlns:a16="http://schemas.microsoft.com/office/drawing/2014/main" id="{0CE08A81-B674-BE47-CBE4-B4A34C1B5D94}"/>
              </a:ext>
            </a:extLst>
          </p:cNvPr>
          <p:cNvSpPr>
            <a:spLocks noGrp="1"/>
          </p:cNvSpPr>
          <p:nvPr>
            <p:ph idx="1"/>
          </p:nvPr>
        </p:nvSpPr>
        <p:spPr>
          <a:xfrm>
            <a:off x="809624" y="2479248"/>
            <a:ext cx="3508827" cy="3951714"/>
          </a:xfrm>
        </p:spPr>
        <p:txBody>
          <a:bodyPr/>
          <a:lstStyle>
            <a:lvl1pPr>
              <a:defRPr>
                <a:solidFill>
                  <a:schemeClr val="bg2"/>
                </a:solidFill>
              </a:defRPr>
            </a:lvl1pPr>
            <a:lvl2pPr>
              <a:defRPr b="1">
                <a:solidFill>
                  <a:schemeClr val="bg2"/>
                </a:solidFill>
              </a:defRPr>
            </a:lvl2pPr>
            <a:lvl3pPr>
              <a:defRPr b="0">
                <a:solidFill>
                  <a:schemeClr val="bg2"/>
                </a:solidFill>
              </a:defRPr>
            </a:lvl3pPr>
            <a:lvl4pPr>
              <a:defRPr b="0">
                <a:solidFill>
                  <a:schemeClr val="bg2"/>
                </a:solidFill>
              </a:defRPr>
            </a:lvl4pPr>
            <a:lvl5pPr>
              <a:defRPr b="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BA06A-E3CB-9B58-FA98-C6EB9DA913AD}"/>
              </a:ext>
            </a:extLst>
          </p:cNvPr>
          <p:cNvSpPr>
            <a:spLocks noGrp="1"/>
          </p:cNvSpPr>
          <p:nvPr>
            <p:ph type="dt" sz="half" idx="10"/>
          </p:nvPr>
        </p:nvSpPr>
        <p:spPr/>
        <p:txBody>
          <a:bodyPr/>
          <a:lstStyle>
            <a:lvl1pPr>
              <a:defRPr b="1">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094E6173-A3A0-6CDF-F8B5-39A1751F47AD}"/>
              </a:ext>
            </a:extLst>
          </p:cNvPr>
          <p:cNvSpPr>
            <a:spLocks noGrp="1"/>
          </p:cNvSpPr>
          <p:nvPr>
            <p:ph type="ftr" sz="quarter" idx="11"/>
          </p:nvPr>
        </p:nvSpPr>
        <p:spPr/>
        <p:txBody>
          <a:bodyPr/>
          <a:lstStyle>
            <a:lvl1pPr>
              <a:defRPr b="1">
                <a:solidFill>
                  <a:schemeClr val="bg2"/>
                </a:solidFill>
              </a:defRPr>
            </a:lvl1pPr>
          </a:lstStyle>
          <a:p>
            <a:endParaRPr lang="en-US"/>
          </a:p>
        </p:txBody>
      </p:sp>
      <p:sp>
        <p:nvSpPr>
          <p:cNvPr id="6" name="Slide Number Placeholder 5">
            <a:extLst>
              <a:ext uri="{FF2B5EF4-FFF2-40B4-BE49-F238E27FC236}">
                <a16:creationId xmlns:a16="http://schemas.microsoft.com/office/drawing/2014/main" id="{075480CF-DF2D-866D-E61F-4BD0FD1887E7}"/>
              </a:ext>
            </a:extLst>
          </p:cNvPr>
          <p:cNvSpPr>
            <a:spLocks noGrp="1"/>
          </p:cNvSpPr>
          <p:nvPr>
            <p:ph type="sldNum" sz="quarter" idx="12"/>
          </p:nvPr>
        </p:nvSpPr>
        <p:spPr/>
        <p:txBody>
          <a:bodyPr/>
          <a:lstStyle>
            <a:lvl1pPr>
              <a:defRPr b="1">
                <a:solidFill>
                  <a:schemeClr val="bg2"/>
                </a:solidFill>
              </a:defRPr>
            </a:lvl1pPr>
          </a:lstStyle>
          <a:p>
            <a:fld id="{B4DB26A7-6801-4E45-A230-3FC8D35F5FBF}" type="slidenum">
              <a:rPr lang="en-US" smtClean="0"/>
              <a:pPr/>
              <a:t>‹#›</a:t>
            </a:fld>
            <a:endParaRPr lang="en-US"/>
          </a:p>
        </p:txBody>
      </p:sp>
      <p:grpSp>
        <p:nvGrpSpPr>
          <p:cNvPr id="15" name="Graphic 9">
            <a:extLst>
              <a:ext uri="{FF2B5EF4-FFF2-40B4-BE49-F238E27FC236}">
                <a16:creationId xmlns:a16="http://schemas.microsoft.com/office/drawing/2014/main" id="{C86FE48B-6C8B-2650-6BCD-BC5BC3C93527}"/>
              </a:ext>
            </a:extLst>
          </p:cNvPr>
          <p:cNvGrpSpPr/>
          <p:nvPr userDrawn="1"/>
        </p:nvGrpSpPr>
        <p:grpSpPr>
          <a:xfrm>
            <a:off x="9819879" y="427038"/>
            <a:ext cx="1941909" cy="554151"/>
            <a:chOff x="4869909" y="3074697"/>
            <a:chExt cx="2460327" cy="702089"/>
          </a:xfrm>
          <a:solidFill>
            <a:schemeClr val="bg1"/>
          </a:solidFill>
        </p:grpSpPr>
        <p:sp>
          <p:nvSpPr>
            <p:cNvPr id="16" name="Freeform 15">
              <a:extLst>
                <a:ext uri="{FF2B5EF4-FFF2-40B4-BE49-F238E27FC236}">
                  <a16:creationId xmlns:a16="http://schemas.microsoft.com/office/drawing/2014/main" id="{A2FDA77C-47CA-FE55-5EE7-C7B63230F3F6}"/>
                </a:ext>
              </a:extLst>
            </p:cNvPr>
            <p:cNvSpPr/>
            <p:nvPr/>
          </p:nvSpPr>
          <p:spPr>
            <a:xfrm>
              <a:off x="6869944" y="3074697"/>
              <a:ext cx="452961" cy="448783"/>
            </a:xfrm>
            <a:custGeom>
              <a:avLst/>
              <a:gdLst>
                <a:gd name="connsiteX0" fmla="*/ 334018 w 452961"/>
                <a:gd name="connsiteY0" fmla="*/ 154753 h 448783"/>
                <a:gd name="connsiteX1" fmla="*/ 339721 w 452961"/>
                <a:gd name="connsiteY1" fmla="*/ 154753 h 448783"/>
                <a:gd name="connsiteX2" fmla="*/ 339721 w 452961"/>
                <a:gd name="connsiteY2" fmla="*/ 149051 h 448783"/>
                <a:gd name="connsiteX3" fmla="*/ 329945 w 452961"/>
                <a:gd name="connsiteY3" fmla="*/ 149051 h 448783"/>
                <a:gd name="connsiteX4" fmla="*/ 329945 w 452961"/>
                <a:gd name="connsiteY4" fmla="*/ 166156 h 448783"/>
                <a:gd name="connsiteX5" fmla="*/ 334018 w 452961"/>
                <a:gd name="connsiteY5" fmla="*/ 166156 h 448783"/>
                <a:gd name="connsiteX6" fmla="*/ 334018 w 452961"/>
                <a:gd name="connsiteY6" fmla="*/ 154753 h 448783"/>
                <a:gd name="connsiteX7" fmla="*/ 316095 w 452961"/>
                <a:gd name="connsiteY7" fmla="*/ 154753 h 448783"/>
                <a:gd name="connsiteX8" fmla="*/ 321798 w 452961"/>
                <a:gd name="connsiteY8" fmla="*/ 154753 h 448783"/>
                <a:gd name="connsiteX9" fmla="*/ 321798 w 452961"/>
                <a:gd name="connsiteY9" fmla="*/ 149051 h 448783"/>
                <a:gd name="connsiteX10" fmla="*/ 312022 w 452961"/>
                <a:gd name="connsiteY10" fmla="*/ 149051 h 448783"/>
                <a:gd name="connsiteX11" fmla="*/ 312022 w 452961"/>
                <a:gd name="connsiteY11" fmla="*/ 166156 h 448783"/>
                <a:gd name="connsiteX12" fmla="*/ 316095 w 452961"/>
                <a:gd name="connsiteY12" fmla="*/ 166156 h 448783"/>
                <a:gd name="connsiteX13" fmla="*/ 316095 w 452961"/>
                <a:gd name="connsiteY13" fmla="*/ 154753 h 448783"/>
                <a:gd name="connsiteX14" fmla="*/ 0 w 452961"/>
                <a:gd name="connsiteY14" fmla="*/ 0 h 448783"/>
                <a:gd name="connsiteX15" fmla="*/ 0 w 452961"/>
                <a:gd name="connsiteY15" fmla="*/ 448784 h 448783"/>
                <a:gd name="connsiteX16" fmla="*/ 235442 w 452961"/>
                <a:gd name="connsiteY16" fmla="*/ 448784 h 448783"/>
                <a:gd name="connsiteX17" fmla="*/ 235442 w 452961"/>
                <a:gd name="connsiteY17" fmla="*/ 313578 h 448783"/>
                <a:gd name="connsiteX18" fmla="*/ 275361 w 452961"/>
                <a:gd name="connsiteY18" fmla="*/ 313578 h 448783"/>
                <a:gd name="connsiteX19" fmla="*/ 275361 w 452961"/>
                <a:gd name="connsiteY19" fmla="*/ 448784 h 448783"/>
                <a:gd name="connsiteX20" fmla="*/ 281064 w 452961"/>
                <a:gd name="connsiteY20" fmla="*/ 448784 h 448783"/>
                <a:gd name="connsiteX21" fmla="*/ 281064 w 452961"/>
                <a:gd name="connsiteY21" fmla="*/ 301361 h 448783"/>
                <a:gd name="connsiteX22" fmla="*/ 354385 w 452961"/>
                <a:gd name="connsiteY22" fmla="*/ 301361 h 448783"/>
                <a:gd name="connsiteX23" fmla="*/ 354385 w 452961"/>
                <a:gd name="connsiteY23" fmla="*/ 448784 h 448783"/>
                <a:gd name="connsiteX24" fmla="*/ 359273 w 452961"/>
                <a:gd name="connsiteY24" fmla="*/ 448784 h 448783"/>
                <a:gd name="connsiteX25" fmla="*/ 359273 w 452961"/>
                <a:gd name="connsiteY25" fmla="*/ 313578 h 448783"/>
                <a:gd name="connsiteX26" fmla="*/ 399192 w 452961"/>
                <a:gd name="connsiteY26" fmla="*/ 313578 h 448783"/>
                <a:gd name="connsiteX27" fmla="*/ 399192 w 452961"/>
                <a:gd name="connsiteY27" fmla="*/ 448784 h 448783"/>
                <a:gd name="connsiteX28" fmla="*/ 452961 w 452961"/>
                <a:gd name="connsiteY28" fmla="*/ 448784 h 448783"/>
                <a:gd name="connsiteX29" fmla="*/ 452961 w 452961"/>
                <a:gd name="connsiteY29" fmla="*/ 0 h 448783"/>
                <a:gd name="connsiteX30" fmla="*/ 0 w 452961"/>
                <a:gd name="connsiteY30" fmla="*/ 0 h 448783"/>
                <a:gd name="connsiteX31" fmla="*/ 316910 w 452961"/>
                <a:gd name="connsiteY31" fmla="*/ 75747 h 448783"/>
                <a:gd name="connsiteX32" fmla="*/ 356829 w 452961"/>
                <a:gd name="connsiteY32" fmla="*/ 100182 h 448783"/>
                <a:gd name="connsiteX33" fmla="*/ 276991 w 452961"/>
                <a:gd name="connsiteY33" fmla="*/ 100182 h 448783"/>
                <a:gd name="connsiteX34" fmla="*/ 316910 w 452961"/>
                <a:gd name="connsiteY34" fmla="*/ 75747 h 448783"/>
                <a:gd name="connsiteX35" fmla="*/ 276991 w 452961"/>
                <a:gd name="connsiteY35" fmla="*/ 104255 h 448783"/>
                <a:gd name="connsiteX36" fmla="*/ 357644 w 452961"/>
                <a:gd name="connsiteY36" fmla="*/ 104255 h 448783"/>
                <a:gd name="connsiteX37" fmla="*/ 361717 w 452961"/>
                <a:gd name="connsiteY37" fmla="*/ 133576 h 448783"/>
                <a:gd name="connsiteX38" fmla="*/ 272917 w 452961"/>
                <a:gd name="connsiteY38" fmla="*/ 133576 h 448783"/>
                <a:gd name="connsiteX39" fmla="*/ 276991 w 452961"/>
                <a:gd name="connsiteY39" fmla="*/ 104255 h 448783"/>
                <a:gd name="connsiteX40" fmla="*/ 390231 w 452961"/>
                <a:gd name="connsiteY40" fmla="*/ 308691 h 448783"/>
                <a:gd name="connsiteX41" fmla="*/ 358458 w 452961"/>
                <a:gd name="connsiteY41" fmla="*/ 308691 h 448783"/>
                <a:gd name="connsiteX42" fmla="*/ 358458 w 452961"/>
                <a:gd name="connsiteY42" fmla="*/ 295660 h 448783"/>
                <a:gd name="connsiteX43" fmla="*/ 274547 w 452961"/>
                <a:gd name="connsiteY43" fmla="*/ 295660 h 448783"/>
                <a:gd name="connsiteX44" fmla="*/ 274547 w 452961"/>
                <a:gd name="connsiteY44" fmla="*/ 308691 h 448783"/>
                <a:gd name="connsiteX45" fmla="*/ 242774 w 452961"/>
                <a:gd name="connsiteY45" fmla="*/ 308691 h 448783"/>
                <a:gd name="connsiteX46" fmla="*/ 242774 w 452961"/>
                <a:gd name="connsiteY46" fmla="*/ 280184 h 448783"/>
                <a:gd name="connsiteX47" fmla="*/ 248477 w 452961"/>
                <a:gd name="connsiteY47" fmla="*/ 280184 h 448783"/>
                <a:gd name="connsiteX48" fmla="*/ 248477 w 452961"/>
                <a:gd name="connsiteY48" fmla="*/ 187333 h 448783"/>
                <a:gd name="connsiteX49" fmla="*/ 257438 w 452961"/>
                <a:gd name="connsiteY49" fmla="*/ 187333 h 448783"/>
                <a:gd name="connsiteX50" fmla="*/ 257438 w 452961"/>
                <a:gd name="connsiteY50" fmla="*/ 139278 h 448783"/>
                <a:gd name="connsiteX51" fmla="*/ 374752 w 452961"/>
                <a:gd name="connsiteY51" fmla="*/ 139278 h 448783"/>
                <a:gd name="connsiteX52" fmla="*/ 374752 w 452961"/>
                <a:gd name="connsiteY52" fmla="*/ 187333 h 448783"/>
                <a:gd name="connsiteX53" fmla="*/ 383713 w 452961"/>
                <a:gd name="connsiteY53" fmla="*/ 187333 h 448783"/>
                <a:gd name="connsiteX54" fmla="*/ 383713 w 452961"/>
                <a:gd name="connsiteY54" fmla="*/ 280184 h 448783"/>
                <a:gd name="connsiteX55" fmla="*/ 389416 w 452961"/>
                <a:gd name="connsiteY55" fmla="*/ 280184 h 448783"/>
                <a:gd name="connsiteX56" fmla="*/ 389416 w 452961"/>
                <a:gd name="connsiteY56" fmla="*/ 308691 h 448783"/>
                <a:gd name="connsiteX57" fmla="*/ 336462 w 452961"/>
                <a:gd name="connsiteY57" fmla="*/ 280184 h 448783"/>
                <a:gd name="connsiteX58" fmla="*/ 342979 w 452961"/>
                <a:gd name="connsiteY58" fmla="*/ 280184 h 448783"/>
                <a:gd name="connsiteX59" fmla="*/ 342979 w 452961"/>
                <a:gd name="connsiteY59" fmla="*/ 218283 h 448783"/>
                <a:gd name="connsiteX60" fmla="*/ 357644 w 452961"/>
                <a:gd name="connsiteY60" fmla="*/ 218283 h 448783"/>
                <a:gd name="connsiteX61" fmla="*/ 357644 w 452961"/>
                <a:gd name="connsiteY61" fmla="*/ 207695 h 448783"/>
                <a:gd name="connsiteX62" fmla="*/ 335647 w 452961"/>
                <a:gd name="connsiteY62" fmla="*/ 207695 h 448783"/>
                <a:gd name="connsiteX63" fmla="*/ 336462 w 452961"/>
                <a:gd name="connsiteY63" fmla="*/ 280184 h 448783"/>
                <a:gd name="connsiteX64" fmla="*/ 268844 w 452961"/>
                <a:gd name="connsiteY64" fmla="*/ 197107 h 448783"/>
                <a:gd name="connsiteX65" fmla="*/ 364976 w 452961"/>
                <a:gd name="connsiteY65" fmla="*/ 197107 h 448783"/>
                <a:gd name="connsiteX66" fmla="*/ 369864 w 452961"/>
                <a:gd name="connsiteY66" fmla="*/ 190590 h 448783"/>
                <a:gd name="connsiteX67" fmla="*/ 264770 w 452961"/>
                <a:gd name="connsiteY67" fmla="*/ 190590 h 448783"/>
                <a:gd name="connsiteX68" fmla="*/ 268844 w 452961"/>
                <a:gd name="connsiteY68" fmla="*/ 197107 h 448783"/>
                <a:gd name="connsiteX69" fmla="*/ 306319 w 452961"/>
                <a:gd name="connsiteY69" fmla="*/ 280184 h 448783"/>
                <a:gd name="connsiteX70" fmla="*/ 312836 w 452961"/>
                <a:gd name="connsiteY70" fmla="*/ 280184 h 448783"/>
                <a:gd name="connsiteX71" fmla="*/ 312836 w 452961"/>
                <a:gd name="connsiteY71" fmla="*/ 218283 h 448783"/>
                <a:gd name="connsiteX72" fmla="*/ 327501 w 452961"/>
                <a:gd name="connsiteY72" fmla="*/ 218283 h 448783"/>
                <a:gd name="connsiteX73" fmla="*/ 327501 w 452961"/>
                <a:gd name="connsiteY73" fmla="*/ 207695 h 448783"/>
                <a:gd name="connsiteX74" fmla="*/ 306319 w 452961"/>
                <a:gd name="connsiteY74" fmla="*/ 207695 h 448783"/>
                <a:gd name="connsiteX75" fmla="*/ 306319 w 452961"/>
                <a:gd name="connsiteY75" fmla="*/ 280184 h 448783"/>
                <a:gd name="connsiteX76" fmla="*/ 298172 w 452961"/>
                <a:gd name="connsiteY76" fmla="*/ 154753 h 448783"/>
                <a:gd name="connsiteX77" fmla="*/ 303875 w 452961"/>
                <a:gd name="connsiteY77" fmla="*/ 154753 h 448783"/>
                <a:gd name="connsiteX78" fmla="*/ 303875 w 452961"/>
                <a:gd name="connsiteY78" fmla="*/ 149051 h 448783"/>
                <a:gd name="connsiteX79" fmla="*/ 294099 w 452961"/>
                <a:gd name="connsiteY79" fmla="*/ 149051 h 448783"/>
                <a:gd name="connsiteX80" fmla="*/ 294099 w 452961"/>
                <a:gd name="connsiteY80" fmla="*/ 166156 h 448783"/>
                <a:gd name="connsiteX81" fmla="*/ 298172 w 452961"/>
                <a:gd name="connsiteY81" fmla="*/ 166156 h 448783"/>
                <a:gd name="connsiteX82" fmla="*/ 298172 w 452961"/>
                <a:gd name="connsiteY82" fmla="*/ 154753 h 448783"/>
                <a:gd name="connsiteX83" fmla="*/ 276176 w 452961"/>
                <a:gd name="connsiteY83" fmla="*/ 280184 h 448783"/>
                <a:gd name="connsiteX84" fmla="*/ 282693 w 452961"/>
                <a:gd name="connsiteY84" fmla="*/ 280184 h 448783"/>
                <a:gd name="connsiteX85" fmla="*/ 282693 w 452961"/>
                <a:gd name="connsiteY85" fmla="*/ 218283 h 448783"/>
                <a:gd name="connsiteX86" fmla="*/ 297357 w 452961"/>
                <a:gd name="connsiteY86" fmla="*/ 218283 h 448783"/>
                <a:gd name="connsiteX87" fmla="*/ 297357 w 452961"/>
                <a:gd name="connsiteY87" fmla="*/ 207695 h 448783"/>
                <a:gd name="connsiteX88" fmla="*/ 276176 w 452961"/>
                <a:gd name="connsiteY88" fmla="*/ 207695 h 448783"/>
                <a:gd name="connsiteX89" fmla="*/ 276176 w 452961"/>
                <a:gd name="connsiteY89" fmla="*/ 280184 h 448783"/>
                <a:gd name="connsiteX90" fmla="*/ 317724 w 452961"/>
                <a:gd name="connsiteY90" fmla="*/ 320094 h 448783"/>
                <a:gd name="connsiteX91" fmla="*/ 297357 w 452961"/>
                <a:gd name="connsiteY91" fmla="*/ 340456 h 448783"/>
                <a:gd name="connsiteX92" fmla="*/ 317724 w 452961"/>
                <a:gd name="connsiteY92" fmla="*/ 360819 h 448783"/>
                <a:gd name="connsiteX93" fmla="*/ 338091 w 452961"/>
                <a:gd name="connsiteY93" fmla="*/ 340456 h 448783"/>
                <a:gd name="connsiteX94" fmla="*/ 317724 w 452961"/>
                <a:gd name="connsiteY94" fmla="*/ 320094 h 448783"/>
                <a:gd name="connsiteX95" fmla="*/ 317724 w 452961"/>
                <a:gd name="connsiteY95" fmla="*/ 355932 h 448783"/>
                <a:gd name="connsiteX96" fmla="*/ 301431 w 452961"/>
                <a:gd name="connsiteY96" fmla="*/ 339642 h 448783"/>
                <a:gd name="connsiteX97" fmla="*/ 317724 w 452961"/>
                <a:gd name="connsiteY97" fmla="*/ 323352 h 448783"/>
                <a:gd name="connsiteX98" fmla="*/ 333203 w 452961"/>
                <a:gd name="connsiteY98" fmla="*/ 339642 h 448783"/>
                <a:gd name="connsiteX99" fmla="*/ 317724 w 452961"/>
                <a:gd name="connsiteY99" fmla="*/ 355932 h 44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52961" h="448783">
                  <a:moveTo>
                    <a:pt x="334018" y="154753"/>
                  </a:moveTo>
                  <a:lnTo>
                    <a:pt x="339721" y="154753"/>
                  </a:lnTo>
                  <a:lnTo>
                    <a:pt x="339721" y="149051"/>
                  </a:lnTo>
                  <a:lnTo>
                    <a:pt x="329945" y="149051"/>
                  </a:lnTo>
                  <a:lnTo>
                    <a:pt x="329945" y="166156"/>
                  </a:lnTo>
                  <a:lnTo>
                    <a:pt x="334018" y="166156"/>
                  </a:lnTo>
                  <a:lnTo>
                    <a:pt x="334018" y="154753"/>
                  </a:lnTo>
                  <a:close/>
                  <a:moveTo>
                    <a:pt x="316095" y="154753"/>
                  </a:moveTo>
                  <a:lnTo>
                    <a:pt x="321798" y="154753"/>
                  </a:lnTo>
                  <a:lnTo>
                    <a:pt x="321798" y="149051"/>
                  </a:lnTo>
                  <a:lnTo>
                    <a:pt x="312022" y="149051"/>
                  </a:lnTo>
                  <a:lnTo>
                    <a:pt x="312022" y="166156"/>
                  </a:lnTo>
                  <a:lnTo>
                    <a:pt x="316095" y="166156"/>
                  </a:lnTo>
                  <a:lnTo>
                    <a:pt x="316095" y="154753"/>
                  </a:lnTo>
                  <a:close/>
                  <a:moveTo>
                    <a:pt x="0" y="0"/>
                  </a:moveTo>
                  <a:lnTo>
                    <a:pt x="0" y="448784"/>
                  </a:lnTo>
                  <a:lnTo>
                    <a:pt x="235442" y="448784"/>
                  </a:lnTo>
                  <a:lnTo>
                    <a:pt x="235442" y="313578"/>
                  </a:lnTo>
                  <a:lnTo>
                    <a:pt x="275361" y="313578"/>
                  </a:lnTo>
                  <a:lnTo>
                    <a:pt x="275361" y="448784"/>
                  </a:lnTo>
                  <a:lnTo>
                    <a:pt x="281064" y="448784"/>
                  </a:lnTo>
                  <a:lnTo>
                    <a:pt x="281064" y="301361"/>
                  </a:lnTo>
                  <a:lnTo>
                    <a:pt x="354385" y="301361"/>
                  </a:lnTo>
                  <a:lnTo>
                    <a:pt x="354385" y="448784"/>
                  </a:lnTo>
                  <a:lnTo>
                    <a:pt x="359273" y="448784"/>
                  </a:lnTo>
                  <a:lnTo>
                    <a:pt x="359273" y="313578"/>
                  </a:lnTo>
                  <a:lnTo>
                    <a:pt x="399192" y="313578"/>
                  </a:lnTo>
                  <a:lnTo>
                    <a:pt x="399192" y="448784"/>
                  </a:lnTo>
                  <a:lnTo>
                    <a:pt x="452961" y="448784"/>
                  </a:lnTo>
                  <a:lnTo>
                    <a:pt x="452961" y="0"/>
                  </a:lnTo>
                  <a:lnTo>
                    <a:pt x="0" y="0"/>
                  </a:lnTo>
                  <a:close/>
                  <a:moveTo>
                    <a:pt x="316910" y="75747"/>
                  </a:moveTo>
                  <a:lnTo>
                    <a:pt x="356829" y="100182"/>
                  </a:lnTo>
                  <a:lnTo>
                    <a:pt x="276991" y="100182"/>
                  </a:lnTo>
                  <a:lnTo>
                    <a:pt x="316910" y="75747"/>
                  </a:lnTo>
                  <a:close/>
                  <a:moveTo>
                    <a:pt x="276991" y="104255"/>
                  </a:moveTo>
                  <a:lnTo>
                    <a:pt x="357644" y="104255"/>
                  </a:lnTo>
                  <a:lnTo>
                    <a:pt x="361717" y="133576"/>
                  </a:lnTo>
                  <a:lnTo>
                    <a:pt x="272917" y="133576"/>
                  </a:lnTo>
                  <a:lnTo>
                    <a:pt x="276991" y="104255"/>
                  </a:lnTo>
                  <a:close/>
                  <a:moveTo>
                    <a:pt x="390231" y="308691"/>
                  </a:moveTo>
                  <a:lnTo>
                    <a:pt x="358458" y="308691"/>
                  </a:lnTo>
                  <a:lnTo>
                    <a:pt x="358458" y="295660"/>
                  </a:lnTo>
                  <a:lnTo>
                    <a:pt x="274547" y="295660"/>
                  </a:lnTo>
                  <a:lnTo>
                    <a:pt x="274547" y="308691"/>
                  </a:lnTo>
                  <a:lnTo>
                    <a:pt x="242774" y="308691"/>
                  </a:lnTo>
                  <a:lnTo>
                    <a:pt x="242774" y="280184"/>
                  </a:lnTo>
                  <a:lnTo>
                    <a:pt x="248477" y="280184"/>
                  </a:lnTo>
                  <a:lnTo>
                    <a:pt x="248477" y="187333"/>
                  </a:lnTo>
                  <a:lnTo>
                    <a:pt x="257438" y="187333"/>
                  </a:lnTo>
                  <a:lnTo>
                    <a:pt x="257438" y="139278"/>
                  </a:lnTo>
                  <a:lnTo>
                    <a:pt x="374752" y="139278"/>
                  </a:lnTo>
                  <a:lnTo>
                    <a:pt x="374752" y="187333"/>
                  </a:lnTo>
                  <a:lnTo>
                    <a:pt x="383713" y="187333"/>
                  </a:lnTo>
                  <a:lnTo>
                    <a:pt x="383713" y="280184"/>
                  </a:lnTo>
                  <a:lnTo>
                    <a:pt x="389416" y="280184"/>
                  </a:lnTo>
                  <a:lnTo>
                    <a:pt x="389416" y="308691"/>
                  </a:lnTo>
                  <a:close/>
                  <a:moveTo>
                    <a:pt x="336462" y="280184"/>
                  </a:moveTo>
                  <a:lnTo>
                    <a:pt x="342979" y="280184"/>
                  </a:lnTo>
                  <a:lnTo>
                    <a:pt x="342979" y="218283"/>
                  </a:lnTo>
                  <a:lnTo>
                    <a:pt x="357644" y="218283"/>
                  </a:lnTo>
                  <a:lnTo>
                    <a:pt x="357644" y="207695"/>
                  </a:lnTo>
                  <a:lnTo>
                    <a:pt x="335647" y="207695"/>
                  </a:lnTo>
                  <a:lnTo>
                    <a:pt x="336462" y="280184"/>
                  </a:lnTo>
                  <a:close/>
                  <a:moveTo>
                    <a:pt x="268844" y="197107"/>
                  </a:moveTo>
                  <a:lnTo>
                    <a:pt x="364976" y="197107"/>
                  </a:lnTo>
                  <a:lnTo>
                    <a:pt x="369864" y="190590"/>
                  </a:lnTo>
                  <a:lnTo>
                    <a:pt x="264770" y="190590"/>
                  </a:lnTo>
                  <a:lnTo>
                    <a:pt x="268844" y="197107"/>
                  </a:lnTo>
                  <a:close/>
                  <a:moveTo>
                    <a:pt x="306319" y="280184"/>
                  </a:moveTo>
                  <a:lnTo>
                    <a:pt x="312836" y="280184"/>
                  </a:lnTo>
                  <a:lnTo>
                    <a:pt x="312836" y="218283"/>
                  </a:lnTo>
                  <a:lnTo>
                    <a:pt x="327501" y="218283"/>
                  </a:lnTo>
                  <a:lnTo>
                    <a:pt x="327501" y="207695"/>
                  </a:lnTo>
                  <a:lnTo>
                    <a:pt x="306319" y="207695"/>
                  </a:lnTo>
                  <a:lnTo>
                    <a:pt x="306319" y="280184"/>
                  </a:lnTo>
                  <a:close/>
                  <a:moveTo>
                    <a:pt x="298172" y="154753"/>
                  </a:moveTo>
                  <a:lnTo>
                    <a:pt x="303875" y="154753"/>
                  </a:lnTo>
                  <a:lnTo>
                    <a:pt x="303875" y="149051"/>
                  </a:lnTo>
                  <a:lnTo>
                    <a:pt x="294099" y="149051"/>
                  </a:lnTo>
                  <a:lnTo>
                    <a:pt x="294099" y="166156"/>
                  </a:lnTo>
                  <a:lnTo>
                    <a:pt x="298172" y="166156"/>
                  </a:lnTo>
                  <a:lnTo>
                    <a:pt x="298172" y="154753"/>
                  </a:lnTo>
                  <a:close/>
                  <a:moveTo>
                    <a:pt x="276176" y="280184"/>
                  </a:moveTo>
                  <a:lnTo>
                    <a:pt x="282693" y="280184"/>
                  </a:lnTo>
                  <a:lnTo>
                    <a:pt x="282693" y="218283"/>
                  </a:lnTo>
                  <a:lnTo>
                    <a:pt x="297357" y="218283"/>
                  </a:lnTo>
                  <a:lnTo>
                    <a:pt x="297357" y="207695"/>
                  </a:lnTo>
                  <a:lnTo>
                    <a:pt x="276176" y="207695"/>
                  </a:lnTo>
                  <a:lnTo>
                    <a:pt x="276176" y="280184"/>
                  </a:lnTo>
                  <a:close/>
                  <a:moveTo>
                    <a:pt x="317724" y="320094"/>
                  </a:moveTo>
                  <a:cubicBezTo>
                    <a:pt x="306319" y="320094"/>
                    <a:pt x="297357" y="329054"/>
                    <a:pt x="297357" y="340456"/>
                  </a:cubicBezTo>
                  <a:cubicBezTo>
                    <a:pt x="297357" y="351859"/>
                    <a:pt x="306319" y="360819"/>
                    <a:pt x="317724" y="360819"/>
                  </a:cubicBezTo>
                  <a:cubicBezTo>
                    <a:pt x="329130" y="360819"/>
                    <a:pt x="338091" y="351859"/>
                    <a:pt x="338091" y="340456"/>
                  </a:cubicBezTo>
                  <a:cubicBezTo>
                    <a:pt x="338091" y="329054"/>
                    <a:pt x="328315" y="320094"/>
                    <a:pt x="317724" y="320094"/>
                  </a:cubicBezTo>
                  <a:moveTo>
                    <a:pt x="317724" y="355932"/>
                  </a:moveTo>
                  <a:cubicBezTo>
                    <a:pt x="308763" y="355932"/>
                    <a:pt x="301431" y="348601"/>
                    <a:pt x="301431" y="339642"/>
                  </a:cubicBezTo>
                  <a:cubicBezTo>
                    <a:pt x="301431" y="330683"/>
                    <a:pt x="308763" y="323352"/>
                    <a:pt x="317724" y="323352"/>
                  </a:cubicBezTo>
                  <a:cubicBezTo>
                    <a:pt x="326686" y="323352"/>
                    <a:pt x="333203" y="330683"/>
                    <a:pt x="333203" y="339642"/>
                  </a:cubicBezTo>
                  <a:cubicBezTo>
                    <a:pt x="333203" y="349416"/>
                    <a:pt x="325871" y="355932"/>
                    <a:pt x="317724" y="355932"/>
                  </a:cubicBezTo>
                </a:path>
              </a:pathLst>
            </a:custGeom>
            <a:grpFill/>
            <a:ln w="813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AA069706-3BA6-9329-DEEE-B3110CF28740}"/>
                </a:ext>
              </a:extLst>
            </p:cNvPr>
            <p:cNvSpPr/>
            <p:nvPr/>
          </p:nvSpPr>
          <p:spPr>
            <a:xfrm>
              <a:off x="4869909" y="3608187"/>
              <a:ext cx="142568" cy="167784"/>
            </a:xfrm>
            <a:custGeom>
              <a:avLst/>
              <a:gdLst>
                <a:gd name="connsiteX0" fmla="*/ 142569 w 142568"/>
                <a:gd name="connsiteY0" fmla="*/ 100182 h 167784"/>
                <a:gd name="connsiteX1" fmla="*/ 142569 w 142568"/>
                <a:gd name="connsiteY1" fmla="*/ 0 h 167784"/>
                <a:gd name="connsiteX2" fmla="*/ 108352 w 142568"/>
                <a:gd name="connsiteY2" fmla="*/ 0 h 167784"/>
                <a:gd name="connsiteX3" fmla="*/ 108352 w 142568"/>
                <a:gd name="connsiteY3" fmla="*/ 102626 h 167784"/>
                <a:gd name="connsiteX4" fmla="*/ 100205 w 142568"/>
                <a:gd name="connsiteY4" fmla="*/ 127875 h 167784"/>
                <a:gd name="connsiteX5" fmla="*/ 71692 w 142568"/>
                <a:gd name="connsiteY5" fmla="*/ 138463 h 167784"/>
                <a:gd name="connsiteX6" fmla="*/ 43993 w 142568"/>
                <a:gd name="connsiteY6" fmla="*/ 127875 h 167784"/>
                <a:gd name="connsiteX7" fmla="*/ 35031 w 142568"/>
                <a:gd name="connsiteY7" fmla="*/ 100997 h 167784"/>
                <a:gd name="connsiteX8" fmla="*/ 35031 w 142568"/>
                <a:gd name="connsiteY8" fmla="*/ 0 h 167784"/>
                <a:gd name="connsiteX9" fmla="*/ 0 w 142568"/>
                <a:gd name="connsiteY9" fmla="*/ 0 h 167784"/>
                <a:gd name="connsiteX10" fmla="*/ 0 w 142568"/>
                <a:gd name="connsiteY10" fmla="*/ 104255 h 167784"/>
                <a:gd name="connsiteX11" fmla="*/ 16294 w 142568"/>
                <a:gd name="connsiteY11" fmla="*/ 150681 h 167784"/>
                <a:gd name="connsiteX12" fmla="*/ 70062 w 142568"/>
                <a:gd name="connsiteY12" fmla="*/ 167785 h 167784"/>
                <a:gd name="connsiteX13" fmla="*/ 125460 w 142568"/>
                <a:gd name="connsiteY13" fmla="*/ 149051 h 167784"/>
                <a:gd name="connsiteX14" fmla="*/ 142569 w 142568"/>
                <a:gd name="connsiteY14" fmla="*/ 100182 h 16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568" h="167784">
                  <a:moveTo>
                    <a:pt x="142569" y="100182"/>
                  </a:moveTo>
                  <a:lnTo>
                    <a:pt x="142569" y="0"/>
                  </a:lnTo>
                  <a:lnTo>
                    <a:pt x="108352" y="0"/>
                  </a:lnTo>
                  <a:lnTo>
                    <a:pt x="108352" y="102626"/>
                  </a:lnTo>
                  <a:cubicBezTo>
                    <a:pt x="108352" y="113214"/>
                    <a:pt x="105908" y="122173"/>
                    <a:pt x="100205" y="127875"/>
                  </a:cubicBezTo>
                  <a:cubicBezTo>
                    <a:pt x="94503" y="134391"/>
                    <a:pt x="84726" y="138463"/>
                    <a:pt x="71692" y="138463"/>
                  </a:cubicBezTo>
                  <a:cubicBezTo>
                    <a:pt x="60286" y="138463"/>
                    <a:pt x="49695" y="135205"/>
                    <a:pt x="43993" y="127875"/>
                  </a:cubicBezTo>
                  <a:cubicBezTo>
                    <a:pt x="38290" y="121359"/>
                    <a:pt x="35031" y="113214"/>
                    <a:pt x="35031" y="100997"/>
                  </a:cubicBezTo>
                  <a:lnTo>
                    <a:pt x="35031" y="0"/>
                  </a:lnTo>
                  <a:lnTo>
                    <a:pt x="0" y="0"/>
                  </a:lnTo>
                  <a:lnTo>
                    <a:pt x="0" y="104255"/>
                  </a:lnTo>
                  <a:cubicBezTo>
                    <a:pt x="0" y="123802"/>
                    <a:pt x="4888" y="140092"/>
                    <a:pt x="16294" y="150681"/>
                  </a:cubicBezTo>
                  <a:cubicBezTo>
                    <a:pt x="28514" y="162083"/>
                    <a:pt x="46437" y="167785"/>
                    <a:pt x="70062" y="167785"/>
                  </a:cubicBezTo>
                  <a:cubicBezTo>
                    <a:pt x="95317" y="167785"/>
                    <a:pt x="113240" y="161269"/>
                    <a:pt x="125460" y="149051"/>
                  </a:cubicBezTo>
                  <a:cubicBezTo>
                    <a:pt x="136866" y="136834"/>
                    <a:pt x="142569" y="120544"/>
                    <a:pt x="142569" y="100182"/>
                  </a:cubicBezTo>
                </a:path>
              </a:pathLst>
            </a:custGeom>
            <a:grpFill/>
            <a:ln w="8132"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003D327F-78A9-6FB9-59C9-E2CAB5B705A3}"/>
                </a:ext>
              </a:extLst>
            </p:cNvPr>
            <p:cNvSpPr/>
            <p:nvPr/>
          </p:nvSpPr>
          <p:spPr>
            <a:xfrm>
              <a:off x="5055656" y="3607373"/>
              <a:ext cx="153974" cy="166155"/>
            </a:xfrm>
            <a:custGeom>
              <a:avLst/>
              <a:gdLst>
                <a:gd name="connsiteX0" fmla="*/ 153974 w 153974"/>
                <a:gd name="connsiteY0" fmla="*/ 165341 h 166155"/>
                <a:gd name="connsiteX1" fmla="*/ 153974 w 153974"/>
                <a:gd name="connsiteY1" fmla="*/ 815 h 166155"/>
                <a:gd name="connsiteX2" fmla="*/ 119758 w 153974"/>
                <a:gd name="connsiteY2" fmla="*/ 815 h 166155"/>
                <a:gd name="connsiteX3" fmla="*/ 119758 w 153974"/>
                <a:gd name="connsiteY3" fmla="*/ 84707 h 166155"/>
                <a:gd name="connsiteX4" fmla="*/ 120572 w 153974"/>
                <a:gd name="connsiteY4" fmla="*/ 109956 h 166155"/>
                <a:gd name="connsiteX5" fmla="*/ 119758 w 153974"/>
                <a:gd name="connsiteY5" fmla="*/ 109956 h 166155"/>
                <a:gd name="connsiteX6" fmla="*/ 104279 w 153974"/>
                <a:gd name="connsiteY6" fmla="*/ 87965 h 166155"/>
                <a:gd name="connsiteX7" fmla="*/ 35031 w 153974"/>
                <a:gd name="connsiteY7" fmla="*/ 0 h 166155"/>
                <a:gd name="connsiteX8" fmla="*/ 0 w 153974"/>
                <a:gd name="connsiteY8" fmla="*/ 0 h 166155"/>
                <a:gd name="connsiteX9" fmla="*/ 0 w 153974"/>
                <a:gd name="connsiteY9" fmla="*/ 165341 h 166155"/>
                <a:gd name="connsiteX10" fmla="*/ 34216 w 153974"/>
                <a:gd name="connsiteY10" fmla="*/ 165341 h 166155"/>
                <a:gd name="connsiteX11" fmla="*/ 34216 w 153974"/>
                <a:gd name="connsiteY11" fmla="*/ 74933 h 166155"/>
                <a:gd name="connsiteX12" fmla="*/ 33402 w 153974"/>
                <a:gd name="connsiteY12" fmla="*/ 52127 h 166155"/>
                <a:gd name="connsiteX13" fmla="*/ 34216 w 153974"/>
                <a:gd name="connsiteY13" fmla="*/ 52127 h 166155"/>
                <a:gd name="connsiteX14" fmla="*/ 49695 w 153974"/>
                <a:gd name="connsiteY14" fmla="*/ 74119 h 166155"/>
                <a:gd name="connsiteX15" fmla="*/ 121387 w 153974"/>
                <a:gd name="connsiteY15" fmla="*/ 166156 h 166155"/>
                <a:gd name="connsiteX16" fmla="*/ 153974 w 153974"/>
                <a:gd name="connsiteY16" fmla="*/ 166156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3974" h="166155">
                  <a:moveTo>
                    <a:pt x="153974" y="165341"/>
                  </a:moveTo>
                  <a:lnTo>
                    <a:pt x="153974" y="815"/>
                  </a:lnTo>
                  <a:lnTo>
                    <a:pt x="119758" y="815"/>
                  </a:lnTo>
                  <a:lnTo>
                    <a:pt x="119758" y="84707"/>
                  </a:lnTo>
                  <a:cubicBezTo>
                    <a:pt x="119758" y="92037"/>
                    <a:pt x="119758" y="102626"/>
                    <a:pt x="120572" y="109956"/>
                  </a:cubicBezTo>
                  <a:lnTo>
                    <a:pt x="119758" y="109956"/>
                  </a:lnTo>
                  <a:cubicBezTo>
                    <a:pt x="114870" y="103440"/>
                    <a:pt x="110796" y="96924"/>
                    <a:pt x="104279" y="87965"/>
                  </a:cubicBezTo>
                  <a:lnTo>
                    <a:pt x="35031" y="0"/>
                  </a:lnTo>
                  <a:lnTo>
                    <a:pt x="0" y="0"/>
                  </a:lnTo>
                  <a:lnTo>
                    <a:pt x="0" y="165341"/>
                  </a:lnTo>
                  <a:lnTo>
                    <a:pt x="34216" y="165341"/>
                  </a:lnTo>
                  <a:lnTo>
                    <a:pt x="34216" y="74933"/>
                  </a:lnTo>
                  <a:cubicBezTo>
                    <a:pt x="34216" y="67603"/>
                    <a:pt x="34216" y="57829"/>
                    <a:pt x="33402" y="52127"/>
                  </a:cubicBezTo>
                  <a:lnTo>
                    <a:pt x="34216" y="52127"/>
                  </a:lnTo>
                  <a:cubicBezTo>
                    <a:pt x="39105" y="59458"/>
                    <a:pt x="43993" y="65974"/>
                    <a:pt x="49695" y="74119"/>
                  </a:cubicBezTo>
                  <a:lnTo>
                    <a:pt x="121387" y="166156"/>
                  </a:lnTo>
                  <a:lnTo>
                    <a:pt x="153974" y="166156"/>
                  </a:lnTo>
                  <a:close/>
                </a:path>
              </a:pathLst>
            </a:custGeom>
            <a:grpFill/>
            <a:ln w="813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07ADB257-27C0-398C-FD1A-6BC2523DEC11}"/>
                </a:ext>
              </a:extLst>
            </p:cNvPr>
            <p:cNvSpPr/>
            <p:nvPr/>
          </p:nvSpPr>
          <p:spPr>
            <a:xfrm>
              <a:off x="5256066" y="3608187"/>
              <a:ext cx="34216" cy="165341"/>
            </a:xfrm>
            <a:custGeom>
              <a:avLst/>
              <a:gdLst>
                <a:gd name="connsiteX0" fmla="*/ 0 w 34216"/>
                <a:gd name="connsiteY0" fmla="*/ 0 h 165341"/>
                <a:gd name="connsiteX1" fmla="*/ 34216 w 34216"/>
                <a:gd name="connsiteY1" fmla="*/ 0 h 165341"/>
                <a:gd name="connsiteX2" fmla="*/ 34216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6" y="0"/>
                  </a:lnTo>
                  <a:lnTo>
                    <a:pt x="34216" y="165341"/>
                  </a:lnTo>
                  <a:lnTo>
                    <a:pt x="0" y="165341"/>
                  </a:lnTo>
                  <a:close/>
                </a:path>
              </a:pathLst>
            </a:custGeom>
            <a:grpFill/>
            <a:ln w="813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B19E9B40-3748-BDA3-FD2C-A8F63C927A96}"/>
                </a:ext>
              </a:extLst>
            </p:cNvPr>
            <p:cNvSpPr/>
            <p:nvPr/>
          </p:nvSpPr>
          <p:spPr>
            <a:xfrm>
              <a:off x="5307391" y="3607373"/>
              <a:ext cx="167008" cy="166155"/>
            </a:xfrm>
            <a:custGeom>
              <a:avLst/>
              <a:gdLst>
                <a:gd name="connsiteX0" fmla="*/ 167009 w 167008"/>
                <a:gd name="connsiteY0" fmla="*/ 815 h 166155"/>
                <a:gd name="connsiteX1" fmla="*/ 131978 w 167008"/>
                <a:gd name="connsiteY1" fmla="*/ 815 h 166155"/>
                <a:gd name="connsiteX2" fmla="*/ 94503 w 167008"/>
                <a:gd name="connsiteY2" fmla="*/ 89594 h 166155"/>
                <a:gd name="connsiteX3" fmla="*/ 83097 w 167008"/>
                <a:gd name="connsiteY3" fmla="*/ 118915 h 166155"/>
                <a:gd name="connsiteX4" fmla="*/ 82283 w 167008"/>
                <a:gd name="connsiteY4" fmla="*/ 118915 h 166155"/>
                <a:gd name="connsiteX5" fmla="*/ 70877 w 167008"/>
                <a:gd name="connsiteY5" fmla="*/ 87965 h 166155"/>
                <a:gd name="connsiteX6" fmla="*/ 37475 w 167008"/>
                <a:gd name="connsiteY6" fmla="*/ 0 h 166155"/>
                <a:gd name="connsiteX7" fmla="*/ 0 w 167008"/>
                <a:gd name="connsiteY7" fmla="*/ 0 h 166155"/>
                <a:gd name="connsiteX8" fmla="*/ 67618 w 167008"/>
                <a:gd name="connsiteY8" fmla="*/ 166156 h 166155"/>
                <a:gd name="connsiteX9" fmla="*/ 92873 w 167008"/>
                <a:gd name="connsiteY9" fmla="*/ 166156 h 166155"/>
                <a:gd name="connsiteX10" fmla="*/ 167009 w 167008"/>
                <a:gd name="connsiteY10" fmla="*/ 815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008" h="166155">
                  <a:moveTo>
                    <a:pt x="167009" y="815"/>
                  </a:moveTo>
                  <a:lnTo>
                    <a:pt x="131978" y="815"/>
                  </a:lnTo>
                  <a:lnTo>
                    <a:pt x="94503" y="89594"/>
                  </a:lnTo>
                  <a:cubicBezTo>
                    <a:pt x="89615" y="100997"/>
                    <a:pt x="86356" y="109956"/>
                    <a:pt x="83097" y="118915"/>
                  </a:cubicBezTo>
                  <a:lnTo>
                    <a:pt x="82283" y="118915"/>
                  </a:lnTo>
                  <a:cubicBezTo>
                    <a:pt x="79024" y="109956"/>
                    <a:pt x="74950" y="99368"/>
                    <a:pt x="70877" y="87965"/>
                  </a:cubicBezTo>
                  <a:lnTo>
                    <a:pt x="37475" y="0"/>
                  </a:lnTo>
                  <a:lnTo>
                    <a:pt x="0" y="0"/>
                  </a:lnTo>
                  <a:lnTo>
                    <a:pt x="67618" y="166156"/>
                  </a:lnTo>
                  <a:lnTo>
                    <a:pt x="92873" y="166156"/>
                  </a:lnTo>
                  <a:lnTo>
                    <a:pt x="167009" y="815"/>
                  </a:lnTo>
                  <a:close/>
                </a:path>
              </a:pathLst>
            </a:custGeom>
            <a:grpFill/>
            <a:ln w="813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2278DDB8-D36E-3C36-7D77-9A8020311BB5}"/>
                </a:ext>
              </a:extLst>
            </p:cNvPr>
            <p:cNvSpPr/>
            <p:nvPr/>
          </p:nvSpPr>
          <p:spPr>
            <a:xfrm>
              <a:off x="5493953"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6356 w 95317"/>
                <a:gd name="connsiteY4" fmla="*/ 94481 h 164526"/>
                <a:gd name="connsiteX5" fmla="*/ 86356 w 95317"/>
                <a:gd name="connsiteY5" fmla="*/ 65974 h 164526"/>
                <a:gd name="connsiteX6" fmla="*/ 34216 w 95317"/>
                <a:gd name="connsiteY6" fmla="*/ 65974 h 164526"/>
                <a:gd name="connsiteX7" fmla="*/ 34216 w 95317"/>
                <a:gd name="connsiteY7" fmla="*/ 27693 h 164526"/>
                <a:gd name="connsiteX8" fmla="*/ 86356 w 95317"/>
                <a:gd name="connsiteY8" fmla="*/ 27693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6356" y="94481"/>
                  </a:lnTo>
                  <a:lnTo>
                    <a:pt x="86356" y="65974"/>
                  </a:lnTo>
                  <a:lnTo>
                    <a:pt x="34216" y="65974"/>
                  </a:lnTo>
                  <a:lnTo>
                    <a:pt x="34216" y="27693"/>
                  </a:lnTo>
                  <a:lnTo>
                    <a:pt x="86356" y="27693"/>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6D762AA5-3FF0-B592-EB4F-1B76AE25C5ED}"/>
                </a:ext>
              </a:extLst>
            </p:cNvPr>
            <p:cNvSpPr/>
            <p:nvPr/>
          </p:nvSpPr>
          <p:spPr>
            <a:xfrm>
              <a:off x="5626745" y="3608187"/>
              <a:ext cx="127089" cy="165341"/>
            </a:xfrm>
            <a:custGeom>
              <a:avLst/>
              <a:gdLst>
                <a:gd name="connsiteX0" fmla="*/ 127090 w 127089"/>
                <a:gd name="connsiteY0" fmla="*/ 164527 h 165341"/>
                <a:gd name="connsiteX1" fmla="*/ 78209 w 127089"/>
                <a:gd name="connsiteY1" fmla="*/ 89594 h 165341"/>
                <a:gd name="connsiteX2" fmla="*/ 78209 w 127089"/>
                <a:gd name="connsiteY2" fmla="*/ 89594 h 165341"/>
                <a:gd name="connsiteX3" fmla="*/ 108352 w 127089"/>
                <a:gd name="connsiteY3" fmla="*/ 47240 h 165341"/>
                <a:gd name="connsiteX4" fmla="*/ 48066 w 127089"/>
                <a:gd name="connsiteY4" fmla="*/ 0 h 165341"/>
                <a:gd name="connsiteX5" fmla="*/ 0 w 127089"/>
                <a:gd name="connsiteY5" fmla="*/ 0 h 165341"/>
                <a:gd name="connsiteX6" fmla="*/ 0 w 127089"/>
                <a:gd name="connsiteY6" fmla="*/ 165341 h 165341"/>
                <a:gd name="connsiteX7" fmla="*/ 34217 w 127089"/>
                <a:gd name="connsiteY7" fmla="*/ 165341 h 165341"/>
                <a:gd name="connsiteX8" fmla="*/ 34217 w 127089"/>
                <a:gd name="connsiteY8" fmla="*/ 101811 h 165341"/>
                <a:gd name="connsiteX9" fmla="*/ 47251 w 127089"/>
                <a:gd name="connsiteY9" fmla="*/ 101811 h 165341"/>
                <a:gd name="connsiteX10" fmla="*/ 87985 w 127089"/>
                <a:gd name="connsiteY10" fmla="*/ 165341 h 165341"/>
                <a:gd name="connsiteX11" fmla="*/ 127090 w 127089"/>
                <a:gd name="connsiteY11" fmla="*/ 165341 h 165341"/>
                <a:gd name="connsiteX12" fmla="*/ 74136 w 127089"/>
                <a:gd name="connsiteY12" fmla="*/ 50498 h 165341"/>
                <a:gd name="connsiteX13" fmla="*/ 48881 w 127089"/>
                <a:gd name="connsiteY13" fmla="*/ 75747 h 165341"/>
                <a:gd name="connsiteX14" fmla="*/ 34217 w 127089"/>
                <a:gd name="connsiteY14" fmla="*/ 75747 h 165341"/>
                <a:gd name="connsiteX15" fmla="*/ 34217 w 127089"/>
                <a:gd name="connsiteY15" fmla="*/ 28507 h 165341"/>
                <a:gd name="connsiteX16" fmla="*/ 48881 w 127089"/>
                <a:gd name="connsiteY16" fmla="*/ 28507 h 165341"/>
                <a:gd name="connsiteX17" fmla="*/ 74136 w 127089"/>
                <a:gd name="connsiteY17" fmla="*/ 50498 h 165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089" h="165341">
                  <a:moveTo>
                    <a:pt x="127090" y="164527"/>
                  </a:moveTo>
                  <a:cubicBezTo>
                    <a:pt x="101835" y="122173"/>
                    <a:pt x="86356" y="94481"/>
                    <a:pt x="78209" y="89594"/>
                  </a:cubicBezTo>
                  <a:lnTo>
                    <a:pt x="78209" y="89594"/>
                  </a:lnTo>
                  <a:cubicBezTo>
                    <a:pt x="93688" y="83078"/>
                    <a:pt x="108352" y="68417"/>
                    <a:pt x="108352" y="47240"/>
                  </a:cubicBezTo>
                  <a:cubicBezTo>
                    <a:pt x="108352" y="21991"/>
                    <a:pt x="92059" y="0"/>
                    <a:pt x="48066" y="0"/>
                  </a:cubicBezTo>
                  <a:lnTo>
                    <a:pt x="0" y="0"/>
                  </a:lnTo>
                  <a:lnTo>
                    <a:pt x="0" y="165341"/>
                  </a:lnTo>
                  <a:lnTo>
                    <a:pt x="34217" y="165341"/>
                  </a:lnTo>
                  <a:lnTo>
                    <a:pt x="34217" y="101811"/>
                  </a:lnTo>
                  <a:lnTo>
                    <a:pt x="47251" y="101811"/>
                  </a:lnTo>
                  <a:cubicBezTo>
                    <a:pt x="52954" y="104255"/>
                    <a:pt x="63545" y="122988"/>
                    <a:pt x="87985" y="165341"/>
                  </a:cubicBezTo>
                  <a:lnTo>
                    <a:pt x="127090" y="165341"/>
                  </a:lnTo>
                  <a:close/>
                  <a:moveTo>
                    <a:pt x="74136" y="50498"/>
                  </a:moveTo>
                  <a:cubicBezTo>
                    <a:pt x="74136" y="65159"/>
                    <a:pt x="63545" y="75747"/>
                    <a:pt x="48881" y="75747"/>
                  </a:cubicBezTo>
                  <a:lnTo>
                    <a:pt x="34217" y="75747"/>
                  </a:lnTo>
                  <a:lnTo>
                    <a:pt x="34217" y="28507"/>
                  </a:lnTo>
                  <a:lnTo>
                    <a:pt x="48881" y="28507"/>
                  </a:lnTo>
                  <a:cubicBezTo>
                    <a:pt x="65174" y="28507"/>
                    <a:pt x="74136" y="38281"/>
                    <a:pt x="74136" y="50498"/>
                  </a:cubicBezTo>
                </a:path>
              </a:pathLst>
            </a:custGeom>
            <a:grpFill/>
            <a:ln w="813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77DE0988-AC57-910D-95B4-0B60362B019B}"/>
                </a:ext>
              </a:extLst>
            </p:cNvPr>
            <p:cNvSpPr/>
            <p:nvPr/>
          </p:nvSpPr>
          <p:spPr>
            <a:xfrm>
              <a:off x="5762796" y="3606558"/>
              <a:ext cx="111610" cy="170228"/>
            </a:xfrm>
            <a:custGeom>
              <a:avLst/>
              <a:gdLst>
                <a:gd name="connsiteX0" fmla="*/ 111611 w 111610"/>
                <a:gd name="connsiteY0" fmla="*/ 119730 h 170228"/>
                <a:gd name="connsiteX1" fmla="*/ 40734 w 111610"/>
                <a:gd name="connsiteY1" fmla="*/ 41539 h 170228"/>
                <a:gd name="connsiteX2" fmla="*/ 62730 w 111610"/>
                <a:gd name="connsiteY2" fmla="*/ 26878 h 170228"/>
                <a:gd name="connsiteX3" fmla="*/ 101835 w 111610"/>
                <a:gd name="connsiteY3" fmla="*/ 39096 h 170228"/>
                <a:gd name="connsiteX4" fmla="*/ 102649 w 111610"/>
                <a:gd name="connsiteY4" fmla="*/ 9774 h 170228"/>
                <a:gd name="connsiteX5" fmla="*/ 61101 w 111610"/>
                <a:gd name="connsiteY5" fmla="*/ 0 h 170228"/>
                <a:gd name="connsiteX6" fmla="*/ 4888 w 111610"/>
                <a:gd name="connsiteY6" fmla="*/ 47241 h 170228"/>
                <a:gd name="connsiteX7" fmla="*/ 15479 w 111610"/>
                <a:gd name="connsiteY7" fmla="*/ 76562 h 170228"/>
                <a:gd name="connsiteX8" fmla="*/ 75765 w 111610"/>
                <a:gd name="connsiteY8" fmla="*/ 125432 h 170228"/>
                <a:gd name="connsiteX9" fmla="*/ 50510 w 111610"/>
                <a:gd name="connsiteY9" fmla="*/ 142536 h 170228"/>
                <a:gd name="connsiteX10" fmla="*/ 13035 w 111610"/>
                <a:gd name="connsiteY10" fmla="*/ 129504 h 170228"/>
                <a:gd name="connsiteX11" fmla="*/ 0 w 111610"/>
                <a:gd name="connsiteY11" fmla="*/ 154753 h 170228"/>
                <a:gd name="connsiteX12" fmla="*/ 52954 w 111610"/>
                <a:gd name="connsiteY12" fmla="*/ 170228 h 170228"/>
                <a:gd name="connsiteX13" fmla="*/ 111611 w 111610"/>
                <a:gd name="connsiteY13" fmla="*/ 119730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70228">
                  <a:moveTo>
                    <a:pt x="111611" y="119730"/>
                  </a:moveTo>
                  <a:cubicBezTo>
                    <a:pt x="111611" y="67603"/>
                    <a:pt x="40734" y="70861"/>
                    <a:pt x="40734" y="41539"/>
                  </a:cubicBezTo>
                  <a:cubicBezTo>
                    <a:pt x="40734" y="31765"/>
                    <a:pt x="50510" y="26878"/>
                    <a:pt x="62730" y="26878"/>
                  </a:cubicBezTo>
                  <a:cubicBezTo>
                    <a:pt x="76580" y="26878"/>
                    <a:pt x="87985" y="31765"/>
                    <a:pt x="101835" y="39096"/>
                  </a:cubicBezTo>
                  <a:lnTo>
                    <a:pt x="102649" y="9774"/>
                  </a:lnTo>
                  <a:cubicBezTo>
                    <a:pt x="92873" y="4072"/>
                    <a:pt x="78209" y="0"/>
                    <a:pt x="61101" y="0"/>
                  </a:cubicBezTo>
                  <a:cubicBezTo>
                    <a:pt x="24440" y="0"/>
                    <a:pt x="4888" y="21991"/>
                    <a:pt x="4888" y="47241"/>
                  </a:cubicBezTo>
                  <a:cubicBezTo>
                    <a:pt x="4888" y="60272"/>
                    <a:pt x="8962" y="69232"/>
                    <a:pt x="15479" y="76562"/>
                  </a:cubicBezTo>
                  <a:cubicBezTo>
                    <a:pt x="35846" y="99368"/>
                    <a:pt x="75765" y="103440"/>
                    <a:pt x="75765" y="125432"/>
                  </a:cubicBezTo>
                  <a:cubicBezTo>
                    <a:pt x="75765" y="137649"/>
                    <a:pt x="62730" y="142536"/>
                    <a:pt x="50510" y="142536"/>
                  </a:cubicBezTo>
                  <a:cubicBezTo>
                    <a:pt x="35846" y="142536"/>
                    <a:pt x="22811" y="136834"/>
                    <a:pt x="13035" y="129504"/>
                  </a:cubicBezTo>
                  <a:lnTo>
                    <a:pt x="0" y="154753"/>
                  </a:lnTo>
                  <a:cubicBezTo>
                    <a:pt x="12220" y="162898"/>
                    <a:pt x="28514" y="170228"/>
                    <a:pt x="52954" y="170228"/>
                  </a:cubicBezTo>
                  <a:cubicBezTo>
                    <a:pt x="84726" y="168599"/>
                    <a:pt x="111611" y="149866"/>
                    <a:pt x="111611" y="119730"/>
                  </a:cubicBezTo>
                </a:path>
              </a:pathLst>
            </a:custGeom>
            <a:grpFill/>
            <a:ln w="813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7AB16B15-FE33-AB0C-A181-844EED76BE34}"/>
                </a:ext>
              </a:extLst>
            </p:cNvPr>
            <p:cNvSpPr/>
            <p:nvPr/>
          </p:nvSpPr>
          <p:spPr>
            <a:xfrm>
              <a:off x="5902106" y="3608187"/>
              <a:ext cx="34216" cy="165341"/>
            </a:xfrm>
            <a:custGeom>
              <a:avLst/>
              <a:gdLst>
                <a:gd name="connsiteX0" fmla="*/ 0 w 34216"/>
                <a:gd name="connsiteY0" fmla="*/ 0 h 165341"/>
                <a:gd name="connsiteX1" fmla="*/ 34217 w 34216"/>
                <a:gd name="connsiteY1" fmla="*/ 0 h 165341"/>
                <a:gd name="connsiteX2" fmla="*/ 34217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7" y="0"/>
                  </a:lnTo>
                  <a:lnTo>
                    <a:pt x="34217" y="165341"/>
                  </a:lnTo>
                  <a:lnTo>
                    <a:pt x="0" y="165341"/>
                  </a:lnTo>
                  <a:close/>
                </a:path>
              </a:pathLst>
            </a:custGeom>
            <a:grpFill/>
            <a:ln w="8132"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9937843B-2686-B0B3-48C9-952C10AC5A7D}"/>
                </a:ext>
              </a:extLst>
            </p:cNvPr>
            <p:cNvSpPr/>
            <p:nvPr/>
          </p:nvSpPr>
          <p:spPr>
            <a:xfrm>
              <a:off x="5960763" y="3608187"/>
              <a:ext cx="135236" cy="164526"/>
            </a:xfrm>
            <a:custGeom>
              <a:avLst/>
              <a:gdLst>
                <a:gd name="connsiteX0" fmla="*/ 135237 w 135236"/>
                <a:gd name="connsiteY0" fmla="*/ 0 h 164526"/>
                <a:gd name="connsiteX1" fmla="*/ 0 w 135236"/>
                <a:gd name="connsiteY1" fmla="*/ 0 h 164526"/>
                <a:gd name="connsiteX2" fmla="*/ 0 w 135236"/>
                <a:gd name="connsiteY2" fmla="*/ 27693 h 164526"/>
                <a:gd name="connsiteX3" fmla="*/ 48066 w 135236"/>
                <a:gd name="connsiteY3" fmla="*/ 27693 h 164526"/>
                <a:gd name="connsiteX4" fmla="*/ 48066 w 135236"/>
                <a:gd name="connsiteY4" fmla="*/ 164527 h 164526"/>
                <a:gd name="connsiteX5" fmla="*/ 83097 w 135236"/>
                <a:gd name="connsiteY5" fmla="*/ 164527 h 164526"/>
                <a:gd name="connsiteX6" fmla="*/ 83097 w 135236"/>
                <a:gd name="connsiteY6" fmla="*/ 27693 h 164526"/>
                <a:gd name="connsiteX7" fmla="*/ 127090 w 135236"/>
                <a:gd name="connsiteY7"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236" h="164526">
                  <a:moveTo>
                    <a:pt x="135237" y="0"/>
                  </a:moveTo>
                  <a:lnTo>
                    <a:pt x="0" y="0"/>
                  </a:lnTo>
                  <a:lnTo>
                    <a:pt x="0" y="27693"/>
                  </a:lnTo>
                  <a:lnTo>
                    <a:pt x="48066" y="27693"/>
                  </a:lnTo>
                  <a:lnTo>
                    <a:pt x="48066" y="164527"/>
                  </a:lnTo>
                  <a:lnTo>
                    <a:pt x="83097" y="164527"/>
                  </a:lnTo>
                  <a:lnTo>
                    <a:pt x="83097" y="27693"/>
                  </a:lnTo>
                  <a:lnTo>
                    <a:pt x="127090" y="27693"/>
                  </a:lnTo>
                  <a:close/>
                </a:path>
              </a:pathLst>
            </a:custGeom>
            <a:grpFill/>
            <a:ln w="8132"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F817774E-4DE0-6A7D-3606-4710D457C2F1}"/>
                </a:ext>
              </a:extLst>
            </p:cNvPr>
            <p:cNvSpPr/>
            <p:nvPr/>
          </p:nvSpPr>
          <p:spPr>
            <a:xfrm>
              <a:off x="6097629" y="3608187"/>
              <a:ext cx="149085" cy="164526"/>
            </a:xfrm>
            <a:custGeom>
              <a:avLst/>
              <a:gdLst>
                <a:gd name="connsiteX0" fmla="*/ 149086 w 149085"/>
                <a:gd name="connsiteY0" fmla="*/ 0 h 164526"/>
                <a:gd name="connsiteX1" fmla="*/ 113240 w 149085"/>
                <a:gd name="connsiteY1" fmla="*/ 0 h 164526"/>
                <a:gd name="connsiteX2" fmla="*/ 87985 w 149085"/>
                <a:gd name="connsiteY2" fmla="*/ 46426 h 164526"/>
                <a:gd name="connsiteX3" fmla="*/ 75765 w 149085"/>
                <a:gd name="connsiteY3" fmla="*/ 70046 h 164526"/>
                <a:gd name="connsiteX4" fmla="*/ 74950 w 149085"/>
                <a:gd name="connsiteY4" fmla="*/ 70046 h 164526"/>
                <a:gd name="connsiteX5" fmla="*/ 62730 w 149085"/>
                <a:gd name="connsiteY5" fmla="*/ 46426 h 164526"/>
                <a:gd name="connsiteX6" fmla="*/ 37475 w 149085"/>
                <a:gd name="connsiteY6" fmla="*/ 0 h 164526"/>
                <a:gd name="connsiteX7" fmla="*/ 0 w 149085"/>
                <a:gd name="connsiteY7" fmla="*/ 0 h 164526"/>
                <a:gd name="connsiteX8" fmla="*/ 57027 w 149085"/>
                <a:gd name="connsiteY8" fmla="*/ 99368 h 164526"/>
                <a:gd name="connsiteX9" fmla="*/ 57027 w 149085"/>
                <a:gd name="connsiteY9" fmla="*/ 164527 h 164526"/>
                <a:gd name="connsiteX10" fmla="*/ 91244 w 149085"/>
                <a:gd name="connsiteY10" fmla="*/ 164527 h 164526"/>
                <a:gd name="connsiteX11" fmla="*/ 91244 w 149085"/>
                <a:gd name="connsiteY11" fmla="*/ 99368 h 164526"/>
                <a:gd name="connsiteX12" fmla="*/ 149086 w 149085"/>
                <a:gd name="connsiteY12" fmla="*/ 0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085" h="164526">
                  <a:moveTo>
                    <a:pt x="149086" y="0"/>
                  </a:moveTo>
                  <a:lnTo>
                    <a:pt x="113240" y="0"/>
                  </a:lnTo>
                  <a:lnTo>
                    <a:pt x="87985" y="46426"/>
                  </a:lnTo>
                  <a:cubicBezTo>
                    <a:pt x="83912" y="53756"/>
                    <a:pt x="79838" y="61901"/>
                    <a:pt x="75765" y="70046"/>
                  </a:cubicBezTo>
                  <a:lnTo>
                    <a:pt x="74950" y="70046"/>
                  </a:lnTo>
                  <a:cubicBezTo>
                    <a:pt x="71692" y="62716"/>
                    <a:pt x="66803" y="52942"/>
                    <a:pt x="62730" y="46426"/>
                  </a:cubicBezTo>
                  <a:lnTo>
                    <a:pt x="37475" y="0"/>
                  </a:lnTo>
                  <a:lnTo>
                    <a:pt x="0" y="0"/>
                  </a:lnTo>
                  <a:lnTo>
                    <a:pt x="57027" y="99368"/>
                  </a:lnTo>
                  <a:lnTo>
                    <a:pt x="57027" y="164527"/>
                  </a:lnTo>
                  <a:lnTo>
                    <a:pt x="91244" y="164527"/>
                  </a:lnTo>
                  <a:lnTo>
                    <a:pt x="91244" y="99368"/>
                  </a:lnTo>
                  <a:lnTo>
                    <a:pt x="149086" y="0"/>
                  </a:lnTo>
                  <a:close/>
                </a:path>
              </a:pathLst>
            </a:custGeom>
            <a:grpFill/>
            <a:ln w="8132"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9706AC36-3246-1496-99A9-172BDAA45F49}"/>
                </a:ext>
              </a:extLst>
            </p:cNvPr>
            <p:cNvSpPr/>
            <p:nvPr/>
          </p:nvSpPr>
          <p:spPr>
            <a:xfrm>
              <a:off x="6313519" y="3606558"/>
              <a:ext cx="170267" cy="170228"/>
            </a:xfrm>
            <a:custGeom>
              <a:avLst/>
              <a:gdLst>
                <a:gd name="connsiteX0" fmla="*/ 170268 w 170267"/>
                <a:gd name="connsiteY0" fmla="*/ 83893 h 170228"/>
                <a:gd name="connsiteX1" fmla="*/ 149086 w 170267"/>
                <a:gd name="connsiteY1" fmla="*/ 25249 h 170228"/>
                <a:gd name="connsiteX2" fmla="*/ 84726 w 170267"/>
                <a:gd name="connsiteY2" fmla="*/ 0 h 170228"/>
                <a:gd name="connsiteX3" fmla="*/ 23626 w 170267"/>
                <a:gd name="connsiteY3" fmla="*/ 24435 h 170228"/>
                <a:gd name="connsiteX4" fmla="*/ 0 w 170267"/>
                <a:gd name="connsiteY4" fmla="*/ 86336 h 170228"/>
                <a:gd name="connsiteX5" fmla="*/ 26070 w 170267"/>
                <a:gd name="connsiteY5" fmla="*/ 149866 h 170228"/>
                <a:gd name="connsiteX6" fmla="*/ 84726 w 170267"/>
                <a:gd name="connsiteY6" fmla="*/ 170228 h 170228"/>
                <a:gd name="connsiteX7" fmla="*/ 146642 w 170267"/>
                <a:gd name="connsiteY7" fmla="*/ 145794 h 170228"/>
                <a:gd name="connsiteX8" fmla="*/ 170268 w 170267"/>
                <a:gd name="connsiteY8" fmla="*/ 83893 h 170228"/>
                <a:gd name="connsiteX9" fmla="*/ 134422 w 170267"/>
                <a:gd name="connsiteY9" fmla="*/ 84707 h 170228"/>
                <a:gd name="connsiteX10" fmla="*/ 85541 w 170267"/>
                <a:gd name="connsiteY10" fmla="*/ 141721 h 170228"/>
                <a:gd name="connsiteX11" fmla="*/ 35846 w 170267"/>
                <a:gd name="connsiteY11" fmla="*/ 84707 h 170228"/>
                <a:gd name="connsiteX12" fmla="*/ 85541 w 170267"/>
                <a:gd name="connsiteY12" fmla="*/ 27693 h 170228"/>
                <a:gd name="connsiteX13" fmla="*/ 134422 w 170267"/>
                <a:gd name="connsiteY13" fmla="*/ 84707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0267" h="170228">
                  <a:moveTo>
                    <a:pt x="170268" y="83893"/>
                  </a:moveTo>
                  <a:cubicBezTo>
                    <a:pt x="170268" y="61087"/>
                    <a:pt x="162936" y="39910"/>
                    <a:pt x="149086" y="25249"/>
                  </a:cubicBezTo>
                  <a:cubicBezTo>
                    <a:pt x="134422" y="8959"/>
                    <a:pt x="111611" y="0"/>
                    <a:pt x="84726" y="0"/>
                  </a:cubicBezTo>
                  <a:cubicBezTo>
                    <a:pt x="59471" y="0"/>
                    <a:pt x="38290" y="8959"/>
                    <a:pt x="23626" y="24435"/>
                  </a:cubicBezTo>
                  <a:cubicBezTo>
                    <a:pt x="8147" y="39910"/>
                    <a:pt x="0" y="61901"/>
                    <a:pt x="0" y="86336"/>
                  </a:cubicBezTo>
                  <a:cubicBezTo>
                    <a:pt x="0" y="111585"/>
                    <a:pt x="8961" y="134391"/>
                    <a:pt x="26070" y="149866"/>
                  </a:cubicBezTo>
                  <a:cubicBezTo>
                    <a:pt x="40734" y="162898"/>
                    <a:pt x="61101" y="170228"/>
                    <a:pt x="84726" y="170228"/>
                  </a:cubicBezTo>
                  <a:cubicBezTo>
                    <a:pt x="110796" y="170228"/>
                    <a:pt x="131978" y="161269"/>
                    <a:pt x="146642" y="145794"/>
                  </a:cubicBezTo>
                  <a:cubicBezTo>
                    <a:pt x="162121" y="129504"/>
                    <a:pt x="170268" y="107513"/>
                    <a:pt x="170268" y="83893"/>
                  </a:cubicBezTo>
                  <a:moveTo>
                    <a:pt x="134422" y="84707"/>
                  </a:moveTo>
                  <a:cubicBezTo>
                    <a:pt x="134422" y="120545"/>
                    <a:pt x="114055" y="141721"/>
                    <a:pt x="85541" y="141721"/>
                  </a:cubicBezTo>
                  <a:cubicBezTo>
                    <a:pt x="57027" y="141721"/>
                    <a:pt x="35846" y="121359"/>
                    <a:pt x="35846" y="84707"/>
                  </a:cubicBezTo>
                  <a:cubicBezTo>
                    <a:pt x="35846" y="48869"/>
                    <a:pt x="57027" y="27693"/>
                    <a:pt x="85541" y="27693"/>
                  </a:cubicBezTo>
                  <a:cubicBezTo>
                    <a:pt x="114055" y="27693"/>
                    <a:pt x="134422" y="48869"/>
                    <a:pt x="134422" y="84707"/>
                  </a:cubicBezTo>
                </a:path>
              </a:pathLst>
            </a:custGeom>
            <a:grpFill/>
            <a:ln w="8132"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C9A2D757-652E-1AE8-F638-872CE68C9747}"/>
                </a:ext>
              </a:extLst>
            </p:cNvPr>
            <p:cNvSpPr/>
            <p:nvPr/>
          </p:nvSpPr>
          <p:spPr>
            <a:xfrm>
              <a:off x="6515559" y="3608187"/>
              <a:ext cx="96131" cy="164526"/>
            </a:xfrm>
            <a:custGeom>
              <a:avLst/>
              <a:gdLst>
                <a:gd name="connsiteX0" fmla="*/ 96132 w 96131"/>
                <a:gd name="connsiteY0" fmla="*/ 0 h 164526"/>
                <a:gd name="connsiteX1" fmla="*/ 0 w 96131"/>
                <a:gd name="connsiteY1" fmla="*/ 0 h 164526"/>
                <a:gd name="connsiteX2" fmla="*/ 0 w 96131"/>
                <a:gd name="connsiteY2" fmla="*/ 164527 h 164526"/>
                <a:gd name="connsiteX3" fmla="*/ 34217 w 96131"/>
                <a:gd name="connsiteY3" fmla="*/ 164527 h 164526"/>
                <a:gd name="connsiteX4" fmla="*/ 34217 w 96131"/>
                <a:gd name="connsiteY4" fmla="*/ 95295 h 164526"/>
                <a:gd name="connsiteX5" fmla="*/ 87171 w 96131"/>
                <a:gd name="connsiteY5" fmla="*/ 95295 h 164526"/>
                <a:gd name="connsiteX6" fmla="*/ 86356 w 96131"/>
                <a:gd name="connsiteY6" fmla="*/ 66788 h 164526"/>
                <a:gd name="connsiteX7" fmla="*/ 34217 w 96131"/>
                <a:gd name="connsiteY7" fmla="*/ 66788 h 164526"/>
                <a:gd name="connsiteX8" fmla="*/ 34217 w 96131"/>
                <a:gd name="connsiteY8" fmla="*/ 27693 h 164526"/>
                <a:gd name="connsiteX9" fmla="*/ 87171 w 96131"/>
                <a:gd name="connsiteY9"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131" h="164526">
                  <a:moveTo>
                    <a:pt x="96132" y="0"/>
                  </a:moveTo>
                  <a:lnTo>
                    <a:pt x="0" y="0"/>
                  </a:lnTo>
                  <a:lnTo>
                    <a:pt x="0" y="164527"/>
                  </a:lnTo>
                  <a:lnTo>
                    <a:pt x="34217" y="164527"/>
                  </a:lnTo>
                  <a:lnTo>
                    <a:pt x="34217" y="95295"/>
                  </a:lnTo>
                  <a:lnTo>
                    <a:pt x="87171" y="95295"/>
                  </a:lnTo>
                  <a:lnTo>
                    <a:pt x="86356" y="66788"/>
                  </a:lnTo>
                  <a:lnTo>
                    <a:pt x="34217" y="66788"/>
                  </a:lnTo>
                  <a:lnTo>
                    <a:pt x="34217" y="27693"/>
                  </a:lnTo>
                  <a:lnTo>
                    <a:pt x="87171" y="27693"/>
                  </a:lnTo>
                  <a:close/>
                </a:path>
              </a:pathLst>
            </a:custGeom>
            <a:grpFill/>
            <a:ln w="8132"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010A2084-CE38-194F-8829-0C1E1659A3B5}"/>
                </a:ext>
              </a:extLst>
            </p:cNvPr>
            <p:cNvSpPr/>
            <p:nvPr/>
          </p:nvSpPr>
          <p:spPr>
            <a:xfrm>
              <a:off x="6695603" y="3608187"/>
              <a:ext cx="91243" cy="164526"/>
            </a:xfrm>
            <a:custGeom>
              <a:avLst/>
              <a:gdLst>
                <a:gd name="connsiteX0" fmla="*/ 91244 w 91243"/>
                <a:gd name="connsiteY0" fmla="*/ 164527 h 164526"/>
                <a:gd name="connsiteX1" fmla="*/ 91244 w 91243"/>
                <a:gd name="connsiteY1" fmla="*/ 136020 h 164526"/>
                <a:gd name="connsiteX2" fmla="*/ 33402 w 91243"/>
                <a:gd name="connsiteY2" fmla="*/ 136020 h 164526"/>
                <a:gd name="connsiteX3" fmla="*/ 33402 w 91243"/>
                <a:gd name="connsiteY3" fmla="*/ 0 h 164526"/>
                <a:gd name="connsiteX4" fmla="*/ 0 w 91243"/>
                <a:gd name="connsiteY4" fmla="*/ 0 h 164526"/>
                <a:gd name="connsiteX5" fmla="*/ 0 w 91243"/>
                <a:gd name="connsiteY5"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43" h="164526">
                  <a:moveTo>
                    <a:pt x="91244" y="164527"/>
                  </a:moveTo>
                  <a:lnTo>
                    <a:pt x="91244" y="136020"/>
                  </a:lnTo>
                  <a:lnTo>
                    <a:pt x="33402" y="136020"/>
                  </a:lnTo>
                  <a:lnTo>
                    <a:pt x="33402" y="0"/>
                  </a:lnTo>
                  <a:lnTo>
                    <a:pt x="0" y="0"/>
                  </a:lnTo>
                  <a:lnTo>
                    <a:pt x="0" y="164527"/>
                  </a:lnTo>
                  <a:close/>
                </a:path>
              </a:pathLst>
            </a:custGeom>
            <a:grpFill/>
            <a:ln w="8132"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449846C7-2EEC-01A2-FCB5-4946318614C0}"/>
                </a:ext>
              </a:extLst>
            </p:cNvPr>
            <p:cNvSpPr/>
            <p:nvPr/>
          </p:nvSpPr>
          <p:spPr>
            <a:xfrm>
              <a:off x="6809657"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7170 w 95317"/>
                <a:gd name="connsiteY4" fmla="*/ 94481 h 164526"/>
                <a:gd name="connsiteX5" fmla="*/ 87170 w 95317"/>
                <a:gd name="connsiteY5" fmla="*/ 66788 h 164526"/>
                <a:gd name="connsiteX6" fmla="*/ 34216 w 95317"/>
                <a:gd name="connsiteY6" fmla="*/ 66788 h 164526"/>
                <a:gd name="connsiteX7" fmla="*/ 34216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7170" y="94481"/>
                  </a:lnTo>
                  <a:lnTo>
                    <a:pt x="87170" y="66788"/>
                  </a:lnTo>
                  <a:lnTo>
                    <a:pt x="34216" y="66788"/>
                  </a:lnTo>
                  <a:lnTo>
                    <a:pt x="34216"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1D2ECD0-3EBD-31E9-931A-AD24ACB8F3E6}"/>
                </a:ext>
              </a:extLst>
            </p:cNvPr>
            <p:cNvSpPr/>
            <p:nvPr/>
          </p:nvSpPr>
          <p:spPr>
            <a:xfrm>
              <a:off x="6935118" y="3608187"/>
              <a:ext cx="95317" cy="164526"/>
            </a:xfrm>
            <a:custGeom>
              <a:avLst/>
              <a:gdLst>
                <a:gd name="connsiteX0" fmla="*/ 94503 w 95317"/>
                <a:gd name="connsiteY0" fmla="*/ 164527 h 164526"/>
                <a:gd name="connsiteX1" fmla="*/ 94503 w 95317"/>
                <a:gd name="connsiteY1" fmla="*/ 136834 h 164526"/>
                <a:gd name="connsiteX2" fmla="*/ 34217 w 95317"/>
                <a:gd name="connsiteY2" fmla="*/ 136834 h 164526"/>
                <a:gd name="connsiteX3" fmla="*/ 34217 w 95317"/>
                <a:gd name="connsiteY3" fmla="*/ 94481 h 164526"/>
                <a:gd name="connsiteX4" fmla="*/ 86356 w 95317"/>
                <a:gd name="connsiteY4" fmla="*/ 94481 h 164526"/>
                <a:gd name="connsiteX5" fmla="*/ 86356 w 95317"/>
                <a:gd name="connsiteY5" fmla="*/ 66788 h 164526"/>
                <a:gd name="connsiteX6" fmla="*/ 34217 w 95317"/>
                <a:gd name="connsiteY6" fmla="*/ 66788 h 164526"/>
                <a:gd name="connsiteX7" fmla="*/ 34217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4503" y="164527"/>
                  </a:moveTo>
                  <a:lnTo>
                    <a:pt x="94503" y="136834"/>
                  </a:lnTo>
                  <a:lnTo>
                    <a:pt x="34217" y="136834"/>
                  </a:lnTo>
                  <a:lnTo>
                    <a:pt x="34217" y="94481"/>
                  </a:lnTo>
                  <a:lnTo>
                    <a:pt x="86356" y="94481"/>
                  </a:lnTo>
                  <a:lnTo>
                    <a:pt x="86356" y="66788"/>
                  </a:lnTo>
                  <a:lnTo>
                    <a:pt x="34217" y="66788"/>
                  </a:lnTo>
                  <a:lnTo>
                    <a:pt x="34217"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CF2230D7-CB85-CBB6-A938-5DAC8E24E871}"/>
                </a:ext>
              </a:extLst>
            </p:cNvPr>
            <p:cNvSpPr/>
            <p:nvPr/>
          </p:nvSpPr>
          <p:spPr>
            <a:xfrm>
              <a:off x="7059763" y="3609002"/>
              <a:ext cx="146642" cy="164526"/>
            </a:xfrm>
            <a:custGeom>
              <a:avLst/>
              <a:gdLst>
                <a:gd name="connsiteX0" fmla="*/ 146642 w 146642"/>
                <a:gd name="connsiteY0" fmla="*/ 80634 h 164526"/>
                <a:gd name="connsiteX1" fmla="*/ 54584 w 146642"/>
                <a:gd name="connsiteY1" fmla="*/ 0 h 164526"/>
                <a:gd name="connsiteX2" fmla="*/ 0 w 146642"/>
                <a:gd name="connsiteY2" fmla="*/ 0 h 164526"/>
                <a:gd name="connsiteX3" fmla="*/ 0 w 146642"/>
                <a:gd name="connsiteY3" fmla="*/ 164527 h 164526"/>
                <a:gd name="connsiteX4" fmla="*/ 51325 w 146642"/>
                <a:gd name="connsiteY4" fmla="*/ 164527 h 164526"/>
                <a:gd name="connsiteX5" fmla="*/ 146642 w 146642"/>
                <a:gd name="connsiteY5" fmla="*/ 80634 h 164526"/>
                <a:gd name="connsiteX6" fmla="*/ 109982 w 146642"/>
                <a:gd name="connsiteY6" fmla="*/ 81449 h 164526"/>
                <a:gd name="connsiteX7" fmla="*/ 52954 w 146642"/>
                <a:gd name="connsiteY7" fmla="*/ 136020 h 164526"/>
                <a:gd name="connsiteX8" fmla="*/ 34217 w 146642"/>
                <a:gd name="connsiteY8" fmla="*/ 136020 h 164526"/>
                <a:gd name="connsiteX9" fmla="*/ 34217 w 146642"/>
                <a:gd name="connsiteY9" fmla="*/ 28507 h 164526"/>
                <a:gd name="connsiteX10" fmla="*/ 52140 w 146642"/>
                <a:gd name="connsiteY10" fmla="*/ 28507 h 164526"/>
                <a:gd name="connsiteX11" fmla="*/ 109982 w 146642"/>
                <a:gd name="connsiteY11" fmla="*/ 81449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642" h="164526">
                  <a:moveTo>
                    <a:pt x="146642" y="80634"/>
                  </a:moveTo>
                  <a:cubicBezTo>
                    <a:pt x="146642" y="31765"/>
                    <a:pt x="113240" y="0"/>
                    <a:pt x="54584" y="0"/>
                  </a:cubicBezTo>
                  <a:lnTo>
                    <a:pt x="0" y="0"/>
                  </a:lnTo>
                  <a:lnTo>
                    <a:pt x="0" y="164527"/>
                  </a:lnTo>
                  <a:lnTo>
                    <a:pt x="51325" y="164527"/>
                  </a:lnTo>
                  <a:cubicBezTo>
                    <a:pt x="108352" y="163712"/>
                    <a:pt x="146642" y="131133"/>
                    <a:pt x="146642" y="80634"/>
                  </a:cubicBezTo>
                  <a:moveTo>
                    <a:pt x="109982" y="81449"/>
                  </a:moveTo>
                  <a:cubicBezTo>
                    <a:pt x="109982" y="109956"/>
                    <a:pt x="93688" y="136020"/>
                    <a:pt x="52954" y="136020"/>
                  </a:cubicBezTo>
                  <a:lnTo>
                    <a:pt x="34217" y="136020"/>
                  </a:lnTo>
                  <a:lnTo>
                    <a:pt x="34217" y="28507"/>
                  </a:lnTo>
                  <a:lnTo>
                    <a:pt x="52140" y="28507"/>
                  </a:lnTo>
                  <a:cubicBezTo>
                    <a:pt x="90429" y="27693"/>
                    <a:pt x="109982" y="48869"/>
                    <a:pt x="109982" y="81449"/>
                  </a:cubicBezTo>
                </a:path>
              </a:pathLst>
            </a:custGeom>
            <a:grpFill/>
            <a:ln w="8132"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82951560-0306-BF9E-B28B-E84098D8AECD}"/>
                </a:ext>
              </a:extLst>
            </p:cNvPr>
            <p:cNvSpPr/>
            <p:nvPr/>
          </p:nvSpPr>
          <p:spPr>
            <a:xfrm>
              <a:off x="7218626" y="3607373"/>
              <a:ext cx="111610" cy="168599"/>
            </a:xfrm>
            <a:custGeom>
              <a:avLst/>
              <a:gdLst>
                <a:gd name="connsiteX0" fmla="*/ 111611 w 111610"/>
                <a:gd name="connsiteY0" fmla="*/ 118915 h 168599"/>
                <a:gd name="connsiteX1" fmla="*/ 40734 w 111610"/>
                <a:gd name="connsiteY1" fmla="*/ 41539 h 168599"/>
                <a:gd name="connsiteX2" fmla="*/ 62730 w 111610"/>
                <a:gd name="connsiteY2" fmla="*/ 26878 h 168599"/>
                <a:gd name="connsiteX3" fmla="*/ 101835 w 111610"/>
                <a:gd name="connsiteY3" fmla="*/ 39096 h 168599"/>
                <a:gd name="connsiteX4" fmla="*/ 102649 w 111610"/>
                <a:gd name="connsiteY4" fmla="*/ 9774 h 168599"/>
                <a:gd name="connsiteX5" fmla="*/ 61101 w 111610"/>
                <a:gd name="connsiteY5" fmla="*/ 0 h 168599"/>
                <a:gd name="connsiteX6" fmla="*/ 4888 w 111610"/>
                <a:gd name="connsiteY6" fmla="*/ 47241 h 168599"/>
                <a:gd name="connsiteX7" fmla="*/ 15479 w 111610"/>
                <a:gd name="connsiteY7" fmla="*/ 76562 h 168599"/>
                <a:gd name="connsiteX8" fmla="*/ 75765 w 111610"/>
                <a:gd name="connsiteY8" fmla="*/ 124617 h 168599"/>
                <a:gd name="connsiteX9" fmla="*/ 50510 w 111610"/>
                <a:gd name="connsiteY9" fmla="*/ 141721 h 168599"/>
                <a:gd name="connsiteX10" fmla="*/ 13035 w 111610"/>
                <a:gd name="connsiteY10" fmla="*/ 128689 h 168599"/>
                <a:gd name="connsiteX11" fmla="*/ 0 w 111610"/>
                <a:gd name="connsiteY11" fmla="*/ 153124 h 168599"/>
                <a:gd name="connsiteX12" fmla="*/ 52954 w 111610"/>
                <a:gd name="connsiteY12" fmla="*/ 168599 h 168599"/>
                <a:gd name="connsiteX13" fmla="*/ 111611 w 111610"/>
                <a:gd name="connsiteY13" fmla="*/ 118915 h 16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68599">
                  <a:moveTo>
                    <a:pt x="111611" y="118915"/>
                  </a:moveTo>
                  <a:cubicBezTo>
                    <a:pt x="111611" y="66788"/>
                    <a:pt x="40734" y="70046"/>
                    <a:pt x="40734" y="41539"/>
                  </a:cubicBezTo>
                  <a:cubicBezTo>
                    <a:pt x="40734" y="31765"/>
                    <a:pt x="50510" y="26878"/>
                    <a:pt x="62730" y="26878"/>
                  </a:cubicBezTo>
                  <a:cubicBezTo>
                    <a:pt x="76580" y="26878"/>
                    <a:pt x="87985" y="30951"/>
                    <a:pt x="101835" y="39096"/>
                  </a:cubicBezTo>
                  <a:lnTo>
                    <a:pt x="102649" y="9774"/>
                  </a:lnTo>
                  <a:cubicBezTo>
                    <a:pt x="92873" y="4072"/>
                    <a:pt x="79024" y="0"/>
                    <a:pt x="61101" y="0"/>
                  </a:cubicBezTo>
                  <a:cubicBezTo>
                    <a:pt x="25255" y="0"/>
                    <a:pt x="4888" y="21991"/>
                    <a:pt x="4888" y="47241"/>
                  </a:cubicBezTo>
                  <a:cubicBezTo>
                    <a:pt x="4888" y="60272"/>
                    <a:pt x="8962" y="69232"/>
                    <a:pt x="15479" y="76562"/>
                  </a:cubicBezTo>
                  <a:cubicBezTo>
                    <a:pt x="35846" y="99368"/>
                    <a:pt x="75765" y="102626"/>
                    <a:pt x="75765" y="124617"/>
                  </a:cubicBezTo>
                  <a:cubicBezTo>
                    <a:pt x="75765" y="136834"/>
                    <a:pt x="61916" y="141721"/>
                    <a:pt x="50510" y="141721"/>
                  </a:cubicBezTo>
                  <a:cubicBezTo>
                    <a:pt x="35846" y="141721"/>
                    <a:pt x="22811" y="136020"/>
                    <a:pt x="13035" y="128689"/>
                  </a:cubicBezTo>
                  <a:lnTo>
                    <a:pt x="0" y="153124"/>
                  </a:lnTo>
                  <a:cubicBezTo>
                    <a:pt x="12220" y="161269"/>
                    <a:pt x="28514" y="168599"/>
                    <a:pt x="52954" y="168599"/>
                  </a:cubicBezTo>
                  <a:cubicBezTo>
                    <a:pt x="84727" y="167785"/>
                    <a:pt x="111611" y="149052"/>
                    <a:pt x="111611" y="118915"/>
                  </a:cubicBezTo>
                </a:path>
              </a:pathLst>
            </a:custGeom>
            <a:grpFill/>
            <a:ln w="8132" cap="flat">
              <a:noFill/>
              <a:prstDash val="solid"/>
              <a:miter/>
            </a:ln>
          </p:spPr>
          <p:txBody>
            <a:bodyPr rtlCol="0" anchor="ctr"/>
            <a:lstStyle/>
            <a:p>
              <a:endParaRPr lang="en-US"/>
            </a:p>
          </p:txBody>
        </p:sp>
      </p:grpSp>
    </p:spTree>
    <p:extLst>
      <p:ext uri="{BB962C8B-B14F-4D97-AF65-F5344CB8AC3E}">
        <p14:creationId xmlns:p14="http://schemas.microsoft.com/office/powerpoint/2010/main" val="789267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1281-F753-D8EF-1D6C-5A0CDFE06542}"/>
              </a:ext>
            </a:extLst>
          </p:cNvPr>
          <p:cNvSpPr>
            <a:spLocks noGrp="1"/>
          </p:cNvSpPr>
          <p:nvPr>
            <p:ph type="title"/>
          </p:nvPr>
        </p:nvSpPr>
        <p:spPr>
          <a:xfrm>
            <a:off x="831850" y="1406526"/>
            <a:ext cx="7205662" cy="1822449"/>
          </a:xfrm>
        </p:spPr>
        <p:txBody>
          <a:bodyPr anchor="t" anchorCtr="0"/>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AF2665-0855-90F2-C698-120B716134C5}"/>
              </a:ext>
            </a:extLst>
          </p:cNvPr>
          <p:cNvSpPr>
            <a:spLocks noGrp="1"/>
          </p:cNvSpPr>
          <p:nvPr>
            <p:ph type="body" idx="1"/>
          </p:nvPr>
        </p:nvSpPr>
        <p:spPr>
          <a:xfrm>
            <a:off x="831850" y="3228975"/>
            <a:ext cx="7205663" cy="3201987"/>
          </a:xfrm>
        </p:spPr>
        <p:txBody>
          <a:bodyPr/>
          <a:lstStyle>
            <a:lvl1pPr marL="0" indent="0">
              <a:buNone/>
              <a:defRPr sz="240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0BD36CA-81F9-B588-4076-0CED802C6FFC}"/>
              </a:ext>
            </a:extLst>
          </p:cNvPr>
          <p:cNvSpPr>
            <a:spLocks noGrp="1"/>
          </p:cNvSpPr>
          <p:nvPr>
            <p:ph type="dt" sz="half" idx="10"/>
          </p:nvPr>
        </p:nvSpPr>
        <p:spPr/>
        <p:txBody>
          <a:bodyPr/>
          <a:lstStyle/>
          <a:p>
            <a:fld id="{5C6AA07F-C62B-D845-AA0A-7E6883DBEE2A}" type="datetimeFigureOut">
              <a:rPr lang="en-US" smtClean="0"/>
              <a:t>9/28/2023</a:t>
            </a:fld>
            <a:endParaRPr lang="en-US"/>
          </a:p>
        </p:txBody>
      </p:sp>
      <p:sp>
        <p:nvSpPr>
          <p:cNvPr id="5" name="Footer Placeholder 4">
            <a:extLst>
              <a:ext uri="{FF2B5EF4-FFF2-40B4-BE49-F238E27FC236}">
                <a16:creationId xmlns:a16="http://schemas.microsoft.com/office/drawing/2014/main" id="{E3003953-225F-9044-7B01-3D657FB13D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6BE56F-07A7-699F-0450-F38AF7E56824}"/>
              </a:ext>
            </a:extLst>
          </p:cNvPr>
          <p:cNvSpPr>
            <a:spLocks noGrp="1"/>
          </p:cNvSpPr>
          <p:nvPr>
            <p:ph type="sldNum" sz="quarter" idx="12"/>
          </p:nvPr>
        </p:nvSpPr>
        <p:spPr/>
        <p:txBody>
          <a:bodyPr/>
          <a:lstStyle/>
          <a:p>
            <a:fld id="{B4DB26A7-6801-4E45-A230-3FC8D35F5FBF}" type="slidenum">
              <a:rPr lang="en-US" smtClean="0"/>
              <a:t>‹#›</a:t>
            </a:fld>
            <a:endParaRPr lang="en-US"/>
          </a:p>
        </p:txBody>
      </p:sp>
    </p:spTree>
    <p:extLst>
      <p:ext uri="{BB962C8B-B14F-4D97-AF65-F5344CB8AC3E}">
        <p14:creationId xmlns:p14="http://schemas.microsoft.com/office/powerpoint/2010/main" val="22805958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9A64B-5473-239A-534F-EB871C8D3B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79A538-0305-9DA3-3FC3-F35F1D00F113}"/>
              </a:ext>
            </a:extLst>
          </p:cNvPr>
          <p:cNvSpPr>
            <a:spLocks noGrp="1"/>
          </p:cNvSpPr>
          <p:nvPr>
            <p:ph type="dt" sz="half" idx="10"/>
          </p:nvPr>
        </p:nvSpPr>
        <p:spPr/>
        <p:txBody>
          <a:bodyPr/>
          <a:lstStyle/>
          <a:p>
            <a:fld id="{5C6AA07F-C62B-D845-AA0A-7E6883DBEE2A}" type="datetimeFigureOut">
              <a:rPr lang="en-US" smtClean="0"/>
              <a:t>9/28/2023</a:t>
            </a:fld>
            <a:endParaRPr lang="en-US"/>
          </a:p>
        </p:txBody>
      </p:sp>
      <p:sp>
        <p:nvSpPr>
          <p:cNvPr id="4" name="Footer Placeholder 3">
            <a:extLst>
              <a:ext uri="{FF2B5EF4-FFF2-40B4-BE49-F238E27FC236}">
                <a16:creationId xmlns:a16="http://schemas.microsoft.com/office/drawing/2014/main" id="{492134A0-5C21-138E-ADEA-A6781876684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0F5FAA-15E4-7063-9342-924EE07E822D}"/>
              </a:ext>
            </a:extLst>
          </p:cNvPr>
          <p:cNvSpPr>
            <a:spLocks noGrp="1"/>
          </p:cNvSpPr>
          <p:nvPr>
            <p:ph type="sldNum" sz="quarter" idx="12"/>
          </p:nvPr>
        </p:nvSpPr>
        <p:spPr/>
        <p:txBody>
          <a:bodyPr/>
          <a:lstStyle/>
          <a:p>
            <a:fld id="{B4DB26A7-6801-4E45-A230-3FC8D35F5FBF}" type="slidenum">
              <a:rPr lang="en-US" smtClean="0"/>
              <a:t>‹#›</a:t>
            </a:fld>
            <a:endParaRPr lang="en-US"/>
          </a:p>
        </p:txBody>
      </p:sp>
    </p:spTree>
    <p:extLst>
      <p:ext uri="{BB962C8B-B14F-4D97-AF65-F5344CB8AC3E}">
        <p14:creationId xmlns:p14="http://schemas.microsoft.com/office/powerpoint/2010/main" val="1920372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9B80B5-FC52-FDAE-76AA-23FA917B71DF}"/>
              </a:ext>
            </a:extLst>
          </p:cNvPr>
          <p:cNvSpPr>
            <a:spLocks noGrp="1"/>
          </p:cNvSpPr>
          <p:nvPr>
            <p:ph type="dt" sz="half" idx="10"/>
          </p:nvPr>
        </p:nvSpPr>
        <p:spPr/>
        <p:txBody>
          <a:bodyPr/>
          <a:lstStyle/>
          <a:p>
            <a:fld id="{5C6AA07F-C62B-D845-AA0A-7E6883DBEE2A}" type="datetimeFigureOut">
              <a:rPr lang="en-US" smtClean="0"/>
              <a:t>9/28/2023</a:t>
            </a:fld>
            <a:endParaRPr lang="en-US"/>
          </a:p>
        </p:txBody>
      </p:sp>
      <p:sp>
        <p:nvSpPr>
          <p:cNvPr id="3" name="Footer Placeholder 2">
            <a:extLst>
              <a:ext uri="{FF2B5EF4-FFF2-40B4-BE49-F238E27FC236}">
                <a16:creationId xmlns:a16="http://schemas.microsoft.com/office/drawing/2014/main" id="{7F1CD4E9-C15E-3398-251A-866D708B22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DA1C52-73DC-A2F2-6F69-9D30C7ABF862}"/>
              </a:ext>
            </a:extLst>
          </p:cNvPr>
          <p:cNvSpPr>
            <a:spLocks noGrp="1"/>
          </p:cNvSpPr>
          <p:nvPr>
            <p:ph type="sldNum" sz="quarter" idx="12"/>
          </p:nvPr>
        </p:nvSpPr>
        <p:spPr/>
        <p:txBody>
          <a:bodyPr/>
          <a:lstStyle/>
          <a:p>
            <a:fld id="{B4DB26A7-6801-4E45-A230-3FC8D35F5FBF}" type="slidenum">
              <a:rPr lang="en-US" smtClean="0"/>
              <a:t>‹#›</a:t>
            </a:fld>
            <a:endParaRPr lang="en-US"/>
          </a:p>
        </p:txBody>
      </p:sp>
    </p:spTree>
    <p:extLst>
      <p:ext uri="{BB962C8B-B14F-4D97-AF65-F5344CB8AC3E}">
        <p14:creationId xmlns:p14="http://schemas.microsoft.com/office/powerpoint/2010/main" val="22034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Lilac">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82A5C365-A904-5387-47DE-EC8254154A52}"/>
              </a:ext>
            </a:extLst>
          </p:cNvPr>
          <p:cNvSpPr/>
          <p:nvPr/>
        </p:nvSpPr>
        <p:spPr>
          <a:xfrm>
            <a:off x="7164402" y="-452199"/>
            <a:ext cx="5027598" cy="5847873"/>
          </a:xfrm>
          <a:custGeom>
            <a:avLst/>
            <a:gdLst>
              <a:gd name="connsiteX0" fmla="*/ 1256234 w 1256233"/>
              <a:gd name="connsiteY0" fmla="*/ 0 h 1461193"/>
              <a:gd name="connsiteX1" fmla="*/ 0 w 1256233"/>
              <a:gd name="connsiteY1" fmla="*/ 0 h 1461193"/>
              <a:gd name="connsiteX2" fmla="*/ 0 w 1256233"/>
              <a:gd name="connsiteY2" fmla="*/ 1461194 h 1461193"/>
              <a:gd name="connsiteX3" fmla="*/ 206113 w 1256233"/>
              <a:gd name="connsiteY3" fmla="*/ 1255943 h 1461193"/>
              <a:gd name="connsiteX4" fmla="*/ 1256234 w 1256233"/>
              <a:gd name="connsiteY4" fmla="*/ 1255943 h 1461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233" h="1461193">
                <a:moveTo>
                  <a:pt x="1256234" y="0"/>
                </a:moveTo>
                <a:lnTo>
                  <a:pt x="0" y="0"/>
                </a:lnTo>
                <a:lnTo>
                  <a:pt x="0" y="1461194"/>
                </a:lnTo>
                <a:lnTo>
                  <a:pt x="206113" y="1255943"/>
                </a:lnTo>
                <a:lnTo>
                  <a:pt x="1256234" y="1255943"/>
                </a:lnTo>
                <a:close/>
              </a:path>
            </a:pathLst>
          </a:custGeom>
          <a:solidFill>
            <a:srgbClr val="55BDAE"/>
          </a:solidFill>
          <a:ln w="8132"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F1A62C7-81F2-B068-36BA-5D8FFE6F6BB6}"/>
              </a:ext>
            </a:extLst>
          </p:cNvPr>
          <p:cNvSpPr>
            <a:spLocks noGrp="1"/>
          </p:cNvSpPr>
          <p:nvPr>
            <p:ph type="ctrTitle" hasCustomPrompt="1"/>
          </p:nvPr>
        </p:nvSpPr>
        <p:spPr>
          <a:xfrm>
            <a:off x="800783" y="1341119"/>
            <a:ext cx="6185806" cy="4023361"/>
          </a:xfrm>
        </p:spPr>
        <p:txBody>
          <a:bodyPr anchor="t" anchorCtr="0"/>
          <a:lstStyle>
            <a:lvl1pPr algn="l">
              <a:lnSpc>
                <a:spcPts val="9600"/>
              </a:lnSpc>
              <a:defRPr sz="9600">
                <a:solidFill>
                  <a:schemeClr val="bg2"/>
                </a:solidFill>
              </a:defRPr>
            </a:lvl1pPr>
          </a:lstStyle>
          <a:p>
            <a:r>
              <a:rPr lang="en-US"/>
              <a:t>Add title</a:t>
            </a:r>
            <a:br>
              <a:rPr lang="en-US"/>
            </a:br>
            <a:r>
              <a:rPr lang="en-US"/>
              <a:t>three</a:t>
            </a:r>
            <a:br>
              <a:rPr lang="en-US"/>
            </a:br>
            <a:r>
              <a:rPr lang="en-US"/>
              <a:t>lines</a:t>
            </a:r>
          </a:p>
        </p:txBody>
      </p:sp>
      <p:sp>
        <p:nvSpPr>
          <p:cNvPr id="3" name="Subtitle 2">
            <a:extLst>
              <a:ext uri="{FF2B5EF4-FFF2-40B4-BE49-F238E27FC236}">
                <a16:creationId xmlns:a16="http://schemas.microsoft.com/office/drawing/2014/main" id="{2898F104-2D72-69F2-5BB1-4B35524F469E}"/>
              </a:ext>
            </a:extLst>
          </p:cNvPr>
          <p:cNvSpPr>
            <a:spLocks noGrp="1"/>
          </p:cNvSpPr>
          <p:nvPr>
            <p:ph type="subTitle" idx="1"/>
          </p:nvPr>
        </p:nvSpPr>
        <p:spPr>
          <a:xfrm>
            <a:off x="800783" y="5364480"/>
            <a:ext cx="6185805" cy="1057773"/>
          </a:xfrm>
        </p:spPr>
        <p:txBody>
          <a:bodyPr/>
          <a:lstStyle>
            <a:lvl1pPr marL="0" indent="0" algn="l">
              <a:buNone/>
              <a:defRPr sz="2000">
                <a:solidFill>
                  <a:schemeClr val="bg2"/>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F1D3BE-351D-6F20-EA8A-480976421A5D}"/>
              </a:ext>
            </a:extLst>
          </p:cNvPr>
          <p:cNvSpPr>
            <a:spLocks noGrp="1"/>
          </p:cNvSpPr>
          <p:nvPr>
            <p:ph type="dt" sz="half" idx="10"/>
          </p:nvPr>
        </p:nvSpPr>
        <p:spPr/>
        <p:txBody>
          <a:bodyPr/>
          <a:lstStyle>
            <a:lvl1pPr>
              <a:defRPr>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C20D8EAF-E347-16FC-2EC5-4B61C84210D8}"/>
              </a:ext>
            </a:extLst>
          </p:cNvPr>
          <p:cNvSpPr>
            <a:spLocks noGrp="1"/>
          </p:cNvSpPr>
          <p:nvPr>
            <p:ph type="ftr" sz="quarter" idx="11"/>
          </p:nvPr>
        </p:nvSpPr>
        <p:spPr/>
        <p:txBody>
          <a:bodyPr/>
          <a:lstStyle>
            <a:lvl1pPr>
              <a:defRPr>
                <a:solidFill>
                  <a:schemeClr val="bg2"/>
                </a:solidFill>
              </a:defRPr>
            </a:lvl1pPr>
          </a:lstStyle>
          <a:p>
            <a:endParaRPr lang="en-US"/>
          </a:p>
        </p:txBody>
      </p:sp>
      <p:sp>
        <p:nvSpPr>
          <p:cNvPr id="6" name="Slide Number Placeholder 5">
            <a:extLst>
              <a:ext uri="{FF2B5EF4-FFF2-40B4-BE49-F238E27FC236}">
                <a16:creationId xmlns:a16="http://schemas.microsoft.com/office/drawing/2014/main" id="{1F4CF7B6-F362-B65B-FF5A-5A7AACF15F00}"/>
              </a:ext>
            </a:extLst>
          </p:cNvPr>
          <p:cNvSpPr>
            <a:spLocks noGrp="1"/>
          </p:cNvSpPr>
          <p:nvPr>
            <p:ph type="sldNum" sz="quarter" idx="12"/>
          </p:nvPr>
        </p:nvSpPr>
        <p:spPr/>
        <p:txBody>
          <a:bodyPr/>
          <a:lstStyle>
            <a:lvl1pPr>
              <a:defRPr>
                <a:solidFill>
                  <a:schemeClr val="bg2"/>
                </a:solidFill>
              </a:defRPr>
            </a:lvl1pPr>
          </a:lstStyle>
          <a:p>
            <a:fld id="{B4DB26A7-6801-4E45-A230-3FC8D35F5FBF}" type="slidenum">
              <a:rPr lang="en-US" smtClean="0"/>
              <a:pPr/>
              <a:t>‹#›</a:t>
            </a:fld>
            <a:endParaRPr lang="en-US"/>
          </a:p>
        </p:txBody>
      </p:sp>
      <p:grpSp>
        <p:nvGrpSpPr>
          <p:cNvPr id="7" name="Graphic 9">
            <a:extLst>
              <a:ext uri="{FF2B5EF4-FFF2-40B4-BE49-F238E27FC236}">
                <a16:creationId xmlns:a16="http://schemas.microsoft.com/office/drawing/2014/main" id="{60131718-2E37-704A-88DC-2393ACA9BAE5}"/>
              </a:ext>
            </a:extLst>
          </p:cNvPr>
          <p:cNvGrpSpPr/>
          <p:nvPr userDrawn="1"/>
        </p:nvGrpSpPr>
        <p:grpSpPr>
          <a:xfrm>
            <a:off x="9819879" y="427038"/>
            <a:ext cx="1941909" cy="554151"/>
            <a:chOff x="4869909" y="3074697"/>
            <a:chExt cx="2460327" cy="702089"/>
          </a:xfrm>
          <a:solidFill>
            <a:schemeClr val="tx1"/>
          </a:solidFill>
        </p:grpSpPr>
        <p:sp>
          <p:nvSpPr>
            <p:cNvPr id="8" name="Freeform 7">
              <a:extLst>
                <a:ext uri="{FF2B5EF4-FFF2-40B4-BE49-F238E27FC236}">
                  <a16:creationId xmlns:a16="http://schemas.microsoft.com/office/drawing/2014/main" id="{60450B1E-31C3-1BFE-8AFF-75D412F7B203}"/>
                </a:ext>
              </a:extLst>
            </p:cNvPr>
            <p:cNvSpPr/>
            <p:nvPr/>
          </p:nvSpPr>
          <p:spPr>
            <a:xfrm>
              <a:off x="6869944" y="3074697"/>
              <a:ext cx="452961" cy="448783"/>
            </a:xfrm>
            <a:custGeom>
              <a:avLst/>
              <a:gdLst>
                <a:gd name="connsiteX0" fmla="*/ 334018 w 452961"/>
                <a:gd name="connsiteY0" fmla="*/ 154753 h 448783"/>
                <a:gd name="connsiteX1" fmla="*/ 339721 w 452961"/>
                <a:gd name="connsiteY1" fmla="*/ 154753 h 448783"/>
                <a:gd name="connsiteX2" fmla="*/ 339721 w 452961"/>
                <a:gd name="connsiteY2" fmla="*/ 149051 h 448783"/>
                <a:gd name="connsiteX3" fmla="*/ 329945 w 452961"/>
                <a:gd name="connsiteY3" fmla="*/ 149051 h 448783"/>
                <a:gd name="connsiteX4" fmla="*/ 329945 w 452961"/>
                <a:gd name="connsiteY4" fmla="*/ 166156 h 448783"/>
                <a:gd name="connsiteX5" fmla="*/ 334018 w 452961"/>
                <a:gd name="connsiteY5" fmla="*/ 166156 h 448783"/>
                <a:gd name="connsiteX6" fmla="*/ 334018 w 452961"/>
                <a:gd name="connsiteY6" fmla="*/ 154753 h 448783"/>
                <a:gd name="connsiteX7" fmla="*/ 316095 w 452961"/>
                <a:gd name="connsiteY7" fmla="*/ 154753 h 448783"/>
                <a:gd name="connsiteX8" fmla="*/ 321798 w 452961"/>
                <a:gd name="connsiteY8" fmla="*/ 154753 h 448783"/>
                <a:gd name="connsiteX9" fmla="*/ 321798 w 452961"/>
                <a:gd name="connsiteY9" fmla="*/ 149051 h 448783"/>
                <a:gd name="connsiteX10" fmla="*/ 312022 w 452961"/>
                <a:gd name="connsiteY10" fmla="*/ 149051 h 448783"/>
                <a:gd name="connsiteX11" fmla="*/ 312022 w 452961"/>
                <a:gd name="connsiteY11" fmla="*/ 166156 h 448783"/>
                <a:gd name="connsiteX12" fmla="*/ 316095 w 452961"/>
                <a:gd name="connsiteY12" fmla="*/ 166156 h 448783"/>
                <a:gd name="connsiteX13" fmla="*/ 316095 w 452961"/>
                <a:gd name="connsiteY13" fmla="*/ 154753 h 448783"/>
                <a:gd name="connsiteX14" fmla="*/ 0 w 452961"/>
                <a:gd name="connsiteY14" fmla="*/ 0 h 448783"/>
                <a:gd name="connsiteX15" fmla="*/ 0 w 452961"/>
                <a:gd name="connsiteY15" fmla="*/ 448784 h 448783"/>
                <a:gd name="connsiteX16" fmla="*/ 235442 w 452961"/>
                <a:gd name="connsiteY16" fmla="*/ 448784 h 448783"/>
                <a:gd name="connsiteX17" fmla="*/ 235442 w 452961"/>
                <a:gd name="connsiteY17" fmla="*/ 313578 h 448783"/>
                <a:gd name="connsiteX18" fmla="*/ 275361 w 452961"/>
                <a:gd name="connsiteY18" fmla="*/ 313578 h 448783"/>
                <a:gd name="connsiteX19" fmla="*/ 275361 w 452961"/>
                <a:gd name="connsiteY19" fmla="*/ 448784 h 448783"/>
                <a:gd name="connsiteX20" fmla="*/ 281064 w 452961"/>
                <a:gd name="connsiteY20" fmla="*/ 448784 h 448783"/>
                <a:gd name="connsiteX21" fmla="*/ 281064 w 452961"/>
                <a:gd name="connsiteY21" fmla="*/ 301361 h 448783"/>
                <a:gd name="connsiteX22" fmla="*/ 354385 w 452961"/>
                <a:gd name="connsiteY22" fmla="*/ 301361 h 448783"/>
                <a:gd name="connsiteX23" fmla="*/ 354385 w 452961"/>
                <a:gd name="connsiteY23" fmla="*/ 448784 h 448783"/>
                <a:gd name="connsiteX24" fmla="*/ 359273 w 452961"/>
                <a:gd name="connsiteY24" fmla="*/ 448784 h 448783"/>
                <a:gd name="connsiteX25" fmla="*/ 359273 w 452961"/>
                <a:gd name="connsiteY25" fmla="*/ 313578 h 448783"/>
                <a:gd name="connsiteX26" fmla="*/ 399192 w 452961"/>
                <a:gd name="connsiteY26" fmla="*/ 313578 h 448783"/>
                <a:gd name="connsiteX27" fmla="*/ 399192 w 452961"/>
                <a:gd name="connsiteY27" fmla="*/ 448784 h 448783"/>
                <a:gd name="connsiteX28" fmla="*/ 452961 w 452961"/>
                <a:gd name="connsiteY28" fmla="*/ 448784 h 448783"/>
                <a:gd name="connsiteX29" fmla="*/ 452961 w 452961"/>
                <a:gd name="connsiteY29" fmla="*/ 0 h 448783"/>
                <a:gd name="connsiteX30" fmla="*/ 0 w 452961"/>
                <a:gd name="connsiteY30" fmla="*/ 0 h 448783"/>
                <a:gd name="connsiteX31" fmla="*/ 316910 w 452961"/>
                <a:gd name="connsiteY31" fmla="*/ 75747 h 448783"/>
                <a:gd name="connsiteX32" fmla="*/ 356829 w 452961"/>
                <a:gd name="connsiteY32" fmla="*/ 100182 h 448783"/>
                <a:gd name="connsiteX33" fmla="*/ 276991 w 452961"/>
                <a:gd name="connsiteY33" fmla="*/ 100182 h 448783"/>
                <a:gd name="connsiteX34" fmla="*/ 316910 w 452961"/>
                <a:gd name="connsiteY34" fmla="*/ 75747 h 448783"/>
                <a:gd name="connsiteX35" fmla="*/ 276991 w 452961"/>
                <a:gd name="connsiteY35" fmla="*/ 104255 h 448783"/>
                <a:gd name="connsiteX36" fmla="*/ 357644 w 452961"/>
                <a:gd name="connsiteY36" fmla="*/ 104255 h 448783"/>
                <a:gd name="connsiteX37" fmla="*/ 361717 w 452961"/>
                <a:gd name="connsiteY37" fmla="*/ 133576 h 448783"/>
                <a:gd name="connsiteX38" fmla="*/ 272917 w 452961"/>
                <a:gd name="connsiteY38" fmla="*/ 133576 h 448783"/>
                <a:gd name="connsiteX39" fmla="*/ 276991 w 452961"/>
                <a:gd name="connsiteY39" fmla="*/ 104255 h 448783"/>
                <a:gd name="connsiteX40" fmla="*/ 390231 w 452961"/>
                <a:gd name="connsiteY40" fmla="*/ 308691 h 448783"/>
                <a:gd name="connsiteX41" fmla="*/ 358458 w 452961"/>
                <a:gd name="connsiteY41" fmla="*/ 308691 h 448783"/>
                <a:gd name="connsiteX42" fmla="*/ 358458 w 452961"/>
                <a:gd name="connsiteY42" fmla="*/ 295660 h 448783"/>
                <a:gd name="connsiteX43" fmla="*/ 274547 w 452961"/>
                <a:gd name="connsiteY43" fmla="*/ 295660 h 448783"/>
                <a:gd name="connsiteX44" fmla="*/ 274547 w 452961"/>
                <a:gd name="connsiteY44" fmla="*/ 308691 h 448783"/>
                <a:gd name="connsiteX45" fmla="*/ 242774 w 452961"/>
                <a:gd name="connsiteY45" fmla="*/ 308691 h 448783"/>
                <a:gd name="connsiteX46" fmla="*/ 242774 w 452961"/>
                <a:gd name="connsiteY46" fmla="*/ 280184 h 448783"/>
                <a:gd name="connsiteX47" fmla="*/ 248477 w 452961"/>
                <a:gd name="connsiteY47" fmla="*/ 280184 h 448783"/>
                <a:gd name="connsiteX48" fmla="*/ 248477 w 452961"/>
                <a:gd name="connsiteY48" fmla="*/ 187333 h 448783"/>
                <a:gd name="connsiteX49" fmla="*/ 257438 w 452961"/>
                <a:gd name="connsiteY49" fmla="*/ 187333 h 448783"/>
                <a:gd name="connsiteX50" fmla="*/ 257438 w 452961"/>
                <a:gd name="connsiteY50" fmla="*/ 139278 h 448783"/>
                <a:gd name="connsiteX51" fmla="*/ 374752 w 452961"/>
                <a:gd name="connsiteY51" fmla="*/ 139278 h 448783"/>
                <a:gd name="connsiteX52" fmla="*/ 374752 w 452961"/>
                <a:gd name="connsiteY52" fmla="*/ 187333 h 448783"/>
                <a:gd name="connsiteX53" fmla="*/ 383713 w 452961"/>
                <a:gd name="connsiteY53" fmla="*/ 187333 h 448783"/>
                <a:gd name="connsiteX54" fmla="*/ 383713 w 452961"/>
                <a:gd name="connsiteY54" fmla="*/ 280184 h 448783"/>
                <a:gd name="connsiteX55" fmla="*/ 389416 w 452961"/>
                <a:gd name="connsiteY55" fmla="*/ 280184 h 448783"/>
                <a:gd name="connsiteX56" fmla="*/ 389416 w 452961"/>
                <a:gd name="connsiteY56" fmla="*/ 308691 h 448783"/>
                <a:gd name="connsiteX57" fmla="*/ 336462 w 452961"/>
                <a:gd name="connsiteY57" fmla="*/ 280184 h 448783"/>
                <a:gd name="connsiteX58" fmla="*/ 342979 w 452961"/>
                <a:gd name="connsiteY58" fmla="*/ 280184 h 448783"/>
                <a:gd name="connsiteX59" fmla="*/ 342979 w 452961"/>
                <a:gd name="connsiteY59" fmla="*/ 218283 h 448783"/>
                <a:gd name="connsiteX60" fmla="*/ 357644 w 452961"/>
                <a:gd name="connsiteY60" fmla="*/ 218283 h 448783"/>
                <a:gd name="connsiteX61" fmla="*/ 357644 w 452961"/>
                <a:gd name="connsiteY61" fmla="*/ 207695 h 448783"/>
                <a:gd name="connsiteX62" fmla="*/ 335647 w 452961"/>
                <a:gd name="connsiteY62" fmla="*/ 207695 h 448783"/>
                <a:gd name="connsiteX63" fmla="*/ 336462 w 452961"/>
                <a:gd name="connsiteY63" fmla="*/ 280184 h 448783"/>
                <a:gd name="connsiteX64" fmla="*/ 268844 w 452961"/>
                <a:gd name="connsiteY64" fmla="*/ 197107 h 448783"/>
                <a:gd name="connsiteX65" fmla="*/ 364976 w 452961"/>
                <a:gd name="connsiteY65" fmla="*/ 197107 h 448783"/>
                <a:gd name="connsiteX66" fmla="*/ 369864 w 452961"/>
                <a:gd name="connsiteY66" fmla="*/ 190590 h 448783"/>
                <a:gd name="connsiteX67" fmla="*/ 264770 w 452961"/>
                <a:gd name="connsiteY67" fmla="*/ 190590 h 448783"/>
                <a:gd name="connsiteX68" fmla="*/ 268844 w 452961"/>
                <a:gd name="connsiteY68" fmla="*/ 197107 h 448783"/>
                <a:gd name="connsiteX69" fmla="*/ 306319 w 452961"/>
                <a:gd name="connsiteY69" fmla="*/ 280184 h 448783"/>
                <a:gd name="connsiteX70" fmla="*/ 312836 w 452961"/>
                <a:gd name="connsiteY70" fmla="*/ 280184 h 448783"/>
                <a:gd name="connsiteX71" fmla="*/ 312836 w 452961"/>
                <a:gd name="connsiteY71" fmla="*/ 218283 h 448783"/>
                <a:gd name="connsiteX72" fmla="*/ 327501 w 452961"/>
                <a:gd name="connsiteY72" fmla="*/ 218283 h 448783"/>
                <a:gd name="connsiteX73" fmla="*/ 327501 w 452961"/>
                <a:gd name="connsiteY73" fmla="*/ 207695 h 448783"/>
                <a:gd name="connsiteX74" fmla="*/ 306319 w 452961"/>
                <a:gd name="connsiteY74" fmla="*/ 207695 h 448783"/>
                <a:gd name="connsiteX75" fmla="*/ 306319 w 452961"/>
                <a:gd name="connsiteY75" fmla="*/ 280184 h 448783"/>
                <a:gd name="connsiteX76" fmla="*/ 298172 w 452961"/>
                <a:gd name="connsiteY76" fmla="*/ 154753 h 448783"/>
                <a:gd name="connsiteX77" fmla="*/ 303875 w 452961"/>
                <a:gd name="connsiteY77" fmla="*/ 154753 h 448783"/>
                <a:gd name="connsiteX78" fmla="*/ 303875 w 452961"/>
                <a:gd name="connsiteY78" fmla="*/ 149051 h 448783"/>
                <a:gd name="connsiteX79" fmla="*/ 294099 w 452961"/>
                <a:gd name="connsiteY79" fmla="*/ 149051 h 448783"/>
                <a:gd name="connsiteX80" fmla="*/ 294099 w 452961"/>
                <a:gd name="connsiteY80" fmla="*/ 166156 h 448783"/>
                <a:gd name="connsiteX81" fmla="*/ 298172 w 452961"/>
                <a:gd name="connsiteY81" fmla="*/ 166156 h 448783"/>
                <a:gd name="connsiteX82" fmla="*/ 298172 w 452961"/>
                <a:gd name="connsiteY82" fmla="*/ 154753 h 448783"/>
                <a:gd name="connsiteX83" fmla="*/ 276176 w 452961"/>
                <a:gd name="connsiteY83" fmla="*/ 280184 h 448783"/>
                <a:gd name="connsiteX84" fmla="*/ 282693 w 452961"/>
                <a:gd name="connsiteY84" fmla="*/ 280184 h 448783"/>
                <a:gd name="connsiteX85" fmla="*/ 282693 w 452961"/>
                <a:gd name="connsiteY85" fmla="*/ 218283 h 448783"/>
                <a:gd name="connsiteX86" fmla="*/ 297357 w 452961"/>
                <a:gd name="connsiteY86" fmla="*/ 218283 h 448783"/>
                <a:gd name="connsiteX87" fmla="*/ 297357 w 452961"/>
                <a:gd name="connsiteY87" fmla="*/ 207695 h 448783"/>
                <a:gd name="connsiteX88" fmla="*/ 276176 w 452961"/>
                <a:gd name="connsiteY88" fmla="*/ 207695 h 448783"/>
                <a:gd name="connsiteX89" fmla="*/ 276176 w 452961"/>
                <a:gd name="connsiteY89" fmla="*/ 280184 h 448783"/>
                <a:gd name="connsiteX90" fmla="*/ 317724 w 452961"/>
                <a:gd name="connsiteY90" fmla="*/ 320094 h 448783"/>
                <a:gd name="connsiteX91" fmla="*/ 297357 w 452961"/>
                <a:gd name="connsiteY91" fmla="*/ 340456 h 448783"/>
                <a:gd name="connsiteX92" fmla="*/ 317724 w 452961"/>
                <a:gd name="connsiteY92" fmla="*/ 360819 h 448783"/>
                <a:gd name="connsiteX93" fmla="*/ 338091 w 452961"/>
                <a:gd name="connsiteY93" fmla="*/ 340456 h 448783"/>
                <a:gd name="connsiteX94" fmla="*/ 317724 w 452961"/>
                <a:gd name="connsiteY94" fmla="*/ 320094 h 448783"/>
                <a:gd name="connsiteX95" fmla="*/ 317724 w 452961"/>
                <a:gd name="connsiteY95" fmla="*/ 355932 h 448783"/>
                <a:gd name="connsiteX96" fmla="*/ 301431 w 452961"/>
                <a:gd name="connsiteY96" fmla="*/ 339642 h 448783"/>
                <a:gd name="connsiteX97" fmla="*/ 317724 w 452961"/>
                <a:gd name="connsiteY97" fmla="*/ 323352 h 448783"/>
                <a:gd name="connsiteX98" fmla="*/ 333203 w 452961"/>
                <a:gd name="connsiteY98" fmla="*/ 339642 h 448783"/>
                <a:gd name="connsiteX99" fmla="*/ 317724 w 452961"/>
                <a:gd name="connsiteY99" fmla="*/ 355932 h 44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52961" h="448783">
                  <a:moveTo>
                    <a:pt x="334018" y="154753"/>
                  </a:moveTo>
                  <a:lnTo>
                    <a:pt x="339721" y="154753"/>
                  </a:lnTo>
                  <a:lnTo>
                    <a:pt x="339721" y="149051"/>
                  </a:lnTo>
                  <a:lnTo>
                    <a:pt x="329945" y="149051"/>
                  </a:lnTo>
                  <a:lnTo>
                    <a:pt x="329945" y="166156"/>
                  </a:lnTo>
                  <a:lnTo>
                    <a:pt x="334018" y="166156"/>
                  </a:lnTo>
                  <a:lnTo>
                    <a:pt x="334018" y="154753"/>
                  </a:lnTo>
                  <a:close/>
                  <a:moveTo>
                    <a:pt x="316095" y="154753"/>
                  </a:moveTo>
                  <a:lnTo>
                    <a:pt x="321798" y="154753"/>
                  </a:lnTo>
                  <a:lnTo>
                    <a:pt x="321798" y="149051"/>
                  </a:lnTo>
                  <a:lnTo>
                    <a:pt x="312022" y="149051"/>
                  </a:lnTo>
                  <a:lnTo>
                    <a:pt x="312022" y="166156"/>
                  </a:lnTo>
                  <a:lnTo>
                    <a:pt x="316095" y="166156"/>
                  </a:lnTo>
                  <a:lnTo>
                    <a:pt x="316095" y="154753"/>
                  </a:lnTo>
                  <a:close/>
                  <a:moveTo>
                    <a:pt x="0" y="0"/>
                  </a:moveTo>
                  <a:lnTo>
                    <a:pt x="0" y="448784"/>
                  </a:lnTo>
                  <a:lnTo>
                    <a:pt x="235442" y="448784"/>
                  </a:lnTo>
                  <a:lnTo>
                    <a:pt x="235442" y="313578"/>
                  </a:lnTo>
                  <a:lnTo>
                    <a:pt x="275361" y="313578"/>
                  </a:lnTo>
                  <a:lnTo>
                    <a:pt x="275361" y="448784"/>
                  </a:lnTo>
                  <a:lnTo>
                    <a:pt x="281064" y="448784"/>
                  </a:lnTo>
                  <a:lnTo>
                    <a:pt x="281064" y="301361"/>
                  </a:lnTo>
                  <a:lnTo>
                    <a:pt x="354385" y="301361"/>
                  </a:lnTo>
                  <a:lnTo>
                    <a:pt x="354385" y="448784"/>
                  </a:lnTo>
                  <a:lnTo>
                    <a:pt x="359273" y="448784"/>
                  </a:lnTo>
                  <a:lnTo>
                    <a:pt x="359273" y="313578"/>
                  </a:lnTo>
                  <a:lnTo>
                    <a:pt x="399192" y="313578"/>
                  </a:lnTo>
                  <a:lnTo>
                    <a:pt x="399192" y="448784"/>
                  </a:lnTo>
                  <a:lnTo>
                    <a:pt x="452961" y="448784"/>
                  </a:lnTo>
                  <a:lnTo>
                    <a:pt x="452961" y="0"/>
                  </a:lnTo>
                  <a:lnTo>
                    <a:pt x="0" y="0"/>
                  </a:lnTo>
                  <a:close/>
                  <a:moveTo>
                    <a:pt x="316910" y="75747"/>
                  </a:moveTo>
                  <a:lnTo>
                    <a:pt x="356829" y="100182"/>
                  </a:lnTo>
                  <a:lnTo>
                    <a:pt x="276991" y="100182"/>
                  </a:lnTo>
                  <a:lnTo>
                    <a:pt x="316910" y="75747"/>
                  </a:lnTo>
                  <a:close/>
                  <a:moveTo>
                    <a:pt x="276991" y="104255"/>
                  </a:moveTo>
                  <a:lnTo>
                    <a:pt x="357644" y="104255"/>
                  </a:lnTo>
                  <a:lnTo>
                    <a:pt x="361717" y="133576"/>
                  </a:lnTo>
                  <a:lnTo>
                    <a:pt x="272917" y="133576"/>
                  </a:lnTo>
                  <a:lnTo>
                    <a:pt x="276991" y="104255"/>
                  </a:lnTo>
                  <a:close/>
                  <a:moveTo>
                    <a:pt x="390231" y="308691"/>
                  </a:moveTo>
                  <a:lnTo>
                    <a:pt x="358458" y="308691"/>
                  </a:lnTo>
                  <a:lnTo>
                    <a:pt x="358458" y="295660"/>
                  </a:lnTo>
                  <a:lnTo>
                    <a:pt x="274547" y="295660"/>
                  </a:lnTo>
                  <a:lnTo>
                    <a:pt x="274547" y="308691"/>
                  </a:lnTo>
                  <a:lnTo>
                    <a:pt x="242774" y="308691"/>
                  </a:lnTo>
                  <a:lnTo>
                    <a:pt x="242774" y="280184"/>
                  </a:lnTo>
                  <a:lnTo>
                    <a:pt x="248477" y="280184"/>
                  </a:lnTo>
                  <a:lnTo>
                    <a:pt x="248477" y="187333"/>
                  </a:lnTo>
                  <a:lnTo>
                    <a:pt x="257438" y="187333"/>
                  </a:lnTo>
                  <a:lnTo>
                    <a:pt x="257438" y="139278"/>
                  </a:lnTo>
                  <a:lnTo>
                    <a:pt x="374752" y="139278"/>
                  </a:lnTo>
                  <a:lnTo>
                    <a:pt x="374752" y="187333"/>
                  </a:lnTo>
                  <a:lnTo>
                    <a:pt x="383713" y="187333"/>
                  </a:lnTo>
                  <a:lnTo>
                    <a:pt x="383713" y="280184"/>
                  </a:lnTo>
                  <a:lnTo>
                    <a:pt x="389416" y="280184"/>
                  </a:lnTo>
                  <a:lnTo>
                    <a:pt x="389416" y="308691"/>
                  </a:lnTo>
                  <a:close/>
                  <a:moveTo>
                    <a:pt x="336462" y="280184"/>
                  </a:moveTo>
                  <a:lnTo>
                    <a:pt x="342979" y="280184"/>
                  </a:lnTo>
                  <a:lnTo>
                    <a:pt x="342979" y="218283"/>
                  </a:lnTo>
                  <a:lnTo>
                    <a:pt x="357644" y="218283"/>
                  </a:lnTo>
                  <a:lnTo>
                    <a:pt x="357644" y="207695"/>
                  </a:lnTo>
                  <a:lnTo>
                    <a:pt x="335647" y="207695"/>
                  </a:lnTo>
                  <a:lnTo>
                    <a:pt x="336462" y="280184"/>
                  </a:lnTo>
                  <a:close/>
                  <a:moveTo>
                    <a:pt x="268844" y="197107"/>
                  </a:moveTo>
                  <a:lnTo>
                    <a:pt x="364976" y="197107"/>
                  </a:lnTo>
                  <a:lnTo>
                    <a:pt x="369864" y="190590"/>
                  </a:lnTo>
                  <a:lnTo>
                    <a:pt x="264770" y="190590"/>
                  </a:lnTo>
                  <a:lnTo>
                    <a:pt x="268844" y="197107"/>
                  </a:lnTo>
                  <a:close/>
                  <a:moveTo>
                    <a:pt x="306319" y="280184"/>
                  </a:moveTo>
                  <a:lnTo>
                    <a:pt x="312836" y="280184"/>
                  </a:lnTo>
                  <a:lnTo>
                    <a:pt x="312836" y="218283"/>
                  </a:lnTo>
                  <a:lnTo>
                    <a:pt x="327501" y="218283"/>
                  </a:lnTo>
                  <a:lnTo>
                    <a:pt x="327501" y="207695"/>
                  </a:lnTo>
                  <a:lnTo>
                    <a:pt x="306319" y="207695"/>
                  </a:lnTo>
                  <a:lnTo>
                    <a:pt x="306319" y="280184"/>
                  </a:lnTo>
                  <a:close/>
                  <a:moveTo>
                    <a:pt x="298172" y="154753"/>
                  </a:moveTo>
                  <a:lnTo>
                    <a:pt x="303875" y="154753"/>
                  </a:lnTo>
                  <a:lnTo>
                    <a:pt x="303875" y="149051"/>
                  </a:lnTo>
                  <a:lnTo>
                    <a:pt x="294099" y="149051"/>
                  </a:lnTo>
                  <a:lnTo>
                    <a:pt x="294099" y="166156"/>
                  </a:lnTo>
                  <a:lnTo>
                    <a:pt x="298172" y="166156"/>
                  </a:lnTo>
                  <a:lnTo>
                    <a:pt x="298172" y="154753"/>
                  </a:lnTo>
                  <a:close/>
                  <a:moveTo>
                    <a:pt x="276176" y="280184"/>
                  </a:moveTo>
                  <a:lnTo>
                    <a:pt x="282693" y="280184"/>
                  </a:lnTo>
                  <a:lnTo>
                    <a:pt x="282693" y="218283"/>
                  </a:lnTo>
                  <a:lnTo>
                    <a:pt x="297357" y="218283"/>
                  </a:lnTo>
                  <a:lnTo>
                    <a:pt x="297357" y="207695"/>
                  </a:lnTo>
                  <a:lnTo>
                    <a:pt x="276176" y="207695"/>
                  </a:lnTo>
                  <a:lnTo>
                    <a:pt x="276176" y="280184"/>
                  </a:lnTo>
                  <a:close/>
                  <a:moveTo>
                    <a:pt x="317724" y="320094"/>
                  </a:moveTo>
                  <a:cubicBezTo>
                    <a:pt x="306319" y="320094"/>
                    <a:pt x="297357" y="329054"/>
                    <a:pt x="297357" y="340456"/>
                  </a:cubicBezTo>
                  <a:cubicBezTo>
                    <a:pt x="297357" y="351859"/>
                    <a:pt x="306319" y="360819"/>
                    <a:pt x="317724" y="360819"/>
                  </a:cubicBezTo>
                  <a:cubicBezTo>
                    <a:pt x="329130" y="360819"/>
                    <a:pt x="338091" y="351859"/>
                    <a:pt x="338091" y="340456"/>
                  </a:cubicBezTo>
                  <a:cubicBezTo>
                    <a:pt x="338091" y="329054"/>
                    <a:pt x="328315" y="320094"/>
                    <a:pt x="317724" y="320094"/>
                  </a:cubicBezTo>
                  <a:moveTo>
                    <a:pt x="317724" y="355932"/>
                  </a:moveTo>
                  <a:cubicBezTo>
                    <a:pt x="308763" y="355932"/>
                    <a:pt x="301431" y="348601"/>
                    <a:pt x="301431" y="339642"/>
                  </a:cubicBezTo>
                  <a:cubicBezTo>
                    <a:pt x="301431" y="330683"/>
                    <a:pt x="308763" y="323352"/>
                    <a:pt x="317724" y="323352"/>
                  </a:cubicBezTo>
                  <a:cubicBezTo>
                    <a:pt x="326686" y="323352"/>
                    <a:pt x="333203" y="330683"/>
                    <a:pt x="333203" y="339642"/>
                  </a:cubicBezTo>
                  <a:cubicBezTo>
                    <a:pt x="333203" y="349416"/>
                    <a:pt x="325871" y="355932"/>
                    <a:pt x="317724" y="355932"/>
                  </a:cubicBezTo>
                </a:path>
              </a:pathLst>
            </a:custGeom>
            <a:grpFill/>
            <a:ln w="813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5CF73455-686F-549A-2F96-299A55646BD2}"/>
                </a:ext>
              </a:extLst>
            </p:cNvPr>
            <p:cNvSpPr/>
            <p:nvPr/>
          </p:nvSpPr>
          <p:spPr>
            <a:xfrm>
              <a:off x="4869909" y="3608187"/>
              <a:ext cx="142568" cy="167784"/>
            </a:xfrm>
            <a:custGeom>
              <a:avLst/>
              <a:gdLst>
                <a:gd name="connsiteX0" fmla="*/ 142569 w 142568"/>
                <a:gd name="connsiteY0" fmla="*/ 100182 h 167784"/>
                <a:gd name="connsiteX1" fmla="*/ 142569 w 142568"/>
                <a:gd name="connsiteY1" fmla="*/ 0 h 167784"/>
                <a:gd name="connsiteX2" fmla="*/ 108352 w 142568"/>
                <a:gd name="connsiteY2" fmla="*/ 0 h 167784"/>
                <a:gd name="connsiteX3" fmla="*/ 108352 w 142568"/>
                <a:gd name="connsiteY3" fmla="*/ 102626 h 167784"/>
                <a:gd name="connsiteX4" fmla="*/ 100205 w 142568"/>
                <a:gd name="connsiteY4" fmla="*/ 127875 h 167784"/>
                <a:gd name="connsiteX5" fmla="*/ 71692 w 142568"/>
                <a:gd name="connsiteY5" fmla="*/ 138463 h 167784"/>
                <a:gd name="connsiteX6" fmla="*/ 43993 w 142568"/>
                <a:gd name="connsiteY6" fmla="*/ 127875 h 167784"/>
                <a:gd name="connsiteX7" fmla="*/ 35031 w 142568"/>
                <a:gd name="connsiteY7" fmla="*/ 100997 h 167784"/>
                <a:gd name="connsiteX8" fmla="*/ 35031 w 142568"/>
                <a:gd name="connsiteY8" fmla="*/ 0 h 167784"/>
                <a:gd name="connsiteX9" fmla="*/ 0 w 142568"/>
                <a:gd name="connsiteY9" fmla="*/ 0 h 167784"/>
                <a:gd name="connsiteX10" fmla="*/ 0 w 142568"/>
                <a:gd name="connsiteY10" fmla="*/ 104255 h 167784"/>
                <a:gd name="connsiteX11" fmla="*/ 16294 w 142568"/>
                <a:gd name="connsiteY11" fmla="*/ 150681 h 167784"/>
                <a:gd name="connsiteX12" fmla="*/ 70062 w 142568"/>
                <a:gd name="connsiteY12" fmla="*/ 167785 h 167784"/>
                <a:gd name="connsiteX13" fmla="*/ 125460 w 142568"/>
                <a:gd name="connsiteY13" fmla="*/ 149051 h 167784"/>
                <a:gd name="connsiteX14" fmla="*/ 142569 w 142568"/>
                <a:gd name="connsiteY14" fmla="*/ 100182 h 16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568" h="167784">
                  <a:moveTo>
                    <a:pt x="142569" y="100182"/>
                  </a:moveTo>
                  <a:lnTo>
                    <a:pt x="142569" y="0"/>
                  </a:lnTo>
                  <a:lnTo>
                    <a:pt x="108352" y="0"/>
                  </a:lnTo>
                  <a:lnTo>
                    <a:pt x="108352" y="102626"/>
                  </a:lnTo>
                  <a:cubicBezTo>
                    <a:pt x="108352" y="113214"/>
                    <a:pt x="105908" y="122173"/>
                    <a:pt x="100205" y="127875"/>
                  </a:cubicBezTo>
                  <a:cubicBezTo>
                    <a:pt x="94503" y="134391"/>
                    <a:pt x="84726" y="138463"/>
                    <a:pt x="71692" y="138463"/>
                  </a:cubicBezTo>
                  <a:cubicBezTo>
                    <a:pt x="60286" y="138463"/>
                    <a:pt x="49695" y="135205"/>
                    <a:pt x="43993" y="127875"/>
                  </a:cubicBezTo>
                  <a:cubicBezTo>
                    <a:pt x="38290" y="121359"/>
                    <a:pt x="35031" y="113214"/>
                    <a:pt x="35031" y="100997"/>
                  </a:cubicBezTo>
                  <a:lnTo>
                    <a:pt x="35031" y="0"/>
                  </a:lnTo>
                  <a:lnTo>
                    <a:pt x="0" y="0"/>
                  </a:lnTo>
                  <a:lnTo>
                    <a:pt x="0" y="104255"/>
                  </a:lnTo>
                  <a:cubicBezTo>
                    <a:pt x="0" y="123802"/>
                    <a:pt x="4888" y="140092"/>
                    <a:pt x="16294" y="150681"/>
                  </a:cubicBezTo>
                  <a:cubicBezTo>
                    <a:pt x="28514" y="162083"/>
                    <a:pt x="46437" y="167785"/>
                    <a:pt x="70062" y="167785"/>
                  </a:cubicBezTo>
                  <a:cubicBezTo>
                    <a:pt x="95317" y="167785"/>
                    <a:pt x="113240" y="161269"/>
                    <a:pt x="125460" y="149051"/>
                  </a:cubicBezTo>
                  <a:cubicBezTo>
                    <a:pt x="136866" y="136834"/>
                    <a:pt x="142569" y="120544"/>
                    <a:pt x="142569" y="100182"/>
                  </a:cubicBezTo>
                </a:path>
              </a:pathLst>
            </a:custGeom>
            <a:grpFill/>
            <a:ln w="813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B1A3435C-8065-A439-9FD9-6509A8E48222}"/>
                </a:ext>
              </a:extLst>
            </p:cNvPr>
            <p:cNvSpPr/>
            <p:nvPr/>
          </p:nvSpPr>
          <p:spPr>
            <a:xfrm>
              <a:off x="5055656" y="3607373"/>
              <a:ext cx="153974" cy="166155"/>
            </a:xfrm>
            <a:custGeom>
              <a:avLst/>
              <a:gdLst>
                <a:gd name="connsiteX0" fmla="*/ 153974 w 153974"/>
                <a:gd name="connsiteY0" fmla="*/ 165341 h 166155"/>
                <a:gd name="connsiteX1" fmla="*/ 153974 w 153974"/>
                <a:gd name="connsiteY1" fmla="*/ 815 h 166155"/>
                <a:gd name="connsiteX2" fmla="*/ 119758 w 153974"/>
                <a:gd name="connsiteY2" fmla="*/ 815 h 166155"/>
                <a:gd name="connsiteX3" fmla="*/ 119758 w 153974"/>
                <a:gd name="connsiteY3" fmla="*/ 84707 h 166155"/>
                <a:gd name="connsiteX4" fmla="*/ 120572 w 153974"/>
                <a:gd name="connsiteY4" fmla="*/ 109956 h 166155"/>
                <a:gd name="connsiteX5" fmla="*/ 119758 w 153974"/>
                <a:gd name="connsiteY5" fmla="*/ 109956 h 166155"/>
                <a:gd name="connsiteX6" fmla="*/ 104279 w 153974"/>
                <a:gd name="connsiteY6" fmla="*/ 87965 h 166155"/>
                <a:gd name="connsiteX7" fmla="*/ 35031 w 153974"/>
                <a:gd name="connsiteY7" fmla="*/ 0 h 166155"/>
                <a:gd name="connsiteX8" fmla="*/ 0 w 153974"/>
                <a:gd name="connsiteY8" fmla="*/ 0 h 166155"/>
                <a:gd name="connsiteX9" fmla="*/ 0 w 153974"/>
                <a:gd name="connsiteY9" fmla="*/ 165341 h 166155"/>
                <a:gd name="connsiteX10" fmla="*/ 34216 w 153974"/>
                <a:gd name="connsiteY10" fmla="*/ 165341 h 166155"/>
                <a:gd name="connsiteX11" fmla="*/ 34216 w 153974"/>
                <a:gd name="connsiteY11" fmla="*/ 74933 h 166155"/>
                <a:gd name="connsiteX12" fmla="*/ 33402 w 153974"/>
                <a:gd name="connsiteY12" fmla="*/ 52127 h 166155"/>
                <a:gd name="connsiteX13" fmla="*/ 34216 w 153974"/>
                <a:gd name="connsiteY13" fmla="*/ 52127 h 166155"/>
                <a:gd name="connsiteX14" fmla="*/ 49695 w 153974"/>
                <a:gd name="connsiteY14" fmla="*/ 74119 h 166155"/>
                <a:gd name="connsiteX15" fmla="*/ 121387 w 153974"/>
                <a:gd name="connsiteY15" fmla="*/ 166156 h 166155"/>
                <a:gd name="connsiteX16" fmla="*/ 153974 w 153974"/>
                <a:gd name="connsiteY16" fmla="*/ 166156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3974" h="166155">
                  <a:moveTo>
                    <a:pt x="153974" y="165341"/>
                  </a:moveTo>
                  <a:lnTo>
                    <a:pt x="153974" y="815"/>
                  </a:lnTo>
                  <a:lnTo>
                    <a:pt x="119758" y="815"/>
                  </a:lnTo>
                  <a:lnTo>
                    <a:pt x="119758" y="84707"/>
                  </a:lnTo>
                  <a:cubicBezTo>
                    <a:pt x="119758" y="92037"/>
                    <a:pt x="119758" y="102626"/>
                    <a:pt x="120572" y="109956"/>
                  </a:cubicBezTo>
                  <a:lnTo>
                    <a:pt x="119758" y="109956"/>
                  </a:lnTo>
                  <a:cubicBezTo>
                    <a:pt x="114870" y="103440"/>
                    <a:pt x="110796" y="96924"/>
                    <a:pt x="104279" y="87965"/>
                  </a:cubicBezTo>
                  <a:lnTo>
                    <a:pt x="35031" y="0"/>
                  </a:lnTo>
                  <a:lnTo>
                    <a:pt x="0" y="0"/>
                  </a:lnTo>
                  <a:lnTo>
                    <a:pt x="0" y="165341"/>
                  </a:lnTo>
                  <a:lnTo>
                    <a:pt x="34216" y="165341"/>
                  </a:lnTo>
                  <a:lnTo>
                    <a:pt x="34216" y="74933"/>
                  </a:lnTo>
                  <a:cubicBezTo>
                    <a:pt x="34216" y="67603"/>
                    <a:pt x="34216" y="57829"/>
                    <a:pt x="33402" y="52127"/>
                  </a:cubicBezTo>
                  <a:lnTo>
                    <a:pt x="34216" y="52127"/>
                  </a:lnTo>
                  <a:cubicBezTo>
                    <a:pt x="39105" y="59458"/>
                    <a:pt x="43993" y="65974"/>
                    <a:pt x="49695" y="74119"/>
                  </a:cubicBezTo>
                  <a:lnTo>
                    <a:pt x="121387" y="166156"/>
                  </a:lnTo>
                  <a:lnTo>
                    <a:pt x="153974" y="166156"/>
                  </a:lnTo>
                  <a:close/>
                </a:path>
              </a:pathLst>
            </a:custGeom>
            <a:grpFill/>
            <a:ln w="8132"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D7E53591-14E8-54A7-8765-01C10C1E699B}"/>
                </a:ext>
              </a:extLst>
            </p:cNvPr>
            <p:cNvSpPr/>
            <p:nvPr/>
          </p:nvSpPr>
          <p:spPr>
            <a:xfrm>
              <a:off x="5256066" y="3608187"/>
              <a:ext cx="34216" cy="165341"/>
            </a:xfrm>
            <a:custGeom>
              <a:avLst/>
              <a:gdLst>
                <a:gd name="connsiteX0" fmla="*/ 0 w 34216"/>
                <a:gd name="connsiteY0" fmla="*/ 0 h 165341"/>
                <a:gd name="connsiteX1" fmla="*/ 34216 w 34216"/>
                <a:gd name="connsiteY1" fmla="*/ 0 h 165341"/>
                <a:gd name="connsiteX2" fmla="*/ 34216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6" y="0"/>
                  </a:lnTo>
                  <a:lnTo>
                    <a:pt x="34216" y="165341"/>
                  </a:lnTo>
                  <a:lnTo>
                    <a:pt x="0" y="165341"/>
                  </a:lnTo>
                  <a:close/>
                </a:path>
              </a:pathLst>
            </a:custGeom>
            <a:grpFill/>
            <a:ln w="8132"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A23E8B2-D788-8909-80D1-F9D60A0EC45E}"/>
                </a:ext>
              </a:extLst>
            </p:cNvPr>
            <p:cNvSpPr/>
            <p:nvPr/>
          </p:nvSpPr>
          <p:spPr>
            <a:xfrm>
              <a:off x="5307391" y="3607373"/>
              <a:ext cx="167008" cy="166155"/>
            </a:xfrm>
            <a:custGeom>
              <a:avLst/>
              <a:gdLst>
                <a:gd name="connsiteX0" fmla="*/ 167009 w 167008"/>
                <a:gd name="connsiteY0" fmla="*/ 815 h 166155"/>
                <a:gd name="connsiteX1" fmla="*/ 131978 w 167008"/>
                <a:gd name="connsiteY1" fmla="*/ 815 h 166155"/>
                <a:gd name="connsiteX2" fmla="*/ 94503 w 167008"/>
                <a:gd name="connsiteY2" fmla="*/ 89594 h 166155"/>
                <a:gd name="connsiteX3" fmla="*/ 83097 w 167008"/>
                <a:gd name="connsiteY3" fmla="*/ 118915 h 166155"/>
                <a:gd name="connsiteX4" fmla="*/ 82283 w 167008"/>
                <a:gd name="connsiteY4" fmla="*/ 118915 h 166155"/>
                <a:gd name="connsiteX5" fmla="*/ 70877 w 167008"/>
                <a:gd name="connsiteY5" fmla="*/ 87965 h 166155"/>
                <a:gd name="connsiteX6" fmla="*/ 37475 w 167008"/>
                <a:gd name="connsiteY6" fmla="*/ 0 h 166155"/>
                <a:gd name="connsiteX7" fmla="*/ 0 w 167008"/>
                <a:gd name="connsiteY7" fmla="*/ 0 h 166155"/>
                <a:gd name="connsiteX8" fmla="*/ 67618 w 167008"/>
                <a:gd name="connsiteY8" fmla="*/ 166156 h 166155"/>
                <a:gd name="connsiteX9" fmla="*/ 92873 w 167008"/>
                <a:gd name="connsiteY9" fmla="*/ 166156 h 166155"/>
                <a:gd name="connsiteX10" fmla="*/ 167009 w 167008"/>
                <a:gd name="connsiteY10" fmla="*/ 815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008" h="166155">
                  <a:moveTo>
                    <a:pt x="167009" y="815"/>
                  </a:moveTo>
                  <a:lnTo>
                    <a:pt x="131978" y="815"/>
                  </a:lnTo>
                  <a:lnTo>
                    <a:pt x="94503" y="89594"/>
                  </a:lnTo>
                  <a:cubicBezTo>
                    <a:pt x="89615" y="100997"/>
                    <a:pt x="86356" y="109956"/>
                    <a:pt x="83097" y="118915"/>
                  </a:cubicBezTo>
                  <a:lnTo>
                    <a:pt x="82283" y="118915"/>
                  </a:lnTo>
                  <a:cubicBezTo>
                    <a:pt x="79024" y="109956"/>
                    <a:pt x="74950" y="99368"/>
                    <a:pt x="70877" y="87965"/>
                  </a:cubicBezTo>
                  <a:lnTo>
                    <a:pt x="37475" y="0"/>
                  </a:lnTo>
                  <a:lnTo>
                    <a:pt x="0" y="0"/>
                  </a:lnTo>
                  <a:lnTo>
                    <a:pt x="67618" y="166156"/>
                  </a:lnTo>
                  <a:lnTo>
                    <a:pt x="92873" y="166156"/>
                  </a:lnTo>
                  <a:lnTo>
                    <a:pt x="167009" y="815"/>
                  </a:lnTo>
                  <a:close/>
                </a:path>
              </a:pathLst>
            </a:custGeom>
            <a:grpFill/>
            <a:ln w="813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A649F0E-33C1-C995-7AB8-EA089EF1D900}"/>
                </a:ext>
              </a:extLst>
            </p:cNvPr>
            <p:cNvSpPr/>
            <p:nvPr/>
          </p:nvSpPr>
          <p:spPr>
            <a:xfrm>
              <a:off x="5493953"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6356 w 95317"/>
                <a:gd name="connsiteY4" fmla="*/ 94481 h 164526"/>
                <a:gd name="connsiteX5" fmla="*/ 86356 w 95317"/>
                <a:gd name="connsiteY5" fmla="*/ 65974 h 164526"/>
                <a:gd name="connsiteX6" fmla="*/ 34216 w 95317"/>
                <a:gd name="connsiteY6" fmla="*/ 65974 h 164526"/>
                <a:gd name="connsiteX7" fmla="*/ 34216 w 95317"/>
                <a:gd name="connsiteY7" fmla="*/ 27693 h 164526"/>
                <a:gd name="connsiteX8" fmla="*/ 86356 w 95317"/>
                <a:gd name="connsiteY8" fmla="*/ 27693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6356" y="94481"/>
                  </a:lnTo>
                  <a:lnTo>
                    <a:pt x="86356" y="65974"/>
                  </a:lnTo>
                  <a:lnTo>
                    <a:pt x="34216" y="65974"/>
                  </a:lnTo>
                  <a:lnTo>
                    <a:pt x="34216" y="27693"/>
                  </a:lnTo>
                  <a:lnTo>
                    <a:pt x="86356" y="27693"/>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5CD1A076-CFE5-A67D-0758-561A60A1D031}"/>
                </a:ext>
              </a:extLst>
            </p:cNvPr>
            <p:cNvSpPr/>
            <p:nvPr/>
          </p:nvSpPr>
          <p:spPr>
            <a:xfrm>
              <a:off x="5626745" y="3608187"/>
              <a:ext cx="127089" cy="165341"/>
            </a:xfrm>
            <a:custGeom>
              <a:avLst/>
              <a:gdLst>
                <a:gd name="connsiteX0" fmla="*/ 127090 w 127089"/>
                <a:gd name="connsiteY0" fmla="*/ 164527 h 165341"/>
                <a:gd name="connsiteX1" fmla="*/ 78209 w 127089"/>
                <a:gd name="connsiteY1" fmla="*/ 89594 h 165341"/>
                <a:gd name="connsiteX2" fmla="*/ 78209 w 127089"/>
                <a:gd name="connsiteY2" fmla="*/ 89594 h 165341"/>
                <a:gd name="connsiteX3" fmla="*/ 108352 w 127089"/>
                <a:gd name="connsiteY3" fmla="*/ 47240 h 165341"/>
                <a:gd name="connsiteX4" fmla="*/ 48066 w 127089"/>
                <a:gd name="connsiteY4" fmla="*/ 0 h 165341"/>
                <a:gd name="connsiteX5" fmla="*/ 0 w 127089"/>
                <a:gd name="connsiteY5" fmla="*/ 0 h 165341"/>
                <a:gd name="connsiteX6" fmla="*/ 0 w 127089"/>
                <a:gd name="connsiteY6" fmla="*/ 165341 h 165341"/>
                <a:gd name="connsiteX7" fmla="*/ 34217 w 127089"/>
                <a:gd name="connsiteY7" fmla="*/ 165341 h 165341"/>
                <a:gd name="connsiteX8" fmla="*/ 34217 w 127089"/>
                <a:gd name="connsiteY8" fmla="*/ 101811 h 165341"/>
                <a:gd name="connsiteX9" fmla="*/ 47251 w 127089"/>
                <a:gd name="connsiteY9" fmla="*/ 101811 h 165341"/>
                <a:gd name="connsiteX10" fmla="*/ 87985 w 127089"/>
                <a:gd name="connsiteY10" fmla="*/ 165341 h 165341"/>
                <a:gd name="connsiteX11" fmla="*/ 127090 w 127089"/>
                <a:gd name="connsiteY11" fmla="*/ 165341 h 165341"/>
                <a:gd name="connsiteX12" fmla="*/ 74136 w 127089"/>
                <a:gd name="connsiteY12" fmla="*/ 50498 h 165341"/>
                <a:gd name="connsiteX13" fmla="*/ 48881 w 127089"/>
                <a:gd name="connsiteY13" fmla="*/ 75747 h 165341"/>
                <a:gd name="connsiteX14" fmla="*/ 34217 w 127089"/>
                <a:gd name="connsiteY14" fmla="*/ 75747 h 165341"/>
                <a:gd name="connsiteX15" fmla="*/ 34217 w 127089"/>
                <a:gd name="connsiteY15" fmla="*/ 28507 h 165341"/>
                <a:gd name="connsiteX16" fmla="*/ 48881 w 127089"/>
                <a:gd name="connsiteY16" fmla="*/ 28507 h 165341"/>
                <a:gd name="connsiteX17" fmla="*/ 74136 w 127089"/>
                <a:gd name="connsiteY17" fmla="*/ 50498 h 165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089" h="165341">
                  <a:moveTo>
                    <a:pt x="127090" y="164527"/>
                  </a:moveTo>
                  <a:cubicBezTo>
                    <a:pt x="101835" y="122173"/>
                    <a:pt x="86356" y="94481"/>
                    <a:pt x="78209" y="89594"/>
                  </a:cubicBezTo>
                  <a:lnTo>
                    <a:pt x="78209" y="89594"/>
                  </a:lnTo>
                  <a:cubicBezTo>
                    <a:pt x="93688" y="83078"/>
                    <a:pt x="108352" y="68417"/>
                    <a:pt x="108352" y="47240"/>
                  </a:cubicBezTo>
                  <a:cubicBezTo>
                    <a:pt x="108352" y="21991"/>
                    <a:pt x="92059" y="0"/>
                    <a:pt x="48066" y="0"/>
                  </a:cubicBezTo>
                  <a:lnTo>
                    <a:pt x="0" y="0"/>
                  </a:lnTo>
                  <a:lnTo>
                    <a:pt x="0" y="165341"/>
                  </a:lnTo>
                  <a:lnTo>
                    <a:pt x="34217" y="165341"/>
                  </a:lnTo>
                  <a:lnTo>
                    <a:pt x="34217" y="101811"/>
                  </a:lnTo>
                  <a:lnTo>
                    <a:pt x="47251" y="101811"/>
                  </a:lnTo>
                  <a:cubicBezTo>
                    <a:pt x="52954" y="104255"/>
                    <a:pt x="63545" y="122988"/>
                    <a:pt x="87985" y="165341"/>
                  </a:cubicBezTo>
                  <a:lnTo>
                    <a:pt x="127090" y="165341"/>
                  </a:lnTo>
                  <a:close/>
                  <a:moveTo>
                    <a:pt x="74136" y="50498"/>
                  </a:moveTo>
                  <a:cubicBezTo>
                    <a:pt x="74136" y="65159"/>
                    <a:pt x="63545" y="75747"/>
                    <a:pt x="48881" y="75747"/>
                  </a:cubicBezTo>
                  <a:lnTo>
                    <a:pt x="34217" y="75747"/>
                  </a:lnTo>
                  <a:lnTo>
                    <a:pt x="34217" y="28507"/>
                  </a:lnTo>
                  <a:lnTo>
                    <a:pt x="48881" y="28507"/>
                  </a:lnTo>
                  <a:cubicBezTo>
                    <a:pt x="65174" y="28507"/>
                    <a:pt x="74136" y="38281"/>
                    <a:pt x="74136" y="50498"/>
                  </a:cubicBezTo>
                </a:path>
              </a:pathLst>
            </a:custGeom>
            <a:grpFill/>
            <a:ln w="813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721AB003-FAC9-9E8B-9803-90F703BE4956}"/>
                </a:ext>
              </a:extLst>
            </p:cNvPr>
            <p:cNvSpPr/>
            <p:nvPr/>
          </p:nvSpPr>
          <p:spPr>
            <a:xfrm>
              <a:off x="5762796" y="3606558"/>
              <a:ext cx="111610" cy="170228"/>
            </a:xfrm>
            <a:custGeom>
              <a:avLst/>
              <a:gdLst>
                <a:gd name="connsiteX0" fmla="*/ 111611 w 111610"/>
                <a:gd name="connsiteY0" fmla="*/ 119730 h 170228"/>
                <a:gd name="connsiteX1" fmla="*/ 40734 w 111610"/>
                <a:gd name="connsiteY1" fmla="*/ 41539 h 170228"/>
                <a:gd name="connsiteX2" fmla="*/ 62730 w 111610"/>
                <a:gd name="connsiteY2" fmla="*/ 26878 h 170228"/>
                <a:gd name="connsiteX3" fmla="*/ 101835 w 111610"/>
                <a:gd name="connsiteY3" fmla="*/ 39096 h 170228"/>
                <a:gd name="connsiteX4" fmla="*/ 102649 w 111610"/>
                <a:gd name="connsiteY4" fmla="*/ 9774 h 170228"/>
                <a:gd name="connsiteX5" fmla="*/ 61101 w 111610"/>
                <a:gd name="connsiteY5" fmla="*/ 0 h 170228"/>
                <a:gd name="connsiteX6" fmla="*/ 4888 w 111610"/>
                <a:gd name="connsiteY6" fmla="*/ 47241 h 170228"/>
                <a:gd name="connsiteX7" fmla="*/ 15479 w 111610"/>
                <a:gd name="connsiteY7" fmla="*/ 76562 h 170228"/>
                <a:gd name="connsiteX8" fmla="*/ 75765 w 111610"/>
                <a:gd name="connsiteY8" fmla="*/ 125432 h 170228"/>
                <a:gd name="connsiteX9" fmla="*/ 50510 w 111610"/>
                <a:gd name="connsiteY9" fmla="*/ 142536 h 170228"/>
                <a:gd name="connsiteX10" fmla="*/ 13035 w 111610"/>
                <a:gd name="connsiteY10" fmla="*/ 129504 h 170228"/>
                <a:gd name="connsiteX11" fmla="*/ 0 w 111610"/>
                <a:gd name="connsiteY11" fmla="*/ 154753 h 170228"/>
                <a:gd name="connsiteX12" fmla="*/ 52954 w 111610"/>
                <a:gd name="connsiteY12" fmla="*/ 170228 h 170228"/>
                <a:gd name="connsiteX13" fmla="*/ 111611 w 111610"/>
                <a:gd name="connsiteY13" fmla="*/ 119730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70228">
                  <a:moveTo>
                    <a:pt x="111611" y="119730"/>
                  </a:moveTo>
                  <a:cubicBezTo>
                    <a:pt x="111611" y="67603"/>
                    <a:pt x="40734" y="70861"/>
                    <a:pt x="40734" y="41539"/>
                  </a:cubicBezTo>
                  <a:cubicBezTo>
                    <a:pt x="40734" y="31765"/>
                    <a:pt x="50510" y="26878"/>
                    <a:pt x="62730" y="26878"/>
                  </a:cubicBezTo>
                  <a:cubicBezTo>
                    <a:pt x="76580" y="26878"/>
                    <a:pt x="87985" y="31765"/>
                    <a:pt x="101835" y="39096"/>
                  </a:cubicBezTo>
                  <a:lnTo>
                    <a:pt x="102649" y="9774"/>
                  </a:lnTo>
                  <a:cubicBezTo>
                    <a:pt x="92873" y="4072"/>
                    <a:pt x="78209" y="0"/>
                    <a:pt x="61101" y="0"/>
                  </a:cubicBezTo>
                  <a:cubicBezTo>
                    <a:pt x="24440" y="0"/>
                    <a:pt x="4888" y="21991"/>
                    <a:pt x="4888" y="47241"/>
                  </a:cubicBezTo>
                  <a:cubicBezTo>
                    <a:pt x="4888" y="60272"/>
                    <a:pt x="8962" y="69232"/>
                    <a:pt x="15479" y="76562"/>
                  </a:cubicBezTo>
                  <a:cubicBezTo>
                    <a:pt x="35846" y="99368"/>
                    <a:pt x="75765" y="103440"/>
                    <a:pt x="75765" y="125432"/>
                  </a:cubicBezTo>
                  <a:cubicBezTo>
                    <a:pt x="75765" y="137649"/>
                    <a:pt x="62730" y="142536"/>
                    <a:pt x="50510" y="142536"/>
                  </a:cubicBezTo>
                  <a:cubicBezTo>
                    <a:pt x="35846" y="142536"/>
                    <a:pt x="22811" y="136834"/>
                    <a:pt x="13035" y="129504"/>
                  </a:cubicBezTo>
                  <a:lnTo>
                    <a:pt x="0" y="154753"/>
                  </a:lnTo>
                  <a:cubicBezTo>
                    <a:pt x="12220" y="162898"/>
                    <a:pt x="28514" y="170228"/>
                    <a:pt x="52954" y="170228"/>
                  </a:cubicBezTo>
                  <a:cubicBezTo>
                    <a:pt x="84726" y="168599"/>
                    <a:pt x="111611" y="149866"/>
                    <a:pt x="111611" y="119730"/>
                  </a:cubicBezTo>
                </a:path>
              </a:pathLst>
            </a:custGeom>
            <a:grpFill/>
            <a:ln w="813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21D804EB-D8A1-8DD4-F5EB-01202E331AE1}"/>
                </a:ext>
              </a:extLst>
            </p:cNvPr>
            <p:cNvSpPr/>
            <p:nvPr/>
          </p:nvSpPr>
          <p:spPr>
            <a:xfrm>
              <a:off x="5902106" y="3608187"/>
              <a:ext cx="34216" cy="165341"/>
            </a:xfrm>
            <a:custGeom>
              <a:avLst/>
              <a:gdLst>
                <a:gd name="connsiteX0" fmla="*/ 0 w 34216"/>
                <a:gd name="connsiteY0" fmla="*/ 0 h 165341"/>
                <a:gd name="connsiteX1" fmla="*/ 34217 w 34216"/>
                <a:gd name="connsiteY1" fmla="*/ 0 h 165341"/>
                <a:gd name="connsiteX2" fmla="*/ 34217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7" y="0"/>
                  </a:lnTo>
                  <a:lnTo>
                    <a:pt x="34217" y="165341"/>
                  </a:lnTo>
                  <a:lnTo>
                    <a:pt x="0" y="165341"/>
                  </a:lnTo>
                  <a:close/>
                </a:path>
              </a:pathLst>
            </a:custGeom>
            <a:grpFill/>
            <a:ln w="813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871D9875-AD72-7BCC-6790-B5FF330D4134}"/>
                </a:ext>
              </a:extLst>
            </p:cNvPr>
            <p:cNvSpPr/>
            <p:nvPr/>
          </p:nvSpPr>
          <p:spPr>
            <a:xfrm>
              <a:off x="5960763" y="3608187"/>
              <a:ext cx="135236" cy="164526"/>
            </a:xfrm>
            <a:custGeom>
              <a:avLst/>
              <a:gdLst>
                <a:gd name="connsiteX0" fmla="*/ 135237 w 135236"/>
                <a:gd name="connsiteY0" fmla="*/ 0 h 164526"/>
                <a:gd name="connsiteX1" fmla="*/ 0 w 135236"/>
                <a:gd name="connsiteY1" fmla="*/ 0 h 164526"/>
                <a:gd name="connsiteX2" fmla="*/ 0 w 135236"/>
                <a:gd name="connsiteY2" fmla="*/ 27693 h 164526"/>
                <a:gd name="connsiteX3" fmla="*/ 48066 w 135236"/>
                <a:gd name="connsiteY3" fmla="*/ 27693 h 164526"/>
                <a:gd name="connsiteX4" fmla="*/ 48066 w 135236"/>
                <a:gd name="connsiteY4" fmla="*/ 164527 h 164526"/>
                <a:gd name="connsiteX5" fmla="*/ 83097 w 135236"/>
                <a:gd name="connsiteY5" fmla="*/ 164527 h 164526"/>
                <a:gd name="connsiteX6" fmla="*/ 83097 w 135236"/>
                <a:gd name="connsiteY6" fmla="*/ 27693 h 164526"/>
                <a:gd name="connsiteX7" fmla="*/ 127090 w 135236"/>
                <a:gd name="connsiteY7"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236" h="164526">
                  <a:moveTo>
                    <a:pt x="135237" y="0"/>
                  </a:moveTo>
                  <a:lnTo>
                    <a:pt x="0" y="0"/>
                  </a:lnTo>
                  <a:lnTo>
                    <a:pt x="0" y="27693"/>
                  </a:lnTo>
                  <a:lnTo>
                    <a:pt x="48066" y="27693"/>
                  </a:lnTo>
                  <a:lnTo>
                    <a:pt x="48066" y="164527"/>
                  </a:lnTo>
                  <a:lnTo>
                    <a:pt x="83097" y="164527"/>
                  </a:lnTo>
                  <a:lnTo>
                    <a:pt x="83097" y="27693"/>
                  </a:lnTo>
                  <a:lnTo>
                    <a:pt x="127090" y="27693"/>
                  </a:lnTo>
                  <a:close/>
                </a:path>
              </a:pathLst>
            </a:custGeom>
            <a:grpFill/>
            <a:ln w="813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6B6035-4844-2E9F-D1D0-0A5F8F5AFF9F}"/>
                </a:ext>
              </a:extLst>
            </p:cNvPr>
            <p:cNvSpPr/>
            <p:nvPr/>
          </p:nvSpPr>
          <p:spPr>
            <a:xfrm>
              <a:off x="6097629" y="3608187"/>
              <a:ext cx="149085" cy="164526"/>
            </a:xfrm>
            <a:custGeom>
              <a:avLst/>
              <a:gdLst>
                <a:gd name="connsiteX0" fmla="*/ 149086 w 149085"/>
                <a:gd name="connsiteY0" fmla="*/ 0 h 164526"/>
                <a:gd name="connsiteX1" fmla="*/ 113240 w 149085"/>
                <a:gd name="connsiteY1" fmla="*/ 0 h 164526"/>
                <a:gd name="connsiteX2" fmla="*/ 87985 w 149085"/>
                <a:gd name="connsiteY2" fmla="*/ 46426 h 164526"/>
                <a:gd name="connsiteX3" fmla="*/ 75765 w 149085"/>
                <a:gd name="connsiteY3" fmla="*/ 70046 h 164526"/>
                <a:gd name="connsiteX4" fmla="*/ 74950 w 149085"/>
                <a:gd name="connsiteY4" fmla="*/ 70046 h 164526"/>
                <a:gd name="connsiteX5" fmla="*/ 62730 w 149085"/>
                <a:gd name="connsiteY5" fmla="*/ 46426 h 164526"/>
                <a:gd name="connsiteX6" fmla="*/ 37475 w 149085"/>
                <a:gd name="connsiteY6" fmla="*/ 0 h 164526"/>
                <a:gd name="connsiteX7" fmla="*/ 0 w 149085"/>
                <a:gd name="connsiteY7" fmla="*/ 0 h 164526"/>
                <a:gd name="connsiteX8" fmla="*/ 57027 w 149085"/>
                <a:gd name="connsiteY8" fmla="*/ 99368 h 164526"/>
                <a:gd name="connsiteX9" fmla="*/ 57027 w 149085"/>
                <a:gd name="connsiteY9" fmla="*/ 164527 h 164526"/>
                <a:gd name="connsiteX10" fmla="*/ 91244 w 149085"/>
                <a:gd name="connsiteY10" fmla="*/ 164527 h 164526"/>
                <a:gd name="connsiteX11" fmla="*/ 91244 w 149085"/>
                <a:gd name="connsiteY11" fmla="*/ 99368 h 164526"/>
                <a:gd name="connsiteX12" fmla="*/ 149086 w 149085"/>
                <a:gd name="connsiteY12" fmla="*/ 0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085" h="164526">
                  <a:moveTo>
                    <a:pt x="149086" y="0"/>
                  </a:moveTo>
                  <a:lnTo>
                    <a:pt x="113240" y="0"/>
                  </a:lnTo>
                  <a:lnTo>
                    <a:pt x="87985" y="46426"/>
                  </a:lnTo>
                  <a:cubicBezTo>
                    <a:pt x="83912" y="53756"/>
                    <a:pt x="79838" y="61901"/>
                    <a:pt x="75765" y="70046"/>
                  </a:cubicBezTo>
                  <a:lnTo>
                    <a:pt x="74950" y="70046"/>
                  </a:lnTo>
                  <a:cubicBezTo>
                    <a:pt x="71692" y="62716"/>
                    <a:pt x="66803" y="52942"/>
                    <a:pt x="62730" y="46426"/>
                  </a:cubicBezTo>
                  <a:lnTo>
                    <a:pt x="37475" y="0"/>
                  </a:lnTo>
                  <a:lnTo>
                    <a:pt x="0" y="0"/>
                  </a:lnTo>
                  <a:lnTo>
                    <a:pt x="57027" y="99368"/>
                  </a:lnTo>
                  <a:lnTo>
                    <a:pt x="57027" y="164527"/>
                  </a:lnTo>
                  <a:lnTo>
                    <a:pt x="91244" y="164527"/>
                  </a:lnTo>
                  <a:lnTo>
                    <a:pt x="91244" y="99368"/>
                  </a:lnTo>
                  <a:lnTo>
                    <a:pt x="149086" y="0"/>
                  </a:lnTo>
                  <a:close/>
                </a:path>
              </a:pathLst>
            </a:custGeom>
            <a:grpFill/>
            <a:ln w="8132"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8954360-5AE6-81D6-939B-3541FB56F178}"/>
                </a:ext>
              </a:extLst>
            </p:cNvPr>
            <p:cNvSpPr/>
            <p:nvPr/>
          </p:nvSpPr>
          <p:spPr>
            <a:xfrm>
              <a:off x="6313519" y="3606558"/>
              <a:ext cx="170267" cy="170228"/>
            </a:xfrm>
            <a:custGeom>
              <a:avLst/>
              <a:gdLst>
                <a:gd name="connsiteX0" fmla="*/ 170268 w 170267"/>
                <a:gd name="connsiteY0" fmla="*/ 83893 h 170228"/>
                <a:gd name="connsiteX1" fmla="*/ 149086 w 170267"/>
                <a:gd name="connsiteY1" fmla="*/ 25249 h 170228"/>
                <a:gd name="connsiteX2" fmla="*/ 84726 w 170267"/>
                <a:gd name="connsiteY2" fmla="*/ 0 h 170228"/>
                <a:gd name="connsiteX3" fmla="*/ 23626 w 170267"/>
                <a:gd name="connsiteY3" fmla="*/ 24435 h 170228"/>
                <a:gd name="connsiteX4" fmla="*/ 0 w 170267"/>
                <a:gd name="connsiteY4" fmla="*/ 86336 h 170228"/>
                <a:gd name="connsiteX5" fmla="*/ 26070 w 170267"/>
                <a:gd name="connsiteY5" fmla="*/ 149866 h 170228"/>
                <a:gd name="connsiteX6" fmla="*/ 84726 w 170267"/>
                <a:gd name="connsiteY6" fmla="*/ 170228 h 170228"/>
                <a:gd name="connsiteX7" fmla="*/ 146642 w 170267"/>
                <a:gd name="connsiteY7" fmla="*/ 145794 h 170228"/>
                <a:gd name="connsiteX8" fmla="*/ 170268 w 170267"/>
                <a:gd name="connsiteY8" fmla="*/ 83893 h 170228"/>
                <a:gd name="connsiteX9" fmla="*/ 134422 w 170267"/>
                <a:gd name="connsiteY9" fmla="*/ 84707 h 170228"/>
                <a:gd name="connsiteX10" fmla="*/ 85541 w 170267"/>
                <a:gd name="connsiteY10" fmla="*/ 141721 h 170228"/>
                <a:gd name="connsiteX11" fmla="*/ 35846 w 170267"/>
                <a:gd name="connsiteY11" fmla="*/ 84707 h 170228"/>
                <a:gd name="connsiteX12" fmla="*/ 85541 w 170267"/>
                <a:gd name="connsiteY12" fmla="*/ 27693 h 170228"/>
                <a:gd name="connsiteX13" fmla="*/ 134422 w 170267"/>
                <a:gd name="connsiteY13" fmla="*/ 84707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0267" h="170228">
                  <a:moveTo>
                    <a:pt x="170268" y="83893"/>
                  </a:moveTo>
                  <a:cubicBezTo>
                    <a:pt x="170268" y="61087"/>
                    <a:pt x="162936" y="39910"/>
                    <a:pt x="149086" y="25249"/>
                  </a:cubicBezTo>
                  <a:cubicBezTo>
                    <a:pt x="134422" y="8959"/>
                    <a:pt x="111611" y="0"/>
                    <a:pt x="84726" y="0"/>
                  </a:cubicBezTo>
                  <a:cubicBezTo>
                    <a:pt x="59471" y="0"/>
                    <a:pt x="38290" y="8959"/>
                    <a:pt x="23626" y="24435"/>
                  </a:cubicBezTo>
                  <a:cubicBezTo>
                    <a:pt x="8147" y="39910"/>
                    <a:pt x="0" y="61901"/>
                    <a:pt x="0" y="86336"/>
                  </a:cubicBezTo>
                  <a:cubicBezTo>
                    <a:pt x="0" y="111585"/>
                    <a:pt x="8961" y="134391"/>
                    <a:pt x="26070" y="149866"/>
                  </a:cubicBezTo>
                  <a:cubicBezTo>
                    <a:pt x="40734" y="162898"/>
                    <a:pt x="61101" y="170228"/>
                    <a:pt x="84726" y="170228"/>
                  </a:cubicBezTo>
                  <a:cubicBezTo>
                    <a:pt x="110796" y="170228"/>
                    <a:pt x="131978" y="161269"/>
                    <a:pt x="146642" y="145794"/>
                  </a:cubicBezTo>
                  <a:cubicBezTo>
                    <a:pt x="162121" y="129504"/>
                    <a:pt x="170268" y="107513"/>
                    <a:pt x="170268" y="83893"/>
                  </a:cubicBezTo>
                  <a:moveTo>
                    <a:pt x="134422" y="84707"/>
                  </a:moveTo>
                  <a:cubicBezTo>
                    <a:pt x="134422" y="120545"/>
                    <a:pt x="114055" y="141721"/>
                    <a:pt x="85541" y="141721"/>
                  </a:cubicBezTo>
                  <a:cubicBezTo>
                    <a:pt x="57027" y="141721"/>
                    <a:pt x="35846" y="121359"/>
                    <a:pt x="35846" y="84707"/>
                  </a:cubicBezTo>
                  <a:cubicBezTo>
                    <a:pt x="35846" y="48869"/>
                    <a:pt x="57027" y="27693"/>
                    <a:pt x="85541" y="27693"/>
                  </a:cubicBezTo>
                  <a:cubicBezTo>
                    <a:pt x="114055" y="27693"/>
                    <a:pt x="134422" y="48869"/>
                    <a:pt x="134422" y="84707"/>
                  </a:cubicBezTo>
                </a:path>
              </a:pathLst>
            </a:custGeom>
            <a:grpFill/>
            <a:ln w="8132"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65825BF9-D9EA-A463-38F6-3B37D98C381F}"/>
                </a:ext>
              </a:extLst>
            </p:cNvPr>
            <p:cNvSpPr/>
            <p:nvPr/>
          </p:nvSpPr>
          <p:spPr>
            <a:xfrm>
              <a:off x="6515559" y="3608187"/>
              <a:ext cx="96131" cy="164526"/>
            </a:xfrm>
            <a:custGeom>
              <a:avLst/>
              <a:gdLst>
                <a:gd name="connsiteX0" fmla="*/ 96132 w 96131"/>
                <a:gd name="connsiteY0" fmla="*/ 0 h 164526"/>
                <a:gd name="connsiteX1" fmla="*/ 0 w 96131"/>
                <a:gd name="connsiteY1" fmla="*/ 0 h 164526"/>
                <a:gd name="connsiteX2" fmla="*/ 0 w 96131"/>
                <a:gd name="connsiteY2" fmla="*/ 164527 h 164526"/>
                <a:gd name="connsiteX3" fmla="*/ 34217 w 96131"/>
                <a:gd name="connsiteY3" fmla="*/ 164527 h 164526"/>
                <a:gd name="connsiteX4" fmla="*/ 34217 w 96131"/>
                <a:gd name="connsiteY4" fmla="*/ 95295 h 164526"/>
                <a:gd name="connsiteX5" fmla="*/ 87171 w 96131"/>
                <a:gd name="connsiteY5" fmla="*/ 95295 h 164526"/>
                <a:gd name="connsiteX6" fmla="*/ 86356 w 96131"/>
                <a:gd name="connsiteY6" fmla="*/ 66788 h 164526"/>
                <a:gd name="connsiteX7" fmla="*/ 34217 w 96131"/>
                <a:gd name="connsiteY7" fmla="*/ 66788 h 164526"/>
                <a:gd name="connsiteX8" fmla="*/ 34217 w 96131"/>
                <a:gd name="connsiteY8" fmla="*/ 27693 h 164526"/>
                <a:gd name="connsiteX9" fmla="*/ 87171 w 96131"/>
                <a:gd name="connsiteY9"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131" h="164526">
                  <a:moveTo>
                    <a:pt x="96132" y="0"/>
                  </a:moveTo>
                  <a:lnTo>
                    <a:pt x="0" y="0"/>
                  </a:lnTo>
                  <a:lnTo>
                    <a:pt x="0" y="164527"/>
                  </a:lnTo>
                  <a:lnTo>
                    <a:pt x="34217" y="164527"/>
                  </a:lnTo>
                  <a:lnTo>
                    <a:pt x="34217" y="95295"/>
                  </a:lnTo>
                  <a:lnTo>
                    <a:pt x="87171" y="95295"/>
                  </a:lnTo>
                  <a:lnTo>
                    <a:pt x="86356" y="66788"/>
                  </a:lnTo>
                  <a:lnTo>
                    <a:pt x="34217" y="66788"/>
                  </a:lnTo>
                  <a:lnTo>
                    <a:pt x="34217" y="27693"/>
                  </a:lnTo>
                  <a:lnTo>
                    <a:pt x="87171" y="27693"/>
                  </a:lnTo>
                  <a:close/>
                </a:path>
              </a:pathLst>
            </a:custGeom>
            <a:grpFill/>
            <a:ln w="8132"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6A59AF1-9B77-F7AA-39C1-43C15EB19B59}"/>
                </a:ext>
              </a:extLst>
            </p:cNvPr>
            <p:cNvSpPr/>
            <p:nvPr/>
          </p:nvSpPr>
          <p:spPr>
            <a:xfrm>
              <a:off x="6695603" y="3608187"/>
              <a:ext cx="91243" cy="164526"/>
            </a:xfrm>
            <a:custGeom>
              <a:avLst/>
              <a:gdLst>
                <a:gd name="connsiteX0" fmla="*/ 91244 w 91243"/>
                <a:gd name="connsiteY0" fmla="*/ 164527 h 164526"/>
                <a:gd name="connsiteX1" fmla="*/ 91244 w 91243"/>
                <a:gd name="connsiteY1" fmla="*/ 136020 h 164526"/>
                <a:gd name="connsiteX2" fmla="*/ 33402 w 91243"/>
                <a:gd name="connsiteY2" fmla="*/ 136020 h 164526"/>
                <a:gd name="connsiteX3" fmla="*/ 33402 w 91243"/>
                <a:gd name="connsiteY3" fmla="*/ 0 h 164526"/>
                <a:gd name="connsiteX4" fmla="*/ 0 w 91243"/>
                <a:gd name="connsiteY4" fmla="*/ 0 h 164526"/>
                <a:gd name="connsiteX5" fmla="*/ 0 w 91243"/>
                <a:gd name="connsiteY5"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43" h="164526">
                  <a:moveTo>
                    <a:pt x="91244" y="164527"/>
                  </a:moveTo>
                  <a:lnTo>
                    <a:pt x="91244" y="136020"/>
                  </a:lnTo>
                  <a:lnTo>
                    <a:pt x="33402" y="136020"/>
                  </a:lnTo>
                  <a:lnTo>
                    <a:pt x="33402" y="0"/>
                  </a:lnTo>
                  <a:lnTo>
                    <a:pt x="0" y="0"/>
                  </a:lnTo>
                  <a:lnTo>
                    <a:pt x="0" y="164527"/>
                  </a:lnTo>
                  <a:close/>
                </a:path>
              </a:pathLst>
            </a:custGeom>
            <a:grpFill/>
            <a:ln w="8132"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E5CB0E4E-0AFA-D58E-AAE2-9C4AF725B458}"/>
                </a:ext>
              </a:extLst>
            </p:cNvPr>
            <p:cNvSpPr/>
            <p:nvPr/>
          </p:nvSpPr>
          <p:spPr>
            <a:xfrm>
              <a:off x="6809657"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7170 w 95317"/>
                <a:gd name="connsiteY4" fmla="*/ 94481 h 164526"/>
                <a:gd name="connsiteX5" fmla="*/ 87170 w 95317"/>
                <a:gd name="connsiteY5" fmla="*/ 66788 h 164526"/>
                <a:gd name="connsiteX6" fmla="*/ 34216 w 95317"/>
                <a:gd name="connsiteY6" fmla="*/ 66788 h 164526"/>
                <a:gd name="connsiteX7" fmla="*/ 34216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7170" y="94481"/>
                  </a:lnTo>
                  <a:lnTo>
                    <a:pt x="87170" y="66788"/>
                  </a:lnTo>
                  <a:lnTo>
                    <a:pt x="34216" y="66788"/>
                  </a:lnTo>
                  <a:lnTo>
                    <a:pt x="34216"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9CDAC99E-EED5-FC8A-1319-A4D50B2576B9}"/>
                </a:ext>
              </a:extLst>
            </p:cNvPr>
            <p:cNvSpPr/>
            <p:nvPr/>
          </p:nvSpPr>
          <p:spPr>
            <a:xfrm>
              <a:off x="6935118" y="3608187"/>
              <a:ext cx="95317" cy="164526"/>
            </a:xfrm>
            <a:custGeom>
              <a:avLst/>
              <a:gdLst>
                <a:gd name="connsiteX0" fmla="*/ 94503 w 95317"/>
                <a:gd name="connsiteY0" fmla="*/ 164527 h 164526"/>
                <a:gd name="connsiteX1" fmla="*/ 94503 w 95317"/>
                <a:gd name="connsiteY1" fmla="*/ 136834 h 164526"/>
                <a:gd name="connsiteX2" fmla="*/ 34217 w 95317"/>
                <a:gd name="connsiteY2" fmla="*/ 136834 h 164526"/>
                <a:gd name="connsiteX3" fmla="*/ 34217 w 95317"/>
                <a:gd name="connsiteY3" fmla="*/ 94481 h 164526"/>
                <a:gd name="connsiteX4" fmla="*/ 86356 w 95317"/>
                <a:gd name="connsiteY4" fmla="*/ 94481 h 164526"/>
                <a:gd name="connsiteX5" fmla="*/ 86356 w 95317"/>
                <a:gd name="connsiteY5" fmla="*/ 66788 h 164526"/>
                <a:gd name="connsiteX6" fmla="*/ 34217 w 95317"/>
                <a:gd name="connsiteY6" fmla="*/ 66788 h 164526"/>
                <a:gd name="connsiteX7" fmla="*/ 34217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4503" y="164527"/>
                  </a:moveTo>
                  <a:lnTo>
                    <a:pt x="94503" y="136834"/>
                  </a:lnTo>
                  <a:lnTo>
                    <a:pt x="34217" y="136834"/>
                  </a:lnTo>
                  <a:lnTo>
                    <a:pt x="34217" y="94481"/>
                  </a:lnTo>
                  <a:lnTo>
                    <a:pt x="86356" y="94481"/>
                  </a:lnTo>
                  <a:lnTo>
                    <a:pt x="86356" y="66788"/>
                  </a:lnTo>
                  <a:lnTo>
                    <a:pt x="34217" y="66788"/>
                  </a:lnTo>
                  <a:lnTo>
                    <a:pt x="34217"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17686AA1-160D-EF2A-2D57-67A8F117D602}"/>
                </a:ext>
              </a:extLst>
            </p:cNvPr>
            <p:cNvSpPr/>
            <p:nvPr/>
          </p:nvSpPr>
          <p:spPr>
            <a:xfrm>
              <a:off x="7059763" y="3609002"/>
              <a:ext cx="146642" cy="164526"/>
            </a:xfrm>
            <a:custGeom>
              <a:avLst/>
              <a:gdLst>
                <a:gd name="connsiteX0" fmla="*/ 146642 w 146642"/>
                <a:gd name="connsiteY0" fmla="*/ 80634 h 164526"/>
                <a:gd name="connsiteX1" fmla="*/ 54584 w 146642"/>
                <a:gd name="connsiteY1" fmla="*/ 0 h 164526"/>
                <a:gd name="connsiteX2" fmla="*/ 0 w 146642"/>
                <a:gd name="connsiteY2" fmla="*/ 0 h 164526"/>
                <a:gd name="connsiteX3" fmla="*/ 0 w 146642"/>
                <a:gd name="connsiteY3" fmla="*/ 164527 h 164526"/>
                <a:gd name="connsiteX4" fmla="*/ 51325 w 146642"/>
                <a:gd name="connsiteY4" fmla="*/ 164527 h 164526"/>
                <a:gd name="connsiteX5" fmla="*/ 146642 w 146642"/>
                <a:gd name="connsiteY5" fmla="*/ 80634 h 164526"/>
                <a:gd name="connsiteX6" fmla="*/ 109982 w 146642"/>
                <a:gd name="connsiteY6" fmla="*/ 81449 h 164526"/>
                <a:gd name="connsiteX7" fmla="*/ 52954 w 146642"/>
                <a:gd name="connsiteY7" fmla="*/ 136020 h 164526"/>
                <a:gd name="connsiteX8" fmla="*/ 34217 w 146642"/>
                <a:gd name="connsiteY8" fmla="*/ 136020 h 164526"/>
                <a:gd name="connsiteX9" fmla="*/ 34217 w 146642"/>
                <a:gd name="connsiteY9" fmla="*/ 28507 h 164526"/>
                <a:gd name="connsiteX10" fmla="*/ 52140 w 146642"/>
                <a:gd name="connsiteY10" fmla="*/ 28507 h 164526"/>
                <a:gd name="connsiteX11" fmla="*/ 109982 w 146642"/>
                <a:gd name="connsiteY11" fmla="*/ 81449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642" h="164526">
                  <a:moveTo>
                    <a:pt x="146642" y="80634"/>
                  </a:moveTo>
                  <a:cubicBezTo>
                    <a:pt x="146642" y="31765"/>
                    <a:pt x="113240" y="0"/>
                    <a:pt x="54584" y="0"/>
                  </a:cubicBezTo>
                  <a:lnTo>
                    <a:pt x="0" y="0"/>
                  </a:lnTo>
                  <a:lnTo>
                    <a:pt x="0" y="164527"/>
                  </a:lnTo>
                  <a:lnTo>
                    <a:pt x="51325" y="164527"/>
                  </a:lnTo>
                  <a:cubicBezTo>
                    <a:pt x="108352" y="163712"/>
                    <a:pt x="146642" y="131133"/>
                    <a:pt x="146642" y="80634"/>
                  </a:cubicBezTo>
                  <a:moveTo>
                    <a:pt x="109982" y="81449"/>
                  </a:moveTo>
                  <a:cubicBezTo>
                    <a:pt x="109982" y="109956"/>
                    <a:pt x="93688" y="136020"/>
                    <a:pt x="52954" y="136020"/>
                  </a:cubicBezTo>
                  <a:lnTo>
                    <a:pt x="34217" y="136020"/>
                  </a:lnTo>
                  <a:lnTo>
                    <a:pt x="34217" y="28507"/>
                  </a:lnTo>
                  <a:lnTo>
                    <a:pt x="52140" y="28507"/>
                  </a:lnTo>
                  <a:cubicBezTo>
                    <a:pt x="90429" y="27693"/>
                    <a:pt x="109982" y="48869"/>
                    <a:pt x="109982" y="81449"/>
                  </a:cubicBezTo>
                </a:path>
              </a:pathLst>
            </a:custGeom>
            <a:grpFill/>
            <a:ln w="8132"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E73CD531-BE09-0D82-3060-95430A6AFBEE}"/>
                </a:ext>
              </a:extLst>
            </p:cNvPr>
            <p:cNvSpPr/>
            <p:nvPr/>
          </p:nvSpPr>
          <p:spPr>
            <a:xfrm>
              <a:off x="7218626" y="3607373"/>
              <a:ext cx="111610" cy="168599"/>
            </a:xfrm>
            <a:custGeom>
              <a:avLst/>
              <a:gdLst>
                <a:gd name="connsiteX0" fmla="*/ 111611 w 111610"/>
                <a:gd name="connsiteY0" fmla="*/ 118915 h 168599"/>
                <a:gd name="connsiteX1" fmla="*/ 40734 w 111610"/>
                <a:gd name="connsiteY1" fmla="*/ 41539 h 168599"/>
                <a:gd name="connsiteX2" fmla="*/ 62730 w 111610"/>
                <a:gd name="connsiteY2" fmla="*/ 26878 h 168599"/>
                <a:gd name="connsiteX3" fmla="*/ 101835 w 111610"/>
                <a:gd name="connsiteY3" fmla="*/ 39096 h 168599"/>
                <a:gd name="connsiteX4" fmla="*/ 102649 w 111610"/>
                <a:gd name="connsiteY4" fmla="*/ 9774 h 168599"/>
                <a:gd name="connsiteX5" fmla="*/ 61101 w 111610"/>
                <a:gd name="connsiteY5" fmla="*/ 0 h 168599"/>
                <a:gd name="connsiteX6" fmla="*/ 4888 w 111610"/>
                <a:gd name="connsiteY6" fmla="*/ 47241 h 168599"/>
                <a:gd name="connsiteX7" fmla="*/ 15479 w 111610"/>
                <a:gd name="connsiteY7" fmla="*/ 76562 h 168599"/>
                <a:gd name="connsiteX8" fmla="*/ 75765 w 111610"/>
                <a:gd name="connsiteY8" fmla="*/ 124617 h 168599"/>
                <a:gd name="connsiteX9" fmla="*/ 50510 w 111610"/>
                <a:gd name="connsiteY9" fmla="*/ 141721 h 168599"/>
                <a:gd name="connsiteX10" fmla="*/ 13035 w 111610"/>
                <a:gd name="connsiteY10" fmla="*/ 128689 h 168599"/>
                <a:gd name="connsiteX11" fmla="*/ 0 w 111610"/>
                <a:gd name="connsiteY11" fmla="*/ 153124 h 168599"/>
                <a:gd name="connsiteX12" fmla="*/ 52954 w 111610"/>
                <a:gd name="connsiteY12" fmla="*/ 168599 h 168599"/>
                <a:gd name="connsiteX13" fmla="*/ 111611 w 111610"/>
                <a:gd name="connsiteY13" fmla="*/ 118915 h 16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68599">
                  <a:moveTo>
                    <a:pt x="111611" y="118915"/>
                  </a:moveTo>
                  <a:cubicBezTo>
                    <a:pt x="111611" y="66788"/>
                    <a:pt x="40734" y="70046"/>
                    <a:pt x="40734" y="41539"/>
                  </a:cubicBezTo>
                  <a:cubicBezTo>
                    <a:pt x="40734" y="31765"/>
                    <a:pt x="50510" y="26878"/>
                    <a:pt x="62730" y="26878"/>
                  </a:cubicBezTo>
                  <a:cubicBezTo>
                    <a:pt x="76580" y="26878"/>
                    <a:pt x="87985" y="30951"/>
                    <a:pt x="101835" y="39096"/>
                  </a:cubicBezTo>
                  <a:lnTo>
                    <a:pt x="102649" y="9774"/>
                  </a:lnTo>
                  <a:cubicBezTo>
                    <a:pt x="92873" y="4072"/>
                    <a:pt x="79024" y="0"/>
                    <a:pt x="61101" y="0"/>
                  </a:cubicBezTo>
                  <a:cubicBezTo>
                    <a:pt x="25255" y="0"/>
                    <a:pt x="4888" y="21991"/>
                    <a:pt x="4888" y="47241"/>
                  </a:cubicBezTo>
                  <a:cubicBezTo>
                    <a:pt x="4888" y="60272"/>
                    <a:pt x="8962" y="69232"/>
                    <a:pt x="15479" y="76562"/>
                  </a:cubicBezTo>
                  <a:cubicBezTo>
                    <a:pt x="35846" y="99368"/>
                    <a:pt x="75765" y="102626"/>
                    <a:pt x="75765" y="124617"/>
                  </a:cubicBezTo>
                  <a:cubicBezTo>
                    <a:pt x="75765" y="136834"/>
                    <a:pt x="61916" y="141721"/>
                    <a:pt x="50510" y="141721"/>
                  </a:cubicBezTo>
                  <a:cubicBezTo>
                    <a:pt x="35846" y="141721"/>
                    <a:pt x="22811" y="136020"/>
                    <a:pt x="13035" y="128689"/>
                  </a:cubicBezTo>
                  <a:lnTo>
                    <a:pt x="0" y="153124"/>
                  </a:lnTo>
                  <a:cubicBezTo>
                    <a:pt x="12220" y="161269"/>
                    <a:pt x="28514" y="168599"/>
                    <a:pt x="52954" y="168599"/>
                  </a:cubicBezTo>
                  <a:cubicBezTo>
                    <a:pt x="84727" y="167785"/>
                    <a:pt x="111611" y="149052"/>
                    <a:pt x="111611" y="118915"/>
                  </a:cubicBezTo>
                </a:path>
              </a:pathLst>
            </a:custGeom>
            <a:grpFill/>
            <a:ln w="8132" cap="flat">
              <a:noFill/>
              <a:prstDash val="solid"/>
              <a:miter/>
            </a:ln>
          </p:spPr>
          <p:txBody>
            <a:bodyPr rtlCol="0" anchor="ctr"/>
            <a:lstStyle/>
            <a:p>
              <a:endParaRPr lang="en-US"/>
            </a:p>
          </p:txBody>
        </p:sp>
      </p:grpSp>
    </p:spTree>
    <p:extLst>
      <p:ext uri="{BB962C8B-B14F-4D97-AF65-F5344CB8AC3E}">
        <p14:creationId xmlns:p14="http://schemas.microsoft.com/office/powerpoint/2010/main" val="52300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Yellow">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A62C7-81F2-B068-36BA-5D8FFE6F6BB6}"/>
              </a:ext>
            </a:extLst>
          </p:cNvPr>
          <p:cNvSpPr>
            <a:spLocks noGrp="1"/>
          </p:cNvSpPr>
          <p:nvPr>
            <p:ph type="ctrTitle" hasCustomPrompt="1"/>
          </p:nvPr>
        </p:nvSpPr>
        <p:spPr>
          <a:xfrm>
            <a:off x="800783" y="1341119"/>
            <a:ext cx="6185806" cy="4023361"/>
          </a:xfrm>
        </p:spPr>
        <p:txBody>
          <a:bodyPr anchor="t" anchorCtr="0"/>
          <a:lstStyle>
            <a:lvl1pPr algn="l">
              <a:lnSpc>
                <a:spcPts val="9600"/>
              </a:lnSpc>
              <a:defRPr sz="9600">
                <a:solidFill>
                  <a:schemeClr val="tx1"/>
                </a:solidFill>
              </a:defRPr>
            </a:lvl1pPr>
          </a:lstStyle>
          <a:p>
            <a:r>
              <a:rPr lang="en-US"/>
              <a:t>Add title</a:t>
            </a:r>
            <a:br>
              <a:rPr lang="en-US"/>
            </a:br>
            <a:r>
              <a:rPr lang="en-US"/>
              <a:t>three</a:t>
            </a:r>
            <a:br>
              <a:rPr lang="en-US"/>
            </a:br>
            <a:r>
              <a:rPr lang="en-US"/>
              <a:t>lines</a:t>
            </a:r>
          </a:p>
        </p:txBody>
      </p:sp>
      <p:sp>
        <p:nvSpPr>
          <p:cNvPr id="3" name="Subtitle 2">
            <a:extLst>
              <a:ext uri="{FF2B5EF4-FFF2-40B4-BE49-F238E27FC236}">
                <a16:creationId xmlns:a16="http://schemas.microsoft.com/office/drawing/2014/main" id="{2898F104-2D72-69F2-5BB1-4B35524F469E}"/>
              </a:ext>
            </a:extLst>
          </p:cNvPr>
          <p:cNvSpPr>
            <a:spLocks noGrp="1"/>
          </p:cNvSpPr>
          <p:nvPr>
            <p:ph type="subTitle" idx="1"/>
          </p:nvPr>
        </p:nvSpPr>
        <p:spPr>
          <a:xfrm>
            <a:off x="800783" y="5364480"/>
            <a:ext cx="6185805" cy="1057773"/>
          </a:xfrm>
        </p:spPr>
        <p:txBody>
          <a:bodyPr/>
          <a:lstStyle>
            <a:lvl1pPr marL="0" indent="0" algn="l">
              <a:buNone/>
              <a:defRPr sz="2000">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F1D3BE-351D-6F20-EA8A-480976421A5D}"/>
              </a:ext>
            </a:extLst>
          </p:cNvPr>
          <p:cNvSpPr>
            <a:spLocks noGrp="1"/>
          </p:cNvSpPr>
          <p:nvPr>
            <p:ph type="dt" sz="half" idx="10"/>
          </p:nvPr>
        </p:nvSpPr>
        <p:spPr/>
        <p:txBody>
          <a:bodyPr/>
          <a:lstStyle>
            <a:lvl1pPr>
              <a:defRPr>
                <a:solidFill>
                  <a:schemeClr val="tx1"/>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C20D8EAF-E347-16FC-2EC5-4B61C84210D8}"/>
              </a:ext>
            </a:extLst>
          </p:cNvPr>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a:extLst>
              <a:ext uri="{FF2B5EF4-FFF2-40B4-BE49-F238E27FC236}">
                <a16:creationId xmlns:a16="http://schemas.microsoft.com/office/drawing/2014/main" id="{1F4CF7B6-F362-B65B-FF5A-5A7AACF15F00}"/>
              </a:ext>
            </a:extLst>
          </p:cNvPr>
          <p:cNvSpPr>
            <a:spLocks noGrp="1"/>
          </p:cNvSpPr>
          <p:nvPr>
            <p:ph type="sldNum" sz="quarter" idx="12"/>
          </p:nvPr>
        </p:nvSpPr>
        <p:spPr/>
        <p:txBody>
          <a:bodyPr/>
          <a:lstStyle>
            <a:lvl1pPr>
              <a:defRPr>
                <a:solidFill>
                  <a:schemeClr val="tx1"/>
                </a:solidFill>
              </a:defRPr>
            </a:lvl1pPr>
          </a:lstStyle>
          <a:p>
            <a:fld id="{B4DB26A7-6801-4E45-A230-3FC8D35F5FBF}" type="slidenum">
              <a:rPr lang="en-US" smtClean="0"/>
              <a:pPr/>
              <a:t>‹#›</a:t>
            </a:fld>
            <a:endParaRPr lang="en-US"/>
          </a:p>
        </p:txBody>
      </p:sp>
      <p:sp>
        <p:nvSpPr>
          <p:cNvPr id="14" name="Freeform 13">
            <a:extLst>
              <a:ext uri="{FF2B5EF4-FFF2-40B4-BE49-F238E27FC236}">
                <a16:creationId xmlns:a16="http://schemas.microsoft.com/office/drawing/2014/main" id="{9B23AFD5-B1E8-F399-357D-DD6B8CB775A2}"/>
              </a:ext>
            </a:extLst>
          </p:cNvPr>
          <p:cNvSpPr>
            <a:spLocks noChangeAspect="1"/>
          </p:cNvSpPr>
          <p:nvPr/>
        </p:nvSpPr>
        <p:spPr>
          <a:xfrm>
            <a:off x="7115144" y="-1514474"/>
            <a:ext cx="7092233" cy="6984000"/>
          </a:xfrm>
          <a:custGeom>
            <a:avLst/>
            <a:gdLst>
              <a:gd name="connsiteX0" fmla="*/ 1437150 w 1727232"/>
              <a:gd name="connsiteY0" fmla="*/ 290883 h 1700873"/>
              <a:gd name="connsiteX1" fmla="*/ 867690 w 1727232"/>
              <a:gd name="connsiteY1" fmla="*/ 55495 h 1700873"/>
              <a:gd name="connsiteX2" fmla="*/ 295786 w 1727232"/>
              <a:gd name="connsiteY2" fmla="*/ 285181 h 1700873"/>
              <a:gd name="connsiteX3" fmla="*/ 56270 w 1727232"/>
              <a:gd name="connsiteY3" fmla="*/ 846365 h 1700873"/>
              <a:gd name="connsiteX4" fmla="*/ 290083 w 1727232"/>
              <a:gd name="connsiteY4" fmla="*/ 1409991 h 1700873"/>
              <a:gd name="connsiteX5" fmla="*/ 859543 w 1727232"/>
              <a:gd name="connsiteY5" fmla="*/ 1645378 h 1700873"/>
              <a:gd name="connsiteX6" fmla="*/ 1431447 w 1727232"/>
              <a:gd name="connsiteY6" fmla="*/ 1415693 h 1700873"/>
              <a:gd name="connsiteX7" fmla="*/ 1670962 w 1727232"/>
              <a:gd name="connsiteY7" fmla="*/ 854509 h 1700873"/>
              <a:gd name="connsiteX8" fmla="*/ 1437150 w 1727232"/>
              <a:gd name="connsiteY8" fmla="*/ 290883 h 170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27232" h="1700873">
                <a:moveTo>
                  <a:pt x="1437150" y="290883"/>
                </a:moveTo>
                <a:cubicBezTo>
                  <a:pt x="1320651" y="9070"/>
                  <a:pt x="1153642" y="-60162"/>
                  <a:pt x="867690" y="55495"/>
                </a:cubicBezTo>
                <a:cubicBezTo>
                  <a:pt x="582552" y="-62606"/>
                  <a:pt x="415543" y="4997"/>
                  <a:pt x="295786" y="285181"/>
                </a:cubicBezTo>
                <a:cubicBezTo>
                  <a:pt x="9834" y="400024"/>
                  <a:pt x="-60229" y="564551"/>
                  <a:pt x="56270" y="846365"/>
                </a:cubicBezTo>
                <a:cubicBezTo>
                  <a:pt x="-63487" y="1126549"/>
                  <a:pt x="4946" y="1291890"/>
                  <a:pt x="290083" y="1409991"/>
                </a:cubicBezTo>
                <a:cubicBezTo>
                  <a:pt x="406582" y="1691804"/>
                  <a:pt x="573591" y="1761036"/>
                  <a:pt x="859543" y="1645378"/>
                </a:cubicBezTo>
                <a:cubicBezTo>
                  <a:pt x="1144680" y="1763479"/>
                  <a:pt x="1311689" y="1695877"/>
                  <a:pt x="1431447" y="1415693"/>
                </a:cubicBezTo>
                <a:cubicBezTo>
                  <a:pt x="1717399" y="1300850"/>
                  <a:pt x="1787461" y="1136323"/>
                  <a:pt x="1670962" y="854509"/>
                </a:cubicBezTo>
                <a:cubicBezTo>
                  <a:pt x="1790720" y="574325"/>
                  <a:pt x="1722287" y="408984"/>
                  <a:pt x="1437150" y="290883"/>
                </a:cubicBezTo>
              </a:path>
            </a:pathLst>
          </a:custGeom>
          <a:solidFill>
            <a:srgbClr val="FF4E36"/>
          </a:solidFill>
          <a:ln w="8132" cap="flat">
            <a:noFill/>
            <a:prstDash val="solid"/>
            <a:miter/>
          </a:ln>
        </p:spPr>
        <p:txBody>
          <a:bodyPr rtlCol="0" anchor="ctr"/>
          <a:lstStyle/>
          <a:p>
            <a:endParaRPr lang="en-US"/>
          </a:p>
        </p:txBody>
      </p:sp>
      <p:grpSp>
        <p:nvGrpSpPr>
          <p:cNvPr id="7" name="Graphic 9">
            <a:extLst>
              <a:ext uri="{FF2B5EF4-FFF2-40B4-BE49-F238E27FC236}">
                <a16:creationId xmlns:a16="http://schemas.microsoft.com/office/drawing/2014/main" id="{60131718-2E37-704A-88DC-2393ACA9BAE5}"/>
              </a:ext>
            </a:extLst>
          </p:cNvPr>
          <p:cNvGrpSpPr/>
          <p:nvPr userDrawn="1"/>
        </p:nvGrpSpPr>
        <p:grpSpPr>
          <a:xfrm>
            <a:off x="9819879" y="427038"/>
            <a:ext cx="1941909" cy="554151"/>
            <a:chOff x="4869909" y="3074697"/>
            <a:chExt cx="2460327" cy="702089"/>
          </a:xfrm>
          <a:solidFill>
            <a:schemeClr val="bg1"/>
          </a:solidFill>
        </p:grpSpPr>
        <p:sp>
          <p:nvSpPr>
            <p:cNvPr id="8" name="Freeform 7">
              <a:extLst>
                <a:ext uri="{FF2B5EF4-FFF2-40B4-BE49-F238E27FC236}">
                  <a16:creationId xmlns:a16="http://schemas.microsoft.com/office/drawing/2014/main" id="{60450B1E-31C3-1BFE-8AFF-75D412F7B203}"/>
                </a:ext>
              </a:extLst>
            </p:cNvPr>
            <p:cNvSpPr/>
            <p:nvPr/>
          </p:nvSpPr>
          <p:spPr>
            <a:xfrm>
              <a:off x="6869944" y="3074697"/>
              <a:ext cx="452961" cy="448783"/>
            </a:xfrm>
            <a:custGeom>
              <a:avLst/>
              <a:gdLst>
                <a:gd name="connsiteX0" fmla="*/ 334018 w 452961"/>
                <a:gd name="connsiteY0" fmla="*/ 154753 h 448783"/>
                <a:gd name="connsiteX1" fmla="*/ 339721 w 452961"/>
                <a:gd name="connsiteY1" fmla="*/ 154753 h 448783"/>
                <a:gd name="connsiteX2" fmla="*/ 339721 w 452961"/>
                <a:gd name="connsiteY2" fmla="*/ 149051 h 448783"/>
                <a:gd name="connsiteX3" fmla="*/ 329945 w 452961"/>
                <a:gd name="connsiteY3" fmla="*/ 149051 h 448783"/>
                <a:gd name="connsiteX4" fmla="*/ 329945 w 452961"/>
                <a:gd name="connsiteY4" fmla="*/ 166156 h 448783"/>
                <a:gd name="connsiteX5" fmla="*/ 334018 w 452961"/>
                <a:gd name="connsiteY5" fmla="*/ 166156 h 448783"/>
                <a:gd name="connsiteX6" fmla="*/ 334018 w 452961"/>
                <a:gd name="connsiteY6" fmla="*/ 154753 h 448783"/>
                <a:gd name="connsiteX7" fmla="*/ 316095 w 452961"/>
                <a:gd name="connsiteY7" fmla="*/ 154753 h 448783"/>
                <a:gd name="connsiteX8" fmla="*/ 321798 w 452961"/>
                <a:gd name="connsiteY8" fmla="*/ 154753 h 448783"/>
                <a:gd name="connsiteX9" fmla="*/ 321798 w 452961"/>
                <a:gd name="connsiteY9" fmla="*/ 149051 h 448783"/>
                <a:gd name="connsiteX10" fmla="*/ 312022 w 452961"/>
                <a:gd name="connsiteY10" fmla="*/ 149051 h 448783"/>
                <a:gd name="connsiteX11" fmla="*/ 312022 w 452961"/>
                <a:gd name="connsiteY11" fmla="*/ 166156 h 448783"/>
                <a:gd name="connsiteX12" fmla="*/ 316095 w 452961"/>
                <a:gd name="connsiteY12" fmla="*/ 166156 h 448783"/>
                <a:gd name="connsiteX13" fmla="*/ 316095 w 452961"/>
                <a:gd name="connsiteY13" fmla="*/ 154753 h 448783"/>
                <a:gd name="connsiteX14" fmla="*/ 0 w 452961"/>
                <a:gd name="connsiteY14" fmla="*/ 0 h 448783"/>
                <a:gd name="connsiteX15" fmla="*/ 0 w 452961"/>
                <a:gd name="connsiteY15" fmla="*/ 448784 h 448783"/>
                <a:gd name="connsiteX16" fmla="*/ 235442 w 452961"/>
                <a:gd name="connsiteY16" fmla="*/ 448784 h 448783"/>
                <a:gd name="connsiteX17" fmla="*/ 235442 w 452961"/>
                <a:gd name="connsiteY17" fmla="*/ 313578 h 448783"/>
                <a:gd name="connsiteX18" fmla="*/ 275361 w 452961"/>
                <a:gd name="connsiteY18" fmla="*/ 313578 h 448783"/>
                <a:gd name="connsiteX19" fmla="*/ 275361 w 452961"/>
                <a:gd name="connsiteY19" fmla="*/ 448784 h 448783"/>
                <a:gd name="connsiteX20" fmla="*/ 281064 w 452961"/>
                <a:gd name="connsiteY20" fmla="*/ 448784 h 448783"/>
                <a:gd name="connsiteX21" fmla="*/ 281064 w 452961"/>
                <a:gd name="connsiteY21" fmla="*/ 301361 h 448783"/>
                <a:gd name="connsiteX22" fmla="*/ 354385 w 452961"/>
                <a:gd name="connsiteY22" fmla="*/ 301361 h 448783"/>
                <a:gd name="connsiteX23" fmla="*/ 354385 w 452961"/>
                <a:gd name="connsiteY23" fmla="*/ 448784 h 448783"/>
                <a:gd name="connsiteX24" fmla="*/ 359273 w 452961"/>
                <a:gd name="connsiteY24" fmla="*/ 448784 h 448783"/>
                <a:gd name="connsiteX25" fmla="*/ 359273 w 452961"/>
                <a:gd name="connsiteY25" fmla="*/ 313578 h 448783"/>
                <a:gd name="connsiteX26" fmla="*/ 399192 w 452961"/>
                <a:gd name="connsiteY26" fmla="*/ 313578 h 448783"/>
                <a:gd name="connsiteX27" fmla="*/ 399192 w 452961"/>
                <a:gd name="connsiteY27" fmla="*/ 448784 h 448783"/>
                <a:gd name="connsiteX28" fmla="*/ 452961 w 452961"/>
                <a:gd name="connsiteY28" fmla="*/ 448784 h 448783"/>
                <a:gd name="connsiteX29" fmla="*/ 452961 w 452961"/>
                <a:gd name="connsiteY29" fmla="*/ 0 h 448783"/>
                <a:gd name="connsiteX30" fmla="*/ 0 w 452961"/>
                <a:gd name="connsiteY30" fmla="*/ 0 h 448783"/>
                <a:gd name="connsiteX31" fmla="*/ 316910 w 452961"/>
                <a:gd name="connsiteY31" fmla="*/ 75747 h 448783"/>
                <a:gd name="connsiteX32" fmla="*/ 356829 w 452961"/>
                <a:gd name="connsiteY32" fmla="*/ 100182 h 448783"/>
                <a:gd name="connsiteX33" fmla="*/ 276991 w 452961"/>
                <a:gd name="connsiteY33" fmla="*/ 100182 h 448783"/>
                <a:gd name="connsiteX34" fmla="*/ 316910 w 452961"/>
                <a:gd name="connsiteY34" fmla="*/ 75747 h 448783"/>
                <a:gd name="connsiteX35" fmla="*/ 276991 w 452961"/>
                <a:gd name="connsiteY35" fmla="*/ 104255 h 448783"/>
                <a:gd name="connsiteX36" fmla="*/ 357644 w 452961"/>
                <a:gd name="connsiteY36" fmla="*/ 104255 h 448783"/>
                <a:gd name="connsiteX37" fmla="*/ 361717 w 452961"/>
                <a:gd name="connsiteY37" fmla="*/ 133576 h 448783"/>
                <a:gd name="connsiteX38" fmla="*/ 272917 w 452961"/>
                <a:gd name="connsiteY38" fmla="*/ 133576 h 448783"/>
                <a:gd name="connsiteX39" fmla="*/ 276991 w 452961"/>
                <a:gd name="connsiteY39" fmla="*/ 104255 h 448783"/>
                <a:gd name="connsiteX40" fmla="*/ 390231 w 452961"/>
                <a:gd name="connsiteY40" fmla="*/ 308691 h 448783"/>
                <a:gd name="connsiteX41" fmla="*/ 358458 w 452961"/>
                <a:gd name="connsiteY41" fmla="*/ 308691 h 448783"/>
                <a:gd name="connsiteX42" fmla="*/ 358458 w 452961"/>
                <a:gd name="connsiteY42" fmla="*/ 295660 h 448783"/>
                <a:gd name="connsiteX43" fmla="*/ 274547 w 452961"/>
                <a:gd name="connsiteY43" fmla="*/ 295660 h 448783"/>
                <a:gd name="connsiteX44" fmla="*/ 274547 w 452961"/>
                <a:gd name="connsiteY44" fmla="*/ 308691 h 448783"/>
                <a:gd name="connsiteX45" fmla="*/ 242774 w 452961"/>
                <a:gd name="connsiteY45" fmla="*/ 308691 h 448783"/>
                <a:gd name="connsiteX46" fmla="*/ 242774 w 452961"/>
                <a:gd name="connsiteY46" fmla="*/ 280184 h 448783"/>
                <a:gd name="connsiteX47" fmla="*/ 248477 w 452961"/>
                <a:gd name="connsiteY47" fmla="*/ 280184 h 448783"/>
                <a:gd name="connsiteX48" fmla="*/ 248477 w 452961"/>
                <a:gd name="connsiteY48" fmla="*/ 187333 h 448783"/>
                <a:gd name="connsiteX49" fmla="*/ 257438 w 452961"/>
                <a:gd name="connsiteY49" fmla="*/ 187333 h 448783"/>
                <a:gd name="connsiteX50" fmla="*/ 257438 w 452961"/>
                <a:gd name="connsiteY50" fmla="*/ 139278 h 448783"/>
                <a:gd name="connsiteX51" fmla="*/ 374752 w 452961"/>
                <a:gd name="connsiteY51" fmla="*/ 139278 h 448783"/>
                <a:gd name="connsiteX52" fmla="*/ 374752 w 452961"/>
                <a:gd name="connsiteY52" fmla="*/ 187333 h 448783"/>
                <a:gd name="connsiteX53" fmla="*/ 383713 w 452961"/>
                <a:gd name="connsiteY53" fmla="*/ 187333 h 448783"/>
                <a:gd name="connsiteX54" fmla="*/ 383713 w 452961"/>
                <a:gd name="connsiteY54" fmla="*/ 280184 h 448783"/>
                <a:gd name="connsiteX55" fmla="*/ 389416 w 452961"/>
                <a:gd name="connsiteY55" fmla="*/ 280184 h 448783"/>
                <a:gd name="connsiteX56" fmla="*/ 389416 w 452961"/>
                <a:gd name="connsiteY56" fmla="*/ 308691 h 448783"/>
                <a:gd name="connsiteX57" fmla="*/ 336462 w 452961"/>
                <a:gd name="connsiteY57" fmla="*/ 280184 h 448783"/>
                <a:gd name="connsiteX58" fmla="*/ 342979 w 452961"/>
                <a:gd name="connsiteY58" fmla="*/ 280184 h 448783"/>
                <a:gd name="connsiteX59" fmla="*/ 342979 w 452961"/>
                <a:gd name="connsiteY59" fmla="*/ 218283 h 448783"/>
                <a:gd name="connsiteX60" fmla="*/ 357644 w 452961"/>
                <a:gd name="connsiteY60" fmla="*/ 218283 h 448783"/>
                <a:gd name="connsiteX61" fmla="*/ 357644 w 452961"/>
                <a:gd name="connsiteY61" fmla="*/ 207695 h 448783"/>
                <a:gd name="connsiteX62" fmla="*/ 335647 w 452961"/>
                <a:gd name="connsiteY62" fmla="*/ 207695 h 448783"/>
                <a:gd name="connsiteX63" fmla="*/ 336462 w 452961"/>
                <a:gd name="connsiteY63" fmla="*/ 280184 h 448783"/>
                <a:gd name="connsiteX64" fmla="*/ 268844 w 452961"/>
                <a:gd name="connsiteY64" fmla="*/ 197107 h 448783"/>
                <a:gd name="connsiteX65" fmla="*/ 364976 w 452961"/>
                <a:gd name="connsiteY65" fmla="*/ 197107 h 448783"/>
                <a:gd name="connsiteX66" fmla="*/ 369864 w 452961"/>
                <a:gd name="connsiteY66" fmla="*/ 190590 h 448783"/>
                <a:gd name="connsiteX67" fmla="*/ 264770 w 452961"/>
                <a:gd name="connsiteY67" fmla="*/ 190590 h 448783"/>
                <a:gd name="connsiteX68" fmla="*/ 268844 w 452961"/>
                <a:gd name="connsiteY68" fmla="*/ 197107 h 448783"/>
                <a:gd name="connsiteX69" fmla="*/ 306319 w 452961"/>
                <a:gd name="connsiteY69" fmla="*/ 280184 h 448783"/>
                <a:gd name="connsiteX70" fmla="*/ 312836 w 452961"/>
                <a:gd name="connsiteY70" fmla="*/ 280184 h 448783"/>
                <a:gd name="connsiteX71" fmla="*/ 312836 w 452961"/>
                <a:gd name="connsiteY71" fmla="*/ 218283 h 448783"/>
                <a:gd name="connsiteX72" fmla="*/ 327501 w 452961"/>
                <a:gd name="connsiteY72" fmla="*/ 218283 h 448783"/>
                <a:gd name="connsiteX73" fmla="*/ 327501 w 452961"/>
                <a:gd name="connsiteY73" fmla="*/ 207695 h 448783"/>
                <a:gd name="connsiteX74" fmla="*/ 306319 w 452961"/>
                <a:gd name="connsiteY74" fmla="*/ 207695 h 448783"/>
                <a:gd name="connsiteX75" fmla="*/ 306319 w 452961"/>
                <a:gd name="connsiteY75" fmla="*/ 280184 h 448783"/>
                <a:gd name="connsiteX76" fmla="*/ 298172 w 452961"/>
                <a:gd name="connsiteY76" fmla="*/ 154753 h 448783"/>
                <a:gd name="connsiteX77" fmla="*/ 303875 w 452961"/>
                <a:gd name="connsiteY77" fmla="*/ 154753 h 448783"/>
                <a:gd name="connsiteX78" fmla="*/ 303875 w 452961"/>
                <a:gd name="connsiteY78" fmla="*/ 149051 h 448783"/>
                <a:gd name="connsiteX79" fmla="*/ 294099 w 452961"/>
                <a:gd name="connsiteY79" fmla="*/ 149051 h 448783"/>
                <a:gd name="connsiteX80" fmla="*/ 294099 w 452961"/>
                <a:gd name="connsiteY80" fmla="*/ 166156 h 448783"/>
                <a:gd name="connsiteX81" fmla="*/ 298172 w 452961"/>
                <a:gd name="connsiteY81" fmla="*/ 166156 h 448783"/>
                <a:gd name="connsiteX82" fmla="*/ 298172 w 452961"/>
                <a:gd name="connsiteY82" fmla="*/ 154753 h 448783"/>
                <a:gd name="connsiteX83" fmla="*/ 276176 w 452961"/>
                <a:gd name="connsiteY83" fmla="*/ 280184 h 448783"/>
                <a:gd name="connsiteX84" fmla="*/ 282693 w 452961"/>
                <a:gd name="connsiteY84" fmla="*/ 280184 h 448783"/>
                <a:gd name="connsiteX85" fmla="*/ 282693 w 452961"/>
                <a:gd name="connsiteY85" fmla="*/ 218283 h 448783"/>
                <a:gd name="connsiteX86" fmla="*/ 297357 w 452961"/>
                <a:gd name="connsiteY86" fmla="*/ 218283 h 448783"/>
                <a:gd name="connsiteX87" fmla="*/ 297357 w 452961"/>
                <a:gd name="connsiteY87" fmla="*/ 207695 h 448783"/>
                <a:gd name="connsiteX88" fmla="*/ 276176 w 452961"/>
                <a:gd name="connsiteY88" fmla="*/ 207695 h 448783"/>
                <a:gd name="connsiteX89" fmla="*/ 276176 w 452961"/>
                <a:gd name="connsiteY89" fmla="*/ 280184 h 448783"/>
                <a:gd name="connsiteX90" fmla="*/ 317724 w 452961"/>
                <a:gd name="connsiteY90" fmla="*/ 320094 h 448783"/>
                <a:gd name="connsiteX91" fmla="*/ 297357 w 452961"/>
                <a:gd name="connsiteY91" fmla="*/ 340456 h 448783"/>
                <a:gd name="connsiteX92" fmla="*/ 317724 w 452961"/>
                <a:gd name="connsiteY92" fmla="*/ 360819 h 448783"/>
                <a:gd name="connsiteX93" fmla="*/ 338091 w 452961"/>
                <a:gd name="connsiteY93" fmla="*/ 340456 h 448783"/>
                <a:gd name="connsiteX94" fmla="*/ 317724 w 452961"/>
                <a:gd name="connsiteY94" fmla="*/ 320094 h 448783"/>
                <a:gd name="connsiteX95" fmla="*/ 317724 w 452961"/>
                <a:gd name="connsiteY95" fmla="*/ 355932 h 448783"/>
                <a:gd name="connsiteX96" fmla="*/ 301431 w 452961"/>
                <a:gd name="connsiteY96" fmla="*/ 339642 h 448783"/>
                <a:gd name="connsiteX97" fmla="*/ 317724 w 452961"/>
                <a:gd name="connsiteY97" fmla="*/ 323352 h 448783"/>
                <a:gd name="connsiteX98" fmla="*/ 333203 w 452961"/>
                <a:gd name="connsiteY98" fmla="*/ 339642 h 448783"/>
                <a:gd name="connsiteX99" fmla="*/ 317724 w 452961"/>
                <a:gd name="connsiteY99" fmla="*/ 355932 h 44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52961" h="448783">
                  <a:moveTo>
                    <a:pt x="334018" y="154753"/>
                  </a:moveTo>
                  <a:lnTo>
                    <a:pt x="339721" y="154753"/>
                  </a:lnTo>
                  <a:lnTo>
                    <a:pt x="339721" y="149051"/>
                  </a:lnTo>
                  <a:lnTo>
                    <a:pt x="329945" y="149051"/>
                  </a:lnTo>
                  <a:lnTo>
                    <a:pt x="329945" y="166156"/>
                  </a:lnTo>
                  <a:lnTo>
                    <a:pt x="334018" y="166156"/>
                  </a:lnTo>
                  <a:lnTo>
                    <a:pt x="334018" y="154753"/>
                  </a:lnTo>
                  <a:close/>
                  <a:moveTo>
                    <a:pt x="316095" y="154753"/>
                  </a:moveTo>
                  <a:lnTo>
                    <a:pt x="321798" y="154753"/>
                  </a:lnTo>
                  <a:lnTo>
                    <a:pt x="321798" y="149051"/>
                  </a:lnTo>
                  <a:lnTo>
                    <a:pt x="312022" y="149051"/>
                  </a:lnTo>
                  <a:lnTo>
                    <a:pt x="312022" y="166156"/>
                  </a:lnTo>
                  <a:lnTo>
                    <a:pt x="316095" y="166156"/>
                  </a:lnTo>
                  <a:lnTo>
                    <a:pt x="316095" y="154753"/>
                  </a:lnTo>
                  <a:close/>
                  <a:moveTo>
                    <a:pt x="0" y="0"/>
                  </a:moveTo>
                  <a:lnTo>
                    <a:pt x="0" y="448784"/>
                  </a:lnTo>
                  <a:lnTo>
                    <a:pt x="235442" y="448784"/>
                  </a:lnTo>
                  <a:lnTo>
                    <a:pt x="235442" y="313578"/>
                  </a:lnTo>
                  <a:lnTo>
                    <a:pt x="275361" y="313578"/>
                  </a:lnTo>
                  <a:lnTo>
                    <a:pt x="275361" y="448784"/>
                  </a:lnTo>
                  <a:lnTo>
                    <a:pt x="281064" y="448784"/>
                  </a:lnTo>
                  <a:lnTo>
                    <a:pt x="281064" y="301361"/>
                  </a:lnTo>
                  <a:lnTo>
                    <a:pt x="354385" y="301361"/>
                  </a:lnTo>
                  <a:lnTo>
                    <a:pt x="354385" y="448784"/>
                  </a:lnTo>
                  <a:lnTo>
                    <a:pt x="359273" y="448784"/>
                  </a:lnTo>
                  <a:lnTo>
                    <a:pt x="359273" y="313578"/>
                  </a:lnTo>
                  <a:lnTo>
                    <a:pt x="399192" y="313578"/>
                  </a:lnTo>
                  <a:lnTo>
                    <a:pt x="399192" y="448784"/>
                  </a:lnTo>
                  <a:lnTo>
                    <a:pt x="452961" y="448784"/>
                  </a:lnTo>
                  <a:lnTo>
                    <a:pt x="452961" y="0"/>
                  </a:lnTo>
                  <a:lnTo>
                    <a:pt x="0" y="0"/>
                  </a:lnTo>
                  <a:close/>
                  <a:moveTo>
                    <a:pt x="316910" y="75747"/>
                  </a:moveTo>
                  <a:lnTo>
                    <a:pt x="356829" y="100182"/>
                  </a:lnTo>
                  <a:lnTo>
                    <a:pt x="276991" y="100182"/>
                  </a:lnTo>
                  <a:lnTo>
                    <a:pt x="316910" y="75747"/>
                  </a:lnTo>
                  <a:close/>
                  <a:moveTo>
                    <a:pt x="276991" y="104255"/>
                  </a:moveTo>
                  <a:lnTo>
                    <a:pt x="357644" y="104255"/>
                  </a:lnTo>
                  <a:lnTo>
                    <a:pt x="361717" y="133576"/>
                  </a:lnTo>
                  <a:lnTo>
                    <a:pt x="272917" y="133576"/>
                  </a:lnTo>
                  <a:lnTo>
                    <a:pt x="276991" y="104255"/>
                  </a:lnTo>
                  <a:close/>
                  <a:moveTo>
                    <a:pt x="390231" y="308691"/>
                  </a:moveTo>
                  <a:lnTo>
                    <a:pt x="358458" y="308691"/>
                  </a:lnTo>
                  <a:lnTo>
                    <a:pt x="358458" y="295660"/>
                  </a:lnTo>
                  <a:lnTo>
                    <a:pt x="274547" y="295660"/>
                  </a:lnTo>
                  <a:lnTo>
                    <a:pt x="274547" y="308691"/>
                  </a:lnTo>
                  <a:lnTo>
                    <a:pt x="242774" y="308691"/>
                  </a:lnTo>
                  <a:lnTo>
                    <a:pt x="242774" y="280184"/>
                  </a:lnTo>
                  <a:lnTo>
                    <a:pt x="248477" y="280184"/>
                  </a:lnTo>
                  <a:lnTo>
                    <a:pt x="248477" y="187333"/>
                  </a:lnTo>
                  <a:lnTo>
                    <a:pt x="257438" y="187333"/>
                  </a:lnTo>
                  <a:lnTo>
                    <a:pt x="257438" y="139278"/>
                  </a:lnTo>
                  <a:lnTo>
                    <a:pt x="374752" y="139278"/>
                  </a:lnTo>
                  <a:lnTo>
                    <a:pt x="374752" y="187333"/>
                  </a:lnTo>
                  <a:lnTo>
                    <a:pt x="383713" y="187333"/>
                  </a:lnTo>
                  <a:lnTo>
                    <a:pt x="383713" y="280184"/>
                  </a:lnTo>
                  <a:lnTo>
                    <a:pt x="389416" y="280184"/>
                  </a:lnTo>
                  <a:lnTo>
                    <a:pt x="389416" y="308691"/>
                  </a:lnTo>
                  <a:close/>
                  <a:moveTo>
                    <a:pt x="336462" y="280184"/>
                  </a:moveTo>
                  <a:lnTo>
                    <a:pt x="342979" y="280184"/>
                  </a:lnTo>
                  <a:lnTo>
                    <a:pt x="342979" y="218283"/>
                  </a:lnTo>
                  <a:lnTo>
                    <a:pt x="357644" y="218283"/>
                  </a:lnTo>
                  <a:lnTo>
                    <a:pt x="357644" y="207695"/>
                  </a:lnTo>
                  <a:lnTo>
                    <a:pt x="335647" y="207695"/>
                  </a:lnTo>
                  <a:lnTo>
                    <a:pt x="336462" y="280184"/>
                  </a:lnTo>
                  <a:close/>
                  <a:moveTo>
                    <a:pt x="268844" y="197107"/>
                  </a:moveTo>
                  <a:lnTo>
                    <a:pt x="364976" y="197107"/>
                  </a:lnTo>
                  <a:lnTo>
                    <a:pt x="369864" y="190590"/>
                  </a:lnTo>
                  <a:lnTo>
                    <a:pt x="264770" y="190590"/>
                  </a:lnTo>
                  <a:lnTo>
                    <a:pt x="268844" y="197107"/>
                  </a:lnTo>
                  <a:close/>
                  <a:moveTo>
                    <a:pt x="306319" y="280184"/>
                  </a:moveTo>
                  <a:lnTo>
                    <a:pt x="312836" y="280184"/>
                  </a:lnTo>
                  <a:lnTo>
                    <a:pt x="312836" y="218283"/>
                  </a:lnTo>
                  <a:lnTo>
                    <a:pt x="327501" y="218283"/>
                  </a:lnTo>
                  <a:lnTo>
                    <a:pt x="327501" y="207695"/>
                  </a:lnTo>
                  <a:lnTo>
                    <a:pt x="306319" y="207695"/>
                  </a:lnTo>
                  <a:lnTo>
                    <a:pt x="306319" y="280184"/>
                  </a:lnTo>
                  <a:close/>
                  <a:moveTo>
                    <a:pt x="298172" y="154753"/>
                  </a:moveTo>
                  <a:lnTo>
                    <a:pt x="303875" y="154753"/>
                  </a:lnTo>
                  <a:lnTo>
                    <a:pt x="303875" y="149051"/>
                  </a:lnTo>
                  <a:lnTo>
                    <a:pt x="294099" y="149051"/>
                  </a:lnTo>
                  <a:lnTo>
                    <a:pt x="294099" y="166156"/>
                  </a:lnTo>
                  <a:lnTo>
                    <a:pt x="298172" y="166156"/>
                  </a:lnTo>
                  <a:lnTo>
                    <a:pt x="298172" y="154753"/>
                  </a:lnTo>
                  <a:close/>
                  <a:moveTo>
                    <a:pt x="276176" y="280184"/>
                  </a:moveTo>
                  <a:lnTo>
                    <a:pt x="282693" y="280184"/>
                  </a:lnTo>
                  <a:lnTo>
                    <a:pt x="282693" y="218283"/>
                  </a:lnTo>
                  <a:lnTo>
                    <a:pt x="297357" y="218283"/>
                  </a:lnTo>
                  <a:lnTo>
                    <a:pt x="297357" y="207695"/>
                  </a:lnTo>
                  <a:lnTo>
                    <a:pt x="276176" y="207695"/>
                  </a:lnTo>
                  <a:lnTo>
                    <a:pt x="276176" y="280184"/>
                  </a:lnTo>
                  <a:close/>
                  <a:moveTo>
                    <a:pt x="317724" y="320094"/>
                  </a:moveTo>
                  <a:cubicBezTo>
                    <a:pt x="306319" y="320094"/>
                    <a:pt x="297357" y="329054"/>
                    <a:pt x="297357" y="340456"/>
                  </a:cubicBezTo>
                  <a:cubicBezTo>
                    <a:pt x="297357" y="351859"/>
                    <a:pt x="306319" y="360819"/>
                    <a:pt x="317724" y="360819"/>
                  </a:cubicBezTo>
                  <a:cubicBezTo>
                    <a:pt x="329130" y="360819"/>
                    <a:pt x="338091" y="351859"/>
                    <a:pt x="338091" y="340456"/>
                  </a:cubicBezTo>
                  <a:cubicBezTo>
                    <a:pt x="338091" y="329054"/>
                    <a:pt x="328315" y="320094"/>
                    <a:pt x="317724" y="320094"/>
                  </a:cubicBezTo>
                  <a:moveTo>
                    <a:pt x="317724" y="355932"/>
                  </a:moveTo>
                  <a:cubicBezTo>
                    <a:pt x="308763" y="355932"/>
                    <a:pt x="301431" y="348601"/>
                    <a:pt x="301431" y="339642"/>
                  </a:cubicBezTo>
                  <a:cubicBezTo>
                    <a:pt x="301431" y="330683"/>
                    <a:pt x="308763" y="323352"/>
                    <a:pt x="317724" y="323352"/>
                  </a:cubicBezTo>
                  <a:cubicBezTo>
                    <a:pt x="326686" y="323352"/>
                    <a:pt x="333203" y="330683"/>
                    <a:pt x="333203" y="339642"/>
                  </a:cubicBezTo>
                  <a:cubicBezTo>
                    <a:pt x="333203" y="349416"/>
                    <a:pt x="325871" y="355932"/>
                    <a:pt x="317724" y="355932"/>
                  </a:cubicBezTo>
                </a:path>
              </a:pathLst>
            </a:custGeom>
            <a:grpFill/>
            <a:ln w="8132"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5CF73455-686F-549A-2F96-299A55646BD2}"/>
                </a:ext>
              </a:extLst>
            </p:cNvPr>
            <p:cNvSpPr/>
            <p:nvPr/>
          </p:nvSpPr>
          <p:spPr>
            <a:xfrm>
              <a:off x="4869909" y="3608187"/>
              <a:ext cx="142568" cy="167784"/>
            </a:xfrm>
            <a:custGeom>
              <a:avLst/>
              <a:gdLst>
                <a:gd name="connsiteX0" fmla="*/ 142569 w 142568"/>
                <a:gd name="connsiteY0" fmla="*/ 100182 h 167784"/>
                <a:gd name="connsiteX1" fmla="*/ 142569 w 142568"/>
                <a:gd name="connsiteY1" fmla="*/ 0 h 167784"/>
                <a:gd name="connsiteX2" fmla="*/ 108352 w 142568"/>
                <a:gd name="connsiteY2" fmla="*/ 0 h 167784"/>
                <a:gd name="connsiteX3" fmla="*/ 108352 w 142568"/>
                <a:gd name="connsiteY3" fmla="*/ 102626 h 167784"/>
                <a:gd name="connsiteX4" fmla="*/ 100205 w 142568"/>
                <a:gd name="connsiteY4" fmla="*/ 127875 h 167784"/>
                <a:gd name="connsiteX5" fmla="*/ 71692 w 142568"/>
                <a:gd name="connsiteY5" fmla="*/ 138463 h 167784"/>
                <a:gd name="connsiteX6" fmla="*/ 43993 w 142568"/>
                <a:gd name="connsiteY6" fmla="*/ 127875 h 167784"/>
                <a:gd name="connsiteX7" fmla="*/ 35031 w 142568"/>
                <a:gd name="connsiteY7" fmla="*/ 100997 h 167784"/>
                <a:gd name="connsiteX8" fmla="*/ 35031 w 142568"/>
                <a:gd name="connsiteY8" fmla="*/ 0 h 167784"/>
                <a:gd name="connsiteX9" fmla="*/ 0 w 142568"/>
                <a:gd name="connsiteY9" fmla="*/ 0 h 167784"/>
                <a:gd name="connsiteX10" fmla="*/ 0 w 142568"/>
                <a:gd name="connsiteY10" fmla="*/ 104255 h 167784"/>
                <a:gd name="connsiteX11" fmla="*/ 16294 w 142568"/>
                <a:gd name="connsiteY11" fmla="*/ 150681 h 167784"/>
                <a:gd name="connsiteX12" fmla="*/ 70062 w 142568"/>
                <a:gd name="connsiteY12" fmla="*/ 167785 h 167784"/>
                <a:gd name="connsiteX13" fmla="*/ 125460 w 142568"/>
                <a:gd name="connsiteY13" fmla="*/ 149051 h 167784"/>
                <a:gd name="connsiteX14" fmla="*/ 142569 w 142568"/>
                <a:gd name="connsiteY14" fmla="*/ 100182 h 16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568" h="167784">
                  <a:moveTo>
                    <a:pt x="142569" y="100182"/>
                  </a:moveTo>
                  <a:lnTo>
                    <a:pt x="142569" y="0"/>
                  </a:lnTo>
                  <a:lnTo>
                    <a:pt x="108352" y="0"/>
                  </a:lnTo>
                  <a:lnTo>
                    <a:pt x="108352" y="102626"/>
                  </a:lnTo>
                  <a:cubicBezTo>
                    <a:pt x="108352" y="113214"/>
                    <a:pt x="105908" y="122173"/>
                    <a:pt x="100205" y="127875"/>
                  </a:cubicBezTo>
                  <a:cubicBezTo>
                    <a:pt x="94503" y="134391"/>
                    <a:pt x="84726" y="138463"/>
                    <a:pt x="71692" y="138463"/>
                  </a:cubicBezTo>
                  <a:cubicBezTo>
                    <a:pt x="60286" y="138463"/>
                    <a:pt x="49695" y="135205"/>
                    <a:pt x="43993" y="127875"/>
                  </a:cubicBezTo>
                  <a:cubicBezTo>
                    <a:pt x="38290" y="121359"/>
                    <a:pt x="35031" y="113214"/>
                    <a:pt x="35031" y="100997"/>
                  </a:cubicBezTo>
                  <a:lnTo>
                    <a:pt x="35031" y="0"/>
                  </a:lnTo>
                  <a:lnTo>
                    <a:pt x="0" y="0"/>
                  </a:lnTo>
                  <a:lnTo>
                    <a:pt x="0" y="104255"/>
                  </a:lnTo>
                  <a:cubicBezTo>
                    <a:pt x="0" y="123802"/>
                    <a:pt x="4888" y="140092"/>
                    <a:pt x="16294" y="150681"/>
                  </a:cubicBezTo>
                  <a:cubicBezTo>
                    <a:pt x="28514" y="162083"/>
                    <a:pt x="46437" y="167785"/>
                    <a:pt x="70062" y="167785"/>
                  </a:cubicBezTo>
                  <a:cubicBezTo>
                    <a:pt x="95317" y="167785"/>
                    <a:pt x="113240" y="161269"/>
                    <a:pt x="125460" y="149051"/>
                  </a:cubicBezTo>
                  <a:cubicBezTo>
                    <a:pt x="136866" y="136834"/>
                    <a:pt x="142569" y="120544"/>
                    <a:pt x="142569" y="100182"/>
                  </a:cubicBezTo>
                </a:path>
              </a:pathLst>
            </a:custGeom>
            <a:grpFill/>
            <a:ln w="813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B1A3435C-8065-A439-9FD9-6509A8E48222}"/>
                </a:ext>
              </a:extLst>
            </p:cNvPr>
            <p:cNvSpPr/>
            <p:nvPr/>
          </p:nvSpPr>
          <p:spPr>
            <a:xfrm>
              <a:off x="5055656" y="3607373"/>
              <a:ext cx="153974" cy="166155"/>
            </a:xfrm>
            <a:custGeom>
              <a:avLst/>
              <a:gdLst>
                <a:gd name="connsiteX0" fmla="*/ 153974 w 153974"/>
                <a:gd name="connsiteY0" fmla="*/ 165341 h 166155"/>
                <a:gd name="connsiteX1" fmla="*/ 153974 w 153974"/>
                <a:gd name="connsiteY1" fmla="*/ 815 h 166155"/>
                <a:gd name="connsiteX2" fmla="*/ 119758 w 153974"/>
                <a:gd name="connsiteY2" fmla="*/ 815 h 166155"/>
                <a:gd name="connsiteX3" fmla="*/ 119758 w 153974"/>
                <a:gd name="connsiteY3" fmla="*/ 84707 h 166155"/>
                <a:gd name="connsiteX4" fmla="*/ 120572 w 153974"/>
                <a:gd name="connsiteY4" fmla="*/ 109956 h 166155"/>
                <a:gd name="connsiteX5" fmla="*/ 119758 w 153974"/>
                <a:gd name="connsiteY5" fmla="*/ 109956 h 166155"/>
                <a:gd name="connsiteX6" fmla="*/ 104279 w 153974"/>
                <a:gd name="connsiteY6" fmla="*/ 87965 h 166155"/>
                <a:gd name="connsiteX7" fmla="*/ 35031 w 153974"/>
                <a:gd name="connsiteY7" fmla="*/ 0 h 166155"/>
                <a:gd name="connsiteX8" fmla="*/ 0 w 153974"/>
                <a:gd name="connsiteY8" fmla="*/ 0 h 166155"/>
                <a:gd name="connsiteX9" fmla="*/ 0 w 153974"/>
                <a:gd name="connsiteY9" fmla="*/ 165341 h 166155"/>
                <a:gd name="connsiteX10" fmla="*/ 34216 w 153974"/>
                <a:gd name="connsiteY10" fmla="*/ 165341 h 166155"/>
                <a:gd name="connsiteX11" fmla="*/ 34216 w 153974"/>
                <a:gd name="connsiteY11" fmla="*/ 74933 h 166155"/>
                <a:gd name="connsiteX12" fmla="*/ 33402 w 153974"/>
                <a:gd name="connsiteY12" fmla="*/ 52127 h 166155"/>
                <a:gd name="connsiteX13" fmla="*/ 34216 w 153974"/>
                <a:gd name="connsiteY13" fmla="*/ 52127 h 166155"/>
                <a:gd name="connsiteX14" fmla="*/ 49695 w 153974"/>
                <a:gd name="connsiteY14" fmla="*/ 74119 h 166155"/>
                <a:gd name="connsiteX15" fmla="*/ 121387 w 153974"/>
                <a:gd name="connsiteY15" fmla="*/ 166156 h 166155"/>
                <a:gd name="connsiteX16" fmla="*/ 153974 w 153974"/>
                <a:gd name="connsiteY16" fmla="*/ 166156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3974" h="166155">
                  <a:moveTo>
                    <a:pt x="153974" y="165341"/>
                  </a:moveTo>
                  <a:lnTo>
                    <a:pt x="153974" y="815"/>
                  </a:lnTo>
                  <a:lnTo>
                    <a:pt x="119758" y="815"/>
                  </a:lnTo>
                  <a:lnTo>
                    <a:pt x="119758" y="84707"/>
                  </a:lnTo>
                  <a:cubicBezTo>
                    <a:pt x="119758" y="92037"/>
                    <a:pt x="119758" y="102626"/>
                    <a:pt x="120572" y="109956"/>
                  </a:cubicBezTo>
                  <a:lnTo>
                    <a:pt x="119758" y="109956"/>
                  </a:lnTo>
                  <a:cubicBezTo>
                    <a:pt x="114870" y="103440"/>
                    <a:pt x="110796" y="96924"/>
                    <a:pt x="104279" y="87965"/>
                  </a:cubicBezTo>
                  <a:lnTo>
                    <a:pt x="35031" y="0"/>
                  </a:lnTo>
                  <a:lnTo>
                    <a:pt x="0" y="0"/>
                  </a:lnTo>
                  <a:lnTo>
                    <a:pt x="0" y="165341"/>
                  </a:lnTo>
                  <a:lnTo>
                    <a:pt x="34216" y="165341"/>
                  </a:lnTo>
                  <a:lnTo>
                    <a:pt x="34216" y="74933"/>
                  </a:lnTo>
                  <a:cubicBezTo>
                    <a:pt x="34216" y="67603"/>
                    <a:pt x="34216" y="57829"/>
                    <a:pt x="33402" y="52127"/>
                  </a:cubicBezTo>
                  <a:lnTo>
                    <a:pt x="34216" y="52127"/>
                  </a:lnTo>
                  <a:cubicBezTo>
                    <a:pt x="39105" y="59458"/>
                    <a:pt x="43993" y="65974"/>
                    <a:pt x="49695" y="74119"/>
                  </a:cubicBezTo>
                  <a:lnTo>
                    <a:pt x="121387" y="166156"/>
                  </a:lnTo>
                  <a:lnTo>
                    <a:pt x="153974" y="166156"/>
                  </a:lnTo>
                  <a:close/>
                </a:path>
              </a:pathLst>
            </a:custGeom>
            <a:grpFill/>
            <a:ln w="8132"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D7E53591-14E8-54A7-8765-01C10C1E699B}"/>
                </a:ext>
              </a:extLst>
            </p:cNvPr>
            <p:cNvSpPr/>
            <p:nvPr/>
          </p:nvSpPr>
          <p:spPr>
            <a:xfrm>
              <a:off x="5256066" y="3608187"/>
              <a:ext cx="34216" cy="165341"/>
            </a:xfrm>
            <a:custGeom>
              <a:avLst/>
              <a:gdLst>
                <a:gd name="connsiteX0" fmla="*/ 0 w 34216"/>
                <a:gd name="connsiteY0" fmla="*/ 0 h 165341"/>
                <a:gd name="connsiteX1" fmla="*/ 34216 w 34216"/>
                <a:gd name="connsiteY1" fmla="*/ 0 h 165341"/>
                <a:gd name="connsiteX2" fmla="*/ 34216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6" y="0"/>
                  </a:lnTo>
                  <a:lnTo>
                    <a:pt x="34216" y="165341"/>
                  </a:lnTo>
                  <a:lnTo>
                    <a:pt x="0" y="165341"/>
                  </a:lnTo>
                  <a:close/>
                </a:path>
              </a:pathLst>
            </a:custGeom>
            <a:grpFill/>
            <a:ln w="8132"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2A23E8B2-D788-8909-80D1-F9D60A0EC45E}"/>
                </a:ext>
              </a:extLst>
            </p:cNvPr>
            <p:cNvSpPr/>
            <p:nvPr/>
          </p:nvSpPr>
          <p:spPr>
            <a:xfrm>
              <a:off x="5307391" y="3607373"/>
              <a:ext cx="167008" cy="166155"/>
            </a:xfrm>
            <a:custGeom>
              <a:avLst/>
              <a:gdLst>
                <a:gd name="connsiteX0" fmla="*/ 167009 w 167008"/>
                <a:gd name="connsiteY0" fmla="*/ 815 h 166155"/>
                <a:gd name="connsiteX1" fmla="*/ 131978 w 167008"/>
                <a:gd name="connsiteY1" fmla="*/ 815 h 166155"/>
                <a:gd name="connsiteX2" fmla="*/ 94503 w 167008"/>
                <a:gd name="connsiteY2" fmla="*/ 89594 h 166155"/>
                <a:gd name="connsiteX3" fmla="*/ 83097 w 167008"/>
                <a:gd name="connsiteY3" fmla="*/ 118915 h 166155"/>
                <a:gd name="connsiteX4" fmla="*/ 82283 w 167008"/>
                <a:gd name="connsiteY4" fmla="*/ 118915 h 166155"/>
                <a:gd name="connsiteX5" fmla="*/ 70877 w 167008"/>
                <a:gd name="connsiteY5" fmla="*/ 87965 h 166155"/>
                <a:gd name="connsiteX6" fmla="*/ 37475 w 167008"/>
                <a:gd name="connsiteY6" fmla="*/ 0 h 166155"/>
                <a:gd name="connsiteX7" fmla="*/ 0 w 167008"/>
                <a:gd name="connsiteY7" fmla="*/ 0 h 166155"/>
                <a:gd name="connsiteX8" fmla="*/ 67618 w 167008"/>
                <a:gd name="connsiteY8" fmla="*/ 166156 h 166155"/>
                <a:gd name="connsiteX9" fmla="*/ 92873 w 167008"/>
                <a:gd name="connsiteY9" fmla="*/ 166156 h 166155"/>
                <a:gd name="connsiteX10" fmla="*/ 167009 w 167008"/>
                <a:gd name="connsiteY10" fmla="*/ 815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008" h="166155">
                  <a:moveTo>
                    <a:pt x="167009" y="815"/>
                  </a:moveTo>
                  <a:lnTo>
                    <a:pt x="131978" y="815"/>
                  </a:lnTo>
                  <a:lnTo>
                    <a:pt x="94503" y="89594"/>
                  </a:lnTo>
                  <a:cubicBezTo>
                    <a:pt x="89615" y="100997"/>
                    <a:pt x="86356" y="109956"/>
                    <a:pt x="83097" y="118915"/>
                  </a:cubicBezTo>
                  <a:lnTo>
                    <a:pt x="82283" y="118915"/>
                  </a:lnTo>
                  <a:cubicBezTo>
                    <a:pt x="79024" y="109956"/>
                    <a:pt x="74950" y="99368"/>
                    <a:pt x="70877" y="87965"/>
                  </a:cubicBezTo>
                  <a:lnTo>
                    <a:pt x="37475" y="0"/>
                  </a:lnTo>
                  <a:lnTo>
                    <a:pt x="0" y="0"/>
                  </a:lnTo>
                  <a:lnTo>
                    <a:pt x="67618" y="166156"/>
                  </a:lnTo>
                  <a:lnTo>
                    <a:pt x="92873" y="166156"/>
                  </a:lnTo>
                  <a:lnTo>
                    <a:pt x="167009" y="815"/>
                  </a:lnTo>
                  <a:close/>
                </a:path>
              </a:pathLst>
            </a:custGeom>
            <a:grpFill/>
            <a:ln w="813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6A649F0E-33C1-C995-7AB8-EA089EF1D900}"/>
                </a:ext>
              </a:extLst>
            </p:cNvPr>
            <p:cNvSpPr/>
            <p:nvPr/>
          </p:nvSpPr>
          <p:spPr>
            <a:xfrm>
              <a:off x="5493953"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6356 w 95317"/>
                <a:gd name="connsiteY4" fmla="*/ 94481 h 164526"/>
                <a:gd name="connsiteX5" fmla="*/ 86356 w 95317"/>
                <a:gd name="connsiteY5" fmla="*/ 65974 h 164526"/>
                <a:gd name="connsiteX6" fmla="*/ 34216 w 95317"/>
                <a:gd name="connsiteY6" fmla="*/ 65974 h 164526"/>
                <a:gd name="connsiteX7" fmla="*/ 34216 w 95317"/>
                <a:gd name="connsiteY7" fmla="*/ 27693 h 164526"/>
                <a:gd name="connsiteX8" fmla="*/ 86356 w 95317"/>
                <a:gd name="connsiteY8" fmla="*/ 27693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6356" y="94481"/>
                  </a:lnTo>
                  <a:lnTo>
                    <a:pt x="86356" y="65974"/>
                  </a:lnTo>
                  <a:lnTo>
                    <a:pt x="34216" y="65974"/>
                  </a:lnTo>
                  <a:lnTo>
                    <a:pt x="34216" y="27693"/>
                  </a:lnTo>
                  <a:lnTo>
                    <a:pt x="86356" y="27693"/>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5CD1A076-CFE5-A67D-0758-561A60A1D031}"/>
                </a:ext>
              </a:extLst>
            </p:cNvPr>
            <p:cNvSpPr/>
            <p:nvPr/>
          </p:nvSpPr>
          <p:spPr>
            <a:xfrm>
              <a:off x="5626745" y="3608187"/>
              <a:ext cx="127089" cy="165341"/>
            </a:xfrm>
            <a:custGeom>
              <a:avLst/>
              <a:gdLst>
                <a:gd name="connsiteX0" fmla="*/ 127090 w 127089"/>
                <a:gd name="connsiteY0" fmla="*/ 164527 h 165341"/>
                <a:gd name="connsiteX1" fmla="*/ 78209 w 127089"/>
                <a:gd name="connsiteY1" fmla="*/ 89594 h 165341"/>
                <a:gd name="connsiteX2" fmla="*/ 78209 w 127089"/>
                <a:gd name="connsiteY2" fmla="*/ 89594 h 165341"/>
                <a:gd name="connsiteX3" fmla="*/ 108352 w 127089"/>
                <a:gd name="connsiteY3" fmla="*/ 47240 h 165341"/>
                <a:gd name="connsiteX4" fmla="*/ 48066 w 127089"/>
                <a:gd name="connsiteY4" fmla="*/ 0 h 165341"/>
                <a:gd name="connsiteX5" fmla="*/ 0 w 127089"/>
                <a:gd name="connsiteY5" fmla="*/ 0 h 165341"/>
                <a:gd name="connsiteX6" fmla="*/ 0 w 127089"/>
                <a:gd name="connsiteY6" fmla="*/ 165341 h 165341"/>
                <a:gd name="connsiteX7" fmla="*/ 34217 w 127089"/>
                <a:gd name="connsiteY7" fmla="*/ 165341 h 165341"/>
                <a:gd name="connsiteX8" fmla="*/ 34217 w 127089"/>
                <a:gd name="connsiteY8" fmla="*/ 101811 h 165341"/>
                <a:gd name="connsiteX9" fmla="*/ 47251 w 127089"/>
                <a:gd name="connsiteY9" fmla="*/ 101811 h 165341"/>
                <a:gd name="connsiteX10" fmla="*/ 87985 w 127089"/>
                <a:gd name="connsiteY10" fmla="*/ 165341 h 165341"/>
                <a:gd name="connsiteX11" fmla="*/ 127090 w 127089"/>
                <a:gd name="connsiteY11" fmla="*/ 165341 h 165341"/>
                <a:gd name="connsiteX12" fmla="*/ 74136 w 127089"/>
                <a:gd name="connsiteY12" fmla="*/ 50498 h 165341"/>
                <a:gd name="connsiteX13" fmla="*/ 48881 w 127089"/>
                <a:gd name="connsiteY13" fmla="*/ 75747 h 165341"/>
                <a:gd name="connsiteX14" fmla="*/ 34217 w 127089"/>
                <a:gd name="connsiteY14" fmla="*/ 75747 h 165341"/>
                <a:gd name="connsiteX15" fmla="*/ 34217 w 127089"/>
                <a:gd name="connsiteY15" fmla="*/ 28507 h 165341"/>
                <a:gd name="connsiteX16" fmla="*/ 48881 w 127089"/>
                <a:gd name="connsiteY16" fmla="*/ 28507 h 165341"/>
                <a:gd name="connsiteX17" fmla="*/ 74136 w 127089"/>
                <a:gd name="connsiteY17" fmla="*/ 50498 h 165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089" h="165341">
                  <a:moveTo>
                    <a:pt x="127090" y="164527"/>
                  </a:moveTo>
                  <a:cubicBezTo>
                    <a:pt x="101835" y="122173"/>
                    <a:pt x="86356" y="94481"/>
                    <a:pt x="78209" y="89594"/>
                  </a:cubicBezTo>
                  <a:lnTo>
                    <a:pt x="78209" y="89594"/>
                  </a:lnTo>
                  <a:cubicBezTo>
                    <a:pt x="93688" y="83078"/>
                    <a:pt x="108352" y="68417"/>
                    <a:pt x="108352" y="47240"/>
                  </a:cubicBezTo>
                  <a:cubicBezTo>
                    <a:pt x="108352" y="21991"/>
                    <a:pt x="92059" y="0"/>
                    <a:pt x="48066" y="0"/>
                  </a:cubicBezTo>
                  <a:lnTo>
                    <a:pt x="0" y="0"/>
                  </a:lnTo>
                  <a:lnTo>
                    <a:pt x="0" y="165341"/>
                  </a:lnTo>
                  <a:lnTo>
                    <a:pt x="34217" y="165341"/>
                  </a:lnTo>
                  <a:lnTo>
                    <a:pt x="34217" y="101811"/>
                  </a:lnTo>
                  <a:lnTo>
                    <a:pt x="47251" y="101811"/>
                  </a:lnTo>
                  <a:cubicBezTo>
                    <a:pt x="52954" y="104255"/>
                    <a:pt x="63545" y="122988"/>
                    <a:pt x="87985" y="165341"/>
                  </a:cubicBezTo>
                  <a:lnTo>
                    <a:pt x="127090" y="165341"/>
                  </a:lnTo>
                  <a:close/>
                  <a:moveTo>
                    <a:pt x="74136" y="50498"/>
                  </a:moveTo>
                  <a:cubicBezTo>
                    <a:pt x="74136" y="65159"/>
                    <a:pt x="63545" y="75747"/>
                    <a:pt x="48881" y="75747"/>
                  </a:cubicBezTo>
                  <a:lnTo>
                    <a:pt x="34217" y="75747"/>
                  </a:lnTo>
                  <a:lnTo>
                    <a:pt x="34217" y="28507"/>
                  </a:lnTo>
                  <a:lnTo>
                    <a:pt x="48881" y="28507"/>
                  </a:lnTo>
                  <a:cubicBezTo>
                    <a:pt x="65174" y="28507"/>
                    <a:pt x="74136" y="38281"/>
                    <a:pt x="74136" y="50498"/>
                  </a:cubicBezTo>
                </a:path>
              </a:pathLst>
            </a:custGeom>
            <a:grpFill/>
            <a:ln w="813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721AB003-FAC9-9E8B-9803-90F703BE4956}"/>
                </a:ext>
              </a:extLst>
            </p:cNvPr>
            <p:cNvSpPr/>
            <p:nvPr/>
          </p:nvSpPr>
          <p:spPr>
            <a:xfrm>
              <a:off x="5762796" y="3606558"/>
              <a:ext cx="111610" cy="170228"/>
            </a:xfrm>
            <a:custGeom>
              <a:avLst/>
              <a:gdLst>
                <a:gd name="connsiteX0" fmla="*/ 111611 w 111610"/>
                <a:gd name="connsiteY0" fmla="*/ 119730 h 170228"/>
                <a:gd name="connsiteX1" fmla="*/ 40734 w 111610"/>
                <a:gd name="connsiteY1" fmla="*/ 41539 h 170228"/>
                <a:gd name="connsiteX2" fmla="*/ 62730 w 111610"/>
                <a:gd name="connsiteY2" fmla="*/ 26878 h 170228"/>
                <a:gd name="connsiteX3" fmla="*/ 101835 w 111610"/>
                <a:gd name="connsiteY3" fmla="*/ 39096 h 170228"/>
                <a:gd name="connsiteX4" fmla="*/ 102649 w 111610"/>
                <a:gd name="connsiteY4" fmla="*/ 9774 h 170228"/>
                <a:gd name="connsiteX5" fmla="*/ 61101 w 111610"/>
                <a:gd name="connsiteY5" fmla="*/ 0 h 170228"/>
                <a:gd name="connsiteX6" fmla="*/ 4888 w 111610"/>
                <a:gd name="connsiteY6" fmla="*/ 47241 h 170228"/>
                <a:gd name="connsiteX7" fmla="*/ 15479 w 111610"/>
                <a:gd name="connsiteY7" fmla="*/ 76562 h 170228"/>
                <a:gd name="connsiteX8" fmla="*/ 75765 w 111610"/>
                <a:gd name="connsiteY8" fmla="*/ 125432 h 170228"/>
                <a:gd name="connsiteX9" fmla="*/ 50510 w 111610"/>
                <a:gd name="connsiteY9" fmla="*/ 142536 h 170228"/>
                <a:gd name="connsiteX10" fmla="*/ 13035 w 111610"/>
                <a:gd name="connsiteY10" fmla="*/ 129504 h 170228"/>
                <a:gd name="connsiteX11" fmla="*/ 0 w 111610"/>
                <a:gd name="connsiteY11" fmla="*/ 154753 h 170228"/>
                <a:gd name="connsiteX12" fmla="*/ 52954 w 111610"/>
                <a:gd name="connsiteY12" fmla="*/ 170228 h 170228"/>
                <a:gd name="connsiteX13" fmla="*/ 111611 w 111610"/>
                <a:gd name="connsiteY13" fmla="*/ 119730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70228">
                  <a:moveTo>
                    <a:pt x="111611" y="119730"/>
                  </a:moveTo>
                  <a:cubicBezTo>
                    <a:pt x="111611" y="67603"/>
                    <a:pt x="40734" y="70861"/>
                    <a:pt x="40734" y="41539"/>
                  </a:cubicBezTo>
                  <a:cubicBezTo>
                    <a:pt x="40734" y="31765"/>
                    <a:pt x="50510" y="26878"/>
                    <a:pt x="62730" y="26878"/>
                  </a:cubicBezTo>
                  <a:cubicBezTo>
                    <a:pt x="76580" y="26878"/>
                    <a:pt x="87985" y="31765"/>
                    <a:pt x="101835" y="39096"/>
                  </a:cubicBezTo>
                  <a:lnTo>
                    <a:pt x="102649" y="9774"/>
                  </a:lnTo>
                  <a:cubicBezTo>
                    <a:pt x="92873" y="4072"/>
                    <a:pt x="78209" y="0"/>
                    <a:pt x="61101" y="0"/>
                  </a:cubicBezTo>
                  <a:cubicBezTo>
                    <a:pt x="24440" y="0"/>
                    <a:pt x="4888" y="21991"/>
                    <a:pt x="4888" y="47241"/>
                  </a:cubicBezTo>
                  <a:cubicBezTo>
                    <a:pt x="4888" y="60272"/>
                    <a:pt x="8962" y="69232"/>
                    <a:pt x="15479" y="76562"/>
                  </a:cubicBezTo>
                  <a:cubicBezTo>
                    <a:pt x="35846" y="99368"/>
                    <a:pt x="75765" y="103440"/>
                    <a:pt x="75765" y="125432"/>
                  </a:cubicBezTo>
                  <a:cubicBezTo>
                    <a:pt x="75765" y="137649"/>
                    <a:pt x="62730" y="142536"/>
                    <a:pt x="50510" y="142536"/>
                  </a:cubicBezTo>
                  <a:cubicBezTo>
                    <a:pt x="35846" y="142536"/>
                    <a:pt x="22811" y="136834"/>
                    <a:pt x="13035" y="129504"/>
                  </a:cubicBezTo>
                  <a:lnTo>
                    <a:pt x="0" y="154753"/>
                  </a:lnTo>
                  <a:cubicBezTo>
                    <a:pt x="12220" y="162898"/>
                    <a:pt x="28514" y="170228"/>
                    <a:pt x="52954" y="170228"/>
                  </a:cubicBezTo>
                  <a:cubicBezTo>
                    <a:pt x="84726" y="168599"/>
                    <a:pt x="111611" y="149866"/>
                    <a:pt x="111611" y="119730"/>
                  </a:cubicBezTo>
                </a:path>
              </a:pathLst>
            </a:custGeom>
            <a:grpFill/>
            <a:ln w="813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21D804EB-D8A1-8DD4-F5EB-01202E331AE1}"/>
                </a:ext>
              </a:extLst>
            </p:cNvPr>
            <p:cNvSpPr/>
            <p:nvPr/>
          </p:nvSpPr>
          <p:spPr>
            <a:xfrm>
              <a:off x="5902106" y="3608187"/>
              <a:ext cx="34216" cy="165341"/>
            </a:xfrm>
            <a:custGeom>
              <a:avLst/>
              <a:gdLst>
                <a:gd name="connsiteX0" fmla="*/ 0 w 34216"/>
                <a:gd name="connsiteY0" fmla="*/ 0 h 165341"/>
                <a:gd name="connsiteX1" fmla="*/ 34217 w 34216"/>
                <a:gd name="connsiteY1" fmla="*/ 0 h 165341"/>
                <a:gd name="connsiteX2" fmla="*/ 34217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7" y="0"/>
                  </a:lnTo>
                  <a:lnTo>
                    <a:pt x="34217" y="165341"/>
                  </a:lnTo>
                  <a:lnTo>
                    <a:pt x="0" y="165341"/>
                  </a:lnTo>
                  <a:close/>
                </a:path>
              </a:pathLst>
            </a:custGeom>
            <a:grpFill/>
            <a:ln w="813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871D9875-AD72-7BCC-6790-B5FF330D4134}"/>
                </a:ext>
              </a:extLst>
            </p:cNvPr>
            <p:cNvSpPr/>
            <p:nvPr/>
          </p:nvSpPr>
          <p:spPr>
            <a:xfrm>
              <a:off x="5960763" y="3608187"/>
              <a:ext cx="135236" cy="164526"/>
            </a:xfrm>
            <a:custGeom>
              <a:avLst/>
              <a:gdLst>
                <a:gd name="connsiteX0" fmla="*/ 135237 w 135236"/>
                <a:gd name="connsiteY0" fmla="*/ 0 h 164526"/>
                <a:gd name="connsiteX1" fmla="*/ 0 w 135236"/>
                <a:gd name="connsiteY1" fmla="*/ 0 h 164526"/>
                <a:gd name="connsiteX2" fmla="*/ 0 w 135236"/>
                <a:gd name="connsiteY2" fmla="*/ 27693 h 164526"/>
                <a:gd name="connsiteX3" fmla="*/ 48066 w 135236"/>
                <a:gd name="connsiteY3" fmla="*/ 27693 h 164526"/>
                <a:gd name="connsiteX4" fmla="*/ 48066 w 135236"/>
                <a:gd name="connsiteY4" fmla="*/ 164527 h 164526"/>
                <a:gd name="connsiteX5" fmla="*/ 83097 w 135236"/>
                <a:gd name="connsiteY5" fmla="*/ 164527 h 164526"/>
                <a:gd name="connsiteX6" fmla="*/ 83097 w 135236"/>
                <a:gd name="connsiteY6" fmla="*/ 27693 h 164526"/>
                <a:gd name="connsiteX7" fmla="*/ 127090 w 135236"/>
                <a:gd name="connsiteY7"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236" h="164526">
                  <a:moveTo>
                    <a:pt x="135237" y="0"/>
                  </a:moveTo>
                  <a:lnTo>
                    <a:pt x="0" y="0"/>
                  </a:lnTo>
                  <a:lnTo>
                    <a:pt x="0" y="27693"/>
                  </a:lnTo>
                  <a:lnTo>
                    <a:pt x="48066" y="27693"/>
                  </a:lnTo>
                  <a:lnTo>
                    <a:pt x="48066" y="164527"/>
                  </a:lnTo>
                  <a:lnTo>
                    <a:pt x="83097" y="164527"/>
                  </a:lnTo>
                  <a:lnTo>
                    <a:pt x="83097" y="27693"/>
                  </a:lnTo>
                  <a:lnTo>
                    <a:pt x="127090" y="27693"/>
                  </a:lnTo>
                  <a:close/>
                </a:path>
              </a:pathLst>
            </a:custGeom>
            <a:grpFill/>
            <a:ln w="813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BF6B6035-4844-2E9F-D1D0-0A5F8F5AFF9F}"/>
                </a:ext>
              </a:extLst>
            </p:cNvPr>
            <p:cNvSpPr/>
            <p:nvPr/>
          </p:nvSpPr>
          <p:spPr>
            <a:xfrm>
              <a:off x="6097629" y="3608187"/>
              <a:ext cx="149085" cy="164526"/>
            </a:xfrm>
            <a:custGeom>
              <a:avLst/>
              <a:gdLst>
                <a:gd name="connsiteX0" fmla="*/ 149086 w 149085"/>
                <a:gd name="connsiteY0" fmla="*/ 0 h 164526"/>
                <a:gd name="connsiteX1" fmla="*/ 113240 w 149085"/>
                <a:gd name="connsiteY1" fmla="*/ 0 h 164526"/>
                <a:gd name="connsiteX2" fmla="*/ 87985 w 149085"/>
                <a:gd name="connsiteY2" fmla="*/ 46426 h 164526"/>
                <a:gd name="connsiteX3" fmla="*/ 75765 w 149085"/>
                <a:gd name="connsiteY3" fmla="*/ 70046 h 164526"/>
                <a:gd name="connsiteX4" fmla="*/ 74950 w 149085"/>
                <a:gd name="connsiteY4" fmla="*/ 70046 h 164526"/>
                <a:gd name="connsiteX5" fmla="*/ 62730 w 149085"/>
                <a:gd name="connsiteY5" fmla="*/ 46426 h 164526"/>
                <a:gd name="connsiteX6" fmla="*/ 37475 w 149085"/>
                <a:gd name="connsiteY6" fmla="*/ 0 h 164526"/>
                <a:gd name="connsiteX7" fmla="*/ 0 w 149085"/>
                <a:gd name="connsiteY7" fmla="*/ 0 h 164526"/>
                <a:gd name="connsiteX8" fmla="*/ 57027 w 149085"/>
                <a:gd name="connsiteY8" fmla="*/ 99368 h 164526"/>
                <a:gd name="connsiteX9" fmla="*/ 57027 w 149085"/>
                <a:gd name="connsiteY9" fmla="*/ 164527 h 164526"/>
                <a:gd name="connsiteX10" fmla="*/ 91244 w 149085"/>
                <a:gd name="connsiteY10" fmla="*/ 164527 h 164526"/>
                <a:gd name="connsiteX11" fmla="*/ 91244 w 149085"/>
                <a:gd name="connsiteY11" fmla="*/ 99368 h 164526"/>
                <a:gd name="connsiteX12" fmla="*/ 149086 w 149085"/>
                <a:gd name="connsiteY12" fmla="*/ 0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085" h="164526">
                  <a:moveTo>
                    <a:pt x="149086" y="0"/>
                  </a:moveTo>
                  <a:lnTo>
                    <a:pt x="113240" y="0"/>
                  </a:lnTo>
                  <a:lnTo>
                    <a:pt x="87985" y="46426"/>
                  </a:lnTo>
                  <a:cubicBezTo>
                    <a:pt x="83912" y="53756"/>
                    <a:pt x="79838" y="61901"/>
                    <a:pt x="75765" y="70046"/>
                  </a:cubicBezTo>
                  <a:lnTo>
                    <a:pt x="74950" y="70046"/>
                  </a:lnTo>
                  <a:cubicBezTo>
                    <a:pt x="71692" y="62716"/>
                    <a:pt x="66803" y="52942"/>
                    <a:pt x="62730" y="46426"/>
                  </a:cubicBezTo>
                  <a:lnTo>
                    <a:pt x="37475" y="0"/>
                  </a:lnTo>
                  <a:lnTo>
                    <a:pt x="0" y="0"/>
                  </a:lnTo>
                  <a:lnTo>
                    <a:pt x="57027" y="99368"/>
                  </a:lnTo>
                  <a:lnTo>
                    <a:pt x="57027" y="164527"/>
                  </a:lnTo>
                  <a:lnTo>
                    <a:pt x="91244" y="164527"/>
                  </a:lnTo>
                  <a:lnTo>
                    <a:pt x="91244" y="99368"/>
                  </a:lnTo>
                  <a:lnTo>
                    <a:pt x="149086" y="0"/>
                  </a:lnTo>
                  <a:close/>
                </a:path>
              </a:pathLst>
            </a:custGeom>
            <a:grpFill/>
            <a:ln w="8132"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38954360-5AE6-81D6-939B-3541FB56F178}"/>
                </a:ext>
              </a:extLst>
            </p:cNvPr>
            <p:cNvSpPr/>
            <p:nvPr/>
          </p:nvSpPr>
          <p:spPr>
            <a:xfrm>
              <a:off x="6313519" y="3606558"/>
              <a:ext cx="170267" cy="170228"/>
            </a:xfrm>
            <a:custGeom>
              <a:avLst/>
              <a:gdLst>
                <a:gd name="connsiteX0" fmla="*/ 170268 w 170267"/>
                <a:gd name="connsiteY0" fmla="*/ 83893 h 170228"/>
                <a:gd name="connsiteX1" fmla="*/ 149086 w 170267"/>
                <a:gd name="connsiteY1" fmla="*/ 25249 h 170228"/>
                <a:gd name="connsiteX2" fmla="*/ 84726 w 170267"/>
                <a:gd name="connsiteY2" fmla="*/ 0 h 170228"/>
                <a:gd name="connsiteX3" fmla="*/ 23626 w 170267"/>
                <a:gd name="connsiteY3" fmla="*/ 24435 h 170228"/>
                <a:gd name="connsiteX4" fmla="*/ 0 w 170267"/>
                <a:gd name="connsiteY4" fmla="*/ 86336 h 170228"/>
                <a:gd name="connsiteX5" fmla="*/ 26070 w 170267"/>
                <a:gd name="connsiteY5" fmla="*/ 149866 h 170228"/>
                <a:gd name="connsiteX6" fmla="*/ 84726 w 170267"/>
                <a:gd name="connsiteY6" fmla="*/ 170228 h 170228"/>
                <a:gd name="connsiteX7" fmla="*/ 146642 w 170267"/>
                <a:gd name="connsiteY7" fmla="*/ 145794 h 170228"/>
                <a:gd name="connsiteX8" fmla="*/ 170268 w 170267"/>
                <a:gd name="connsiteY8" fmla="*/ 83893 h 170228"/>
                <a:gd name="connsiteX9" fmla="*/ 134422 w 170267"/>
                <a:gd name="connsiteY9" fmla="*/ 84707 h 170228"/>
                <a:gd name="connsiteX10" fmla="*/ 85541 w 170267"/>
                <a:gd name="connsiteY10" fmla="*/ 141721 h 170228"/>
                <a:gd name="connsiteX11" fmla="*/ 35846 w 170267"/>
                <a:gd name="connsiteY11" fmla="*/ 84707 h 170228"/>
                <a:gd name="connsiteX12" fmla="*/ 85541 w 170267"/>
                <a:gd name="connsiteY12" fmla="*/ 27693 h 170228"/>
                <a:gd name="connsiteX13" fmla="*/ 134422 w 170267"/>
                <a:gd name="connsiteY13" fmla="*/ 84707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0267" h="170228">
                  <a:moveTo>
                    <a:pt x="170268" y="83893"/>
                  </a:moveTo>
                  <a:cubicBezTo>
                    <a:pt x="170268" y="61087"/>
                    <a:pt x="162936" y="39910"/>
                    <a:pt x="149086" y="25249"/>
                  </a:cubicBezTo>
                  <a:cubicBezTo>
                    <a:pt x="134422" y="8959"/>
                    <a:pt x="111611" y="0"/>
                    <a:pt x="84726" y="0"/>
                  </a:cubicBezTo>
                  <a:cubicBezTo>
                    <a:pt x="59471" y="0"/>
                    <a:pt x="38290" y="8959"/>
                    <a:pt x="23626" y="24435"/>
                  </a:cubicBezTo>
                  <a:cubicBezTo>
                    <a:pt x="8147" y="39910"/>
                    <a:pt x="0" y="61901"/>
                    <a:pt x="0" y="86336"/>
                  </a:cubicBezTo>
                  <a:cubicBezTo>
                    <a:pt x="0" y="111585"/>
                    <a:pt x="8961" y="134391"/>
                    <a:pt x="26070" y="149866"/>
                  </a:cubicBezTo>
                  <a:cubicBezTo>
                    <a:pt x="40734" y="162898"/>
                    <a:pt x="61101" y="170228"/>
                    <a:pt x="84726" y="170228"/>
                  </a:cubicBezTo>
                  <a:cubicBezTo>
                    <a:pt x="110796" y="170228"/>
                    <a:pt x="131978" y="161269"/>
                    <a:pt x="146642" y="145794"/>
                  </a:cubicBezTo>
                  <a:cubicBezTo>
                    <a:pt x="162121" y="129504"/>
                    <a:pt x="170268" y="107513"/>
                    <a:pt x="170268" y="83893"/>
                  </a:cubicBezTo>
                  <a:moveTo>
                    <a:pt x="134422" y="84707"/>
                  </a:moveTo>
                  <a:cubicBezTo>
                    <a:pt x="134422" y="120545"/>
                    <a:pt x="114055" y="141721"/>
                    <a:pt x="85541" y="141721"/>
                  </a:cubicBezTo>
                  <a:cubicBezTo>
                    <a:pt x="57027" y="141721"/>
                    <a:pt x="35846" y="121359"/>
                    <a:pt x="35846" y="84707"/>
                  </a:cubicBezTo>
                  <a:cubicBezTo>
                    <a:pt x="35846" y="48869"/>
                    <a:pt x="57027" y="27693"/>
                    <a:pt x="85541" y="27693"/>
                  </a:cubicBezTo>
                  <a:cubicBezTo>
                    <a:pt x="114055" y="27693"/>
                    <a:pt x="134422" y="48869"/>
                    <a:pt x="134422" y="84707"/>
                  </a:cubicBezTo>
                </a:path>
              </a:pathLst>
            </a:custGeom>
            <a:grpFill/>
            <a:ln w="8132"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65825BF9-D9EA-A463-38F6-3B37D98C381F}"/>
                </a:ext>
              </a:extLst>
            </p:cNvPr>
            <p:cNvSpPr/>
            <p:nvPr/>
          </p:nvSpPr>
          <p:spPr>
            <a:xfrm>
              <a:off x="6515559" y="3608187"/>
              <a:ext cx="96131" cy="164526"/>
            </a:xfrm>
            <a:custGeom>
              <a:avLst/>
              <a:gdLst>
                <a:gd name="connsiteX0" fmla="*/ 96132 w 96131"/>
                <a:gd name="connsiteY0" fmla="*/ 0 h 164526"/>
                <a:gd name="connsiteX1" fmla="*/ 0 w 96131"/>
                <a:gd name="connsiteY1" fmla="*/ 0 h 164526"/>
                <a:gd name="connsiteX2" fmla="*/ 0 w 96131"/>
                <a:gd name="connsiteY2" fmla="*/ 164527 h 164526"/>
                <a:gd name="connsiteX3" fmla="*/ 34217 w 96131"/>
                <a:gd name="connsiteY3" fmla="*/ 164527 h 164526"/>
                <a:gd name="connsiteX4" fmla="*/ 34217 w 96131"/>
                <a:gd name="connsiteY4" fmla="*/ 95295 h 164526"/>
                <a:gd name="connsiteX5" fmla="*/ 87171 w 96131"/>
                <a:gd name="connsiteY5" fmla="*/ 95295 h 164526"/>
                <a:gd name="connsiteX6" fmla="*/ 86356 w 96131"/>
                <a:gd name="connsiteY6" fmla="*/ 66788 h 164526"/>
                <a:gd name="connsiteX7" fmla="*/ 34217 w 96131"/>
                <a:gd name="connsiteY7" fmla="*/ 66788 h 164526"/>
                <a:gd name="connsiteX8" fmla="*/ 34217 w 96131"/>
                <a:gd name="connsiteY8" fmla="*/ 27693 h 164526"/>
                <a:gd name="connsiteX9" fmla="*/ 87171 w 96131"/>
                <a:gd name="connsiteY9"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131" h="164526">
                  <a:moveTo>
                    <a:pt x="96132" y="0"/>
                  </a:moveTo>
                  <a:lnTo>
                    <a:pt x="0" y="0"/>
                  </a:lnTo>
                  <a:lnTo>
                    <a:pt x="0" y="164527"/>
                  </a:lnTo>
                  <a:lnTo>
                    <a:pt x="34217" y="164527"/>
                  </a:lnTo>
                  <a:lnTo>
                    <a:pt x="34217" y="95295"/>
                  </a:lnTo>
                  <a:lnTo>
                    <a:pt x="87171" y="95295"/>
                  </a:lnTo>
                  <a:lnTo>
                    <a:pt x="86356" y="66788"/>
                  </a:lnTo>
                  <a:lnTo>
                    <a:pt x="34217" y="66788"/>
                  </a:lnTo>
                  <a:lnTo>
                    <a:pt x="34217" y="27693"/>
                  </a:lnTo>
                  <a:lnTo>
                    <a:pt x="87171" y="27693"/>
                  </a:lnTo>
                  <a:close/>
                </a:path>
              </a:pathLst>
            </a:custGeom>
            <a:grpFill/>
            <a:ln w="8132"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46A59AF1-9B77-F7AA-39C1-43C15EB19B59}"/>
                </a:ext>
              </a:extLst>
            </p:cNvPr>
            <p:cNvSpPr/>
            <p:nvPr/>
          </p:nvSpPr>
          <p:spPr>
            <a:xfrm>
              <a:off x="6695603" y="3608187"/>
              <a:ext cx="91243" cy="164526"/>
            </a:xfrm>
            <a:custGeom>
              <a:avLst/>
              <a:gdLst>
                <a:gd name="connsiteX0" fmla="*/ 91244 w 91243"/>
                <a:gd name="connsiteY0" fmla="*/ 164527 h 164526"/>
                <a:gd name="connsiteX1" fmla="*/ 91244 w 91243"/>
                <a:gd name="connsiteY1" fmla="*/ 136020 h 164526"/>
                <a:gd name="connsiteX2" fmla="*/ 33402 w 91243"/>
                <a:gd name="connsiteY2" fmla="*/ 136020 h 164526"/>
                <a:gd name="connsiteX3" fmla="*/ 33402 w 91243"/>
                <a:gd name="connsiteY3" fmla="*/ 0 h 164526"/>
                <a:gd name="connsiteX4" fmla="*/ 0 w 91243"/>
                <a:gd name="connsiteY4" fmla="*/ 0 h 164526"/>
                <a:gd name="connsiteX5" fmla="*/ 0 w 91243"/>
                <a:gd name="connsiteY5"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43" h="164526">
                  <a:moveTo>
                    <a:pt x="91244" y="164527"/>
                  </a:moveTo>
                  <a:lnTo>
                    <a:pt x="91244" y="136020"/>
                  </a:lnTo>
                  <a:lnTo>
                    <a:pt x="33402" y="136020"/>
                  </a:lnTo>
                  <a:lnTo>
                    <a:pt x="33402" y="0"/>
                  </a:lnTo>
                  <a:lnTo>
                    <a:pt x="0" y="0"/>
                  </a:lnTo>
                  <a:lnTo>
                    <a:pt x="0" y="164527"/>
                  </a:lnTo>
                  <a:close/>
                </a:path>
              </a:pathLst>
            </a:custGeom>
            <a:grpFill/>
            <a:ln w="8132"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E5CB0E4E-0AFA-D58E-AAE2-9C4AF725B458}"/>
                </a:ext>
              </a:extLst>
            </p:cNvPr>
            <p:cNvSpPr/>
            <p:nvPr/>
          </p:nvSpPr>
          <p:spPr>
            <a:xfrm>
              <a:off x="6809657"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7170 w 95317"/>
                <a:gd name="connsiteY4" fmla="*/ 94481 h 164526"/>
                <a:gd name="connsiteX5" fmla="*/ 87170 w 95317"/>
                <a:gd name="connsiteY5" fmla="*/ 66788 h 164526"/>
                <a:gd name="connsiteX6" fmla="*/ 34216 w 95317"/>
                <a:gd name="connsiteY6" fmla="*/ 66788 h 164526"/>
                <a:gd name="connsiteX7" fmla="*/ 34216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7170" y="94481"/>
                  </a:lnTo>
                  <a:lnTo>
                    <a:pt x="87170" y="66788"/>
                  </a:lnTo>
                  <a:lnTo>
                    <a:pt x="34216" y="66788"/>
                  </a:lnTo>
                  <a:lnTo>
                    <a:pt x="34216"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9CDAC99E-EED5-FC8A-1319-A4D50B2576B9}"/>
                </a:ext>
              </a:extLst>
            </p:cNvPr>
            <p:cNvSpPr/>
            <p:nvPr/>
          </p:nvSpPr>
          <p:spPr>
            <a:xfrm>
              <a:off x="6935118" y="3608187"/>
              <a:ext cx="95317" cy="164526"/>
            </a:xfrm>
            <a:custGeom>
              <a:avLst/>
              <a:gdLst>
                <a:gd name="connsiteX0" fmla="*/ 94503 w 95317"/>
                <a:gd name="connsiteY0" fmla="*/ 164527 h 164526"/>
                <a:gd name="connsiteX1" fmla="*/ 94503 w 95317"/>
                <a:gd name="connsiteY1" fmla="*/ 136834 h 164526"/>
                <a:gd name="connsiteX2" fmla="*/ 34217 w 95317"/>
                <a:gd name="connsiteY2" fmla="*/ 136834 h 164526"/>
                <a:gd name="connsiteX3" fmla="*/ 34217 w 95317"/>
                <a:gd name="connsiteY3" fmla="*/ 94481 h 164526"/>
                <a:gd name="connsiteX4" fmla="*/ 86356 w 95317"/>
                <a:gd name="connsiteY4" fmla="*/ 94481 h 164526"/>
                <a:gd name="connsiteX5" fmla="*/ 86356 w 95317"/>
                <a:gd name="connsiteY5" fmla="*/ 66788 h 164526"/>
                <a:gd name="connsiteX6" fmla="*/ 34217 w 95317"/>
                <a:gd name="connsiteY6" fmla="*/ 66788 h 164526"/>
                <a:gd name="connsiteX7" fmla="*/ 34217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4503" y="164527"/>
                  </a:moveTo>
                  <a:lnTo>
                    <a:pt x="94503" y="136834"/>
                  </a:lnTo>
                  <a:lnTo>
                    <a:pt x="34217" y="136834"/>
                  </a:lnTo>
                  <a:lnTo>
                    <a:pt x="34217" y="94481"/>
                  </a:lnTo>
                  <a:lnTo>
                    <a:pt x="86356" y="94481"/>
                  </a:lnTo>
                  <a:lnTo>
                    <a:pt x="86356" y="66788"/>
                  </a:lnTo>
                  <a:lnTo>
                    <a:pt x="34217" y="66788"/>
                  </a:lnTo>
                  <a:lnTo>
                    <a:pt x="34217"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17686AA1-160D-EF2A-2D57-67A8F117D602}"/>
                </a:ext>
              </a:extLst>
            </p:cNvPr>
            <p:cNvSpPr/>
            <p:nvPr/>
          </p:nvSpPr>
          <p:spPr>
            <a:xfrm>
              <a:off x="7059763" y="3609002"/>
              <a:ext cx="146642" cy="164526"/>
            </a:xfrm>
            <a:custGeom>
              <a:avLst/>
              <a:gdLst>
                <a:gd name="connsiteX0" fmla="*/ 146642 w 146642"/>
                <a:gd name="connsiteY0" fmla="*/ 80634 h 164526"/>
                <a:gd name="connsiteX1" fmla="*/ 54584 w 146642"/>
                <a:gd name="connsiteY1" fmla="*/ 0 h 164526"/>
                <a:gd name="connsiteX2" fmla="*/ 0 w 146642"/>
                <a:gd name="connsiteY2" fmla="*/ 0 h 164526"/>
                <a:gd name="connsiteX3" fmla="*/ 0 w 146642"/>
                <a:gd name="connsiteY3" fmla="*/ 164527 h 164526"/>
                <a:gd name="connsiteX4" fmla="*/ 51325 w 146642"/>
                <a:gd name="connsiteY4" fmla="*/ 164527 h 164526"/>
                <a:gd name="connsiteX5" fmla="*/ 146642 w 146642"/>
                <a:gd name="connsiteY5" fmla="*/ 80634 h 164526"/>
                <a:gd name="connsiteX6" fmla="*/ 109982 w 146642"/>
                <a:gd name="connsiteY6" fmla="*/ 81449 h 164526"/>
                <a:gd name="connsiteX7" fmla="*/ 52954 w 146642"/>
                <a:gd name="connsiteY7" fmla="*/ 136020 h 164526"/>
                <a:gd name="connsiteX8" fmla="*/ 34217 w 146642"/>
                <a:gd name="connsiteY8" fmla="*/ 136020 h 164526"/>
                <a:gd name="connsiteX9" fmla="*/ 34217 w 146642"/>
                <a:gd name="connsiteY9" fmla="*/ 28507 h 164526"/>
                <a:gd name="connsiteX10" fmla="*/ 52140 w 146642"/>
                <a:gd name="connsiteY10" fmla="*/ 28507 h 164526"/>
                <a:gd name="connsiteX11" fmla="*/ 109982 w 146642"/>
                <a:gd name="connsiteY11" fmla="*/ 81449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642" h="164526">
                  <a:moveTo>
                    <a:pt x="146642" y="80634"/>
                  </a:moveTo>
                  <a:cubicBezTo>
                    <a:pt x="146642" y="31765"/>
                    <a:pt x="113240" y="0"/>
                    <a:pt x="54584" y="0"/>
                  </a:cubicBezTo>
                  <a:lnTo>
                    <a:pt x="0" y="0"/>
                  </a:lnTo>
                  <a:lnTo>
                    <a:pt x="0" y="164527"/>
                  </a:lnTo>
                  <a:lnTo>
                    <a:pt x="51325" y="164527"/>
                  </a:lnTo>
                  <a:cubicBezTo>
                    <a:pt x="108352" y="163712"/>
                    <a:pt x="146642" y="131133"/>
                    <a:pt x="146642" y="80634"/>
                  </a:cubicBezTo>
                  <a:moveTo>
                    <a:pt x="109982" y="81449"/>
                  </a:moveTo>
                  <a:cubicBezTo>
                    <a:pt x="109982" y="109956"/>
                    <a:pt x="93688" y="136020"/>
                    <a:pt x="52954" y="136020"/>
                  </a:cubicBezTo>
                  <a:lnTo>
                    <a:pt x="34217" y="136020"/>
                  </a:lnTo>
                  <a:lnTo>
                    <a:pt x="34217" y="28507"/>
                  </a:lnTo>
                  <a:lnTo>
                    <a:pt x="52140" y="28507"/>
                  </a:lnTo>
                  <a:cubicBezTo>
                    <a:pt x="90429" y="27693"/>
                    <a:pt x="109982" y="48869"/>
                    <a:pt x="109982" y="81449"/>
                  </a:cubicBezTo>
                </a:path>
              </a:pathLst>
            </a:custGeom>
            <a:grpFill/>
            <a:ln w="8132"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E73CD531-BE09-0D82-3060-95430A6AFBEE}"/>
                </a:ext>
              </a:extLst>
            </p:cNvPr>
            <p:cNvSpPr/>
            <p:nvPr/>
          </p:nvSpPr>
          <p:spPr>
            <a:xfrm>
              <a:off x="7218626" y="3607373"/>
              <a:ext cx="111610" cy="168599"/>
            </a:xfrm>
            <a:custGeom>
              <a:avLst/>
              <a:gdLst>
                <a:gd name="connsiteX0" fmla="*/ 111611 w 111610"/>
                <a:gd name="connsiteY0" fmla="*/ 118915 h 168599"/>
                <a:gd name="connsiteX1" fmla="*/ 40734 w 111610"/>
                <a:gd name="connsiteY1" fmla="*/ 41539 h 168599"/>
                <a:gd name="connsiteX2" fmla="*/ 62730 w 111610"/>
                <a:gd name="connsiteY2" fmla="*/ 26878 h 168599"/>
                <a:gd name="connsiteX3" fmla="*/ 101835 w 111610"/>
                <a:gd name="connsiteY3" fmla="*/ 39096 h 168599"/>
                <a:gd name="connsiteX4" fmla="*/ 102649 w 111610"/>
                <a:gd name="connsiteY4" fmla="*/ 9774 h 168599"/>
                <a:gd name="connsiteX5" fmla="*/ 61101 w 111610"/>
                <a:gd name="connsiteY5" fmla="*/ 0 h 168599"/>
                <a:gd name="connsiteX6" fmla="*/ 4888 w 111610"/>
                <a:gd name="connsiteY6" fmla="*/ 47241 h 168599"/>
                <a:gd name="connsiteX7" fmla="*/ 15479 w 111610"/>
                <a:gd name="connsiteY7" fmla="*/ 76562 h 168599"/>
                <a:gd name="connsiteX8" fmla="*/ 75765 w 111610"/>
                <a:gd name="connsiteY8" fmla="*/ 124617 h 168599"/>
                <a:gd name="connsiteX9" fmla="*/ 50510 w 111610"/>
                <a:gd name="connsiteY9" fmla="*/ 141721 h 168599"/>
                <a:gd name="connsiteX10" fmla="*/ 13035 w 111610"/>
                <a:gd name="connsiteY10" fmla="*/ 128689 h 168599"/>
                <a:gd name="connsiteX11" fmla="*/ 0 w 111610"/>
                <a:gd name="connsiteY11" fmla="*/ 153124 h 168599"/>
                <a:gd name="connsiteX12" fmla="*/ 52954 w 111610"/>
                <a:gd name="connsiteY12" fmla="*/ 168599 h 168599"/>
                <a:gd name="connsiteX13" fmla="*/ 111611 w 111610"/>
                <a:gd name="connsiteY13" fmla="*/ 118915 h 16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68599">
                  <a:moveTo>
                    <a:pt x="111611" y="118915"/>
                  </a:moveTo>
                  <a:cubicBezTo>
                    <a:pt x="111611" y="66788"/>
                    <a:pt x="40734" y="70046"/>
                    <a:pt x="40734" y="41539"/>
                  </a:cubicBezTo>
                  <a:cubicBezTo>
                    <a:pt x="40734" y="31765"/>
                    <a:pt x="50510" y="26878"/>
                    <a:pt x="62730" y="26878"/>
                  </a:cubicBezTo>
                  <a:cubicBezTo>
                    <a:pt x="76580" y="26878"/>
                    <a:pt x="87985" y="30951"/>
                    <a:pt x="101835" y="39096"/>
                  </a:cubicBezTo>
                  <a:lnTo>
                    <a:pt x="102649" y="9774"/>
                  </a:lnTo>
                  <a:cubicBezTo>
                    <a:pt x="92873" y="4072"/>
                    <a:pt x="79024" y="0"/>
                    <a:pt x="61101" y="0"/>
                  </a:cubicBezTo>
                  <a:cubicBezTo>
                    <a:pt x="25255" y="0"/>
                    <a:pt x="4888" y="21991"/>
                    <a:pt x="4888" y="47241"/>
                  </a:cubicBezTo>
                  <a:cubicBezTo>
                    <a:pt x="4888" y="60272"/>
                    <a:pt x="8962" y="69232"/>
                    <a:pt x="15479" y="76562"/>
                  </a:cubicBezTo>
                  <a:cubicBezTo>
                    <a:pt x="35846" y="99368"/>
                    <a:pt x="75765" y="102626"/>
                    <a:pt x="75765" y="124617"/>
                  </a:cubicBezTo>
                  <a:cubicBezTo>
                    <a:pt x="75765" y="136834"/>
                    <a:pt x="61916" y="141721"/>
                    <a:pt x="50510" y="141721"/>
                  </a:cubicBezTo>
                  <a:cubicBezTo>
                    <a:pt x="35846" y="141721"/>
                    <a:pt x="22811" y="136020"/>
                    <a:pt x="13035" y="128689"/>
                  </a:cubicBezTo>
                  <a:lnTo>
                    <a:pt x="0" y="153124"/>
                  </a:lnTo>
                  <a:cubicBezTo>
                    <a:pt x="12220" y="161269"/>
                    <a:pt x="28514" y="168599"/>
                    <a:pt x="52954" y="168599"/>
                  </a:cubicBezTo>
                  <a:cubicBezTo>
                    <a:pt x="84727" y="167785"/>
                    <a:pt x="111611" y="149052"/>
                    <a:pt x="111611" y="118915"/>
                  </a:cubicBezTo>
                </a:path>
              </a:pathLst>
            </a:custGeom>
            <a:grpFill/>
            <a:ln w="8132" cap="flat">
              <a:noFill/>
              <a:prstDash val="solid"/>
              <a:miter/>
            </a:ln>
          </p:spPr>
          <p:txBody>
            <a:bodyPr rtlCol="0" anchor="ctr"/>
            <a:lstStyle/>
            <a:p>
              <a:endParaRPr lang="en-US"/>
            </a:p>
          </p:txBody>
        </p:sp>
      </p:grpSp>
    </p:spTree>
    <p:extLst>
      <p:ext uri="{BB962C8B-B14F-4D97-AF65-F5344CB8AC3E}">
        <p14:creationId xmlns:p14="http://schemas.microsoft.com/office/powerpoint/2010/main" val="392458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F4349-6342-AC89-2633-FB9339FCA8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E08A81-B674-BE47-CBE4-B4A34C1B5D94}"/>
              </a:ext>
            </a:extLst>
          </p:cNvPr>
          <p:cNvSpPr>
            <a:spLocks noGrp="1"/>
          </p:cNvSpPr>
          <p:nvPr>
            <p:ph idx="1"/>
          </p:nvPr>
        </p:nvSpPr>
        <p:spPr/>
        <p:txBody>
          <a:bodyPr/>
          <a:lstStyle>
            <a:lvl2pPr>
              <a:defRPr b="1"/>
            </a:lvl2pPr>
            <a:lvl3pPr>
              <a:defRPr b="0"/>
            </a:lvl3pPr>
            <a:lvl4pPr>
              <a:defRPr b="0"/>
            </a:lvl4pPr>
            <a:lvl5pPr>
              <a:defRPr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BA06A-E3CB-9B58-FA98-C6EB9DA913AD}"/>
              </a:ext>
            </a:extLst>
          </p:cNvPr>
          <p:cNvSpPr>
            <a:spLocks noGrp="1"/>
          </p:cNvSpPr>
          <p:nvPr>
            <p:ph type="dt" sz="half" idx="10"/>
          </p:nvPr>
        </p:nvSpPr>
        <p:spPr/>
        <p:txBody>
          <a:bodyPr/>
          <a:lstStyle>
            <a:lvl1pPr>
              <a:defRPr b="1"/>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094E6173-A3A0-6CDF-F8B5-39A1751F47AD}"/>
              </a:ext>
            </a:extLst>
          </p:cNvPr>
          <p:cNvSpPr>
            <a:spLocks noGrp="1"/>
          </p:cNvSpPr>
          <p:nvPr>
            <p:ph type="ftr" sz="quarter" idx="11"/>
          </p:nvPr>
        </p:nvSpPr>
        <p:spPr/>
        <p:txBody>
          <a:bodyPr/>
          <a:lstStyle>
            <a:lvl1pPr>
              <a:defRPr b="1"/>
            </a:lvl1pPr>
          </a:lstStyle>
          <a:p>
            <a:endParaRPr lang="en-US"/>
          </a:p>
        </p:txBody>
      </p:sp>
      <p:sp>
        <p:nvSpPr>
          <p:cNvPr id="6" name="Slide Number Placeholder 5">
            <a:extLst>
              <a:ext uri="{FF2B5EF4-FFF2-40B4-BE49-F238E27FC236}">
                <a16:creationId xmlns:a16="http://schemas.microsoft.com/office/drawing/2014/main" id="{075480CF-DF2D-866D-E61F-4BD0FD1887E7}"/>
              </a:ext>
            </a:extLst>
          </p:cNvPr>
          <p:cNvSpPr>
            <a:spLocks noGrp="1"/>
          </p:cNvSpPr>
          <p:nvPr>
            <p:ph type="sldNum" sz="quarter" idx="12"/>
          </p:nvPr>
        </p:nvSpPr>
        <p:spPr/>
        <p:txBody>
          <a:bodyPr/>
          <a:lstStyle>
            <a:lvl1pPr>
              <a:defRPr b="1"/>
            </a:lvl1pPr>
          </a:lstStyle>
          <a:p>
            <a:fld id="{B4DB26A7-6801-4E45-A230-3FC8D35F5FBF}" type="slidenum">
              <a:rPr lang="en-US" smtClean="0"/>
              <a:pPr/>
              <a:t>‹#›</a:t>
            </a:fld>
            <a:endParaRPr lang="en-US"/>
          </a:p>
        </p:txBody>
      </p:sp>
    </p:spTree>
    <p:extLst>
      <p:ext uri="{BB962C8B-B14F-4D97-AF65-F5344CB8AC3E}">
        <p14:creationId xmlns:p14="http://schemas.microsoft.com/office/powerpoint/2010/main" val="3776830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stimonial Yellow">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C8C6D3B3-191A-03F7-329E-6266C16A569A}"/>
              </a:ext>
            </a:extLst>
          </p:cNvPr>
          <p:cNvSpPr/>
          <p:nvPr userDrawn="1"/>
        </p:nvSpPr>
        <p:spPr>
          <a:xfrm>
            <a:off x="4537527" y="1402350"/>
            <a:ext cx="8500855" cy="8498888"/>
          </a:xfrm>
          <a:custGeom>
            <a:avLst/>
            <a:gdLst>
              <a:gd name="connsiteX0" fmla="*/ 720175 w 1758889"/>
              <a:gd name="connsiteY0" fmla="*/ 0 h 1758482"/>
              <a:gd name="connsiteX1" fmla="*/ 720175 w 1758889"/>
              <a:gd name="connsiteY1" fmla="*/ 616569 h 1758482"/>
              <a:gd name="connsiteX2" fmla="*/ 158862 w 1758889"/>
              <a:gd name="connsiteY2" fmla="*/ 307877 h 1758482"/>
              <a:gd name="connsiteX3" fmla="*/ 0 w 1758889"/>
              <a:gd name="connsiteY3" fmla="*/ 570957 h 1758482"/>
              <a:gd name="connsiteX4" fmla="*/ 560499 w 1758889"/>
              <a:gd name="connsiteY4" fmla="*/ 878834 h 1758482"/>
              <a:gd name="connsiteX5" fmla="*/ 0 w 1758889"/>
              <a:gd name="connsiteY5" fmla="*/ 1187526 h 1758482"/>
              <a:gd name="connsiteX6" fmla="*/ 158862 w 1758889"/>
              <a:gd name="connsiteY6" fmla="*/ 1449791 h 1758482"/>
              <a:gd name="connsiteX7" fmla="*/ 720175 w 1758889"/>
              <a:gd name="connsiteY7" fmla="*/ 1141914 h 1758482"/>
              <a:gd name="connsiteX8" fmla="*/ 720175 w 1758889"/>
              <a:gd name="connsiteY8" fmla="*/ 1758482 h 1758482"/>
              <a:gd name="connsiteX9" fmla="*/ 1038714 w 1758889"/>
              <a:gd name="connsiteY9" fmla="*/ 1758482 h 1758482"/>
              <a:gd name="connsiteX10" fmla="*/ 1038714 w 1758889"/>
              <a:gd name="connsiteY10" fmla="*/ 1141914 h 1758482"/>
              <a:gd name="connsiteX11" fmla="*/ 1599213 w 1758889"/>
              <a:gd name="connsiteY11" fmla="*/ 1449791 h 1758482"/>
              <a:gd name="connsiteX12" fmla="*/ 1758890 w 1758889"/>
              <a:gd name="connsiteY12" fmla="*/ 1187526 h 1758482"/>
              <a:gd name="connsiteX13" fmla="*/ 1197577 w 1758889"/>
              <a:gd name="connsiteY13" fmla="*/ 878834 h 1758482"/>
              <a:gd name="connsiteX14" fmla="*/ 1758890 w 1758889"/>
              <a:gd name="connsiteY14" fmla="*/ 570957 h 1758482"/>
              <a:gd name="connsiteX15" fmla="*/ 1599213 w 1758889"/>
              <a:gd name="connsiteY15" fmla="*/ 307877 h 1758482"/>
              <a:gd name="connsiteX16" fmla="*/ 1038714 w 1758889"/>
              <a:gd name="connsiteY16" fmla="*/ 616569 h 1758482"/>
              <a:gd name="connsiteX17" fmla="*/ 1038714 w 1758889"/>
              <a:gd name="connsiteY17" fmla="*/ 0 h 1758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58889" h="1758482">
                <a:moveTo>
                  <a:pt x="720175" y="0"/>
                </a:moveTo>
                <a:lnTo>
                  <a:pt x="720175" y="616569"/>
                </a:lnTo>
                <a:lnTo>
                  <a:pt x="158862" y="307877"/>
                </a:lnTo>
                <a:lnTo>
                  <a:pt x="0" y="570957"/>
                </a:lnTo>
                <a:lnTo>
                  <a:pt x="560499" y="878834"/>
                </a:lnTo>
                <a:lnTo>
                  <a:pt x="0" y="1187526"/>
                </a:lnTo>
                <a:lnTo>
                  <a:pt x="158862" y="1449791"/>
                </a:lnTo>
                <a:lnTo>
                  <a:pt x="720175" y="1141914"/>
                </a:lnTo>
                <a:lnTo>
                  <a:pt x="720175" y="1758482"/>
                </a:lnTo>
                <a:lnTo>
                  <a:pt x="1038714" y="1758482"/>
                </a:lnTo>
                <a:lnTo>
                  <a:pt x="1038714" y="1141914"/>
                </a:lnTo>
                <a:lnTo>
                  <a:pt x="1599213" y="1449791"/>
                </a:lnTo>
                <a:lnTo>
                  <a:pt x="1758890" y="1187526"/>
                </a:lnTo>
                <a:lnTo>
                  <a:pt x="1197577" y="878834"/>
                </a:lnTo>
                <a:lnTo>
                  <a:pt x="1758890" y="570957"/>
                </a:lnTo>
                <a:lnTo>
                  <a:pt x="1599213" y="307877"/>
                </a:lnTo>
                <a:lnTo>
                  <a:pt x="1038714" y="616569"/>
                </a:lnTo>
                <a:lnTo>
                  <a:pt x="1038714" y="0"/>
                </a:lnTo>
                <a:close/>
              </a:path>
            </a:pathLst>
          </a:custGeom>
          <a:solidFill>
            <a:srgbClr val="5C54A3"/>
          </a:solidFill>
          <a:ln w="8132"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248F4349-6342-AC89-2633-FB9339FCA86F}"/>
              </a:ext>
            </a:extLst>
          </p:cNvPr>
          <p:cNvSpPr>
            <a:spLocks noGrp="1"/>
          </p:cNvSpPr>
          <p:nvPr>
            <p:ph type="title" hasCustomPrompt="1"/>
          </p:nvPr>
        </p:nvSpPr>
        <p:spPr>
          <a:xfrm>
            <a:off x="809920" y="956029"/>
            <a:ext cx="3508531" cy="1325563"/>
          </a:xfrm>
        </p:spPr>
        <p:txBody>
          <a:bodyPr/>
          <a:lstStyle>
            <a:lvl1pPr>
              <a:defRPr>
                <a:solidFill>
                  <a:schemeClr val="tx1"/>
                </a:solidFill>
              </a:defRPr>
            </a:lvl1pPr>
          </a:lstStyle>
          <a:p>
            <a:r>
              <a:rPr lang="en-US"/>
              <a:t>Add title </a:t>
            </a:r>
            <a:br>
              <a:rPr lang="en-US"/>
            </a:br>
            <a:r>
              <a:rPr lang="en-US"/>
              <a:t>two lines</a:t>
            </a:r>
          </a:p>
        </p:txBody>
      </p:sp>
      <p:sp>
        <p:nvSpPr>
          <p:cNvPr id="3" name="Content Placeholder 2">
            <a:extLst>
              <a:ext uri="{FF2B5EF4-FFF2-40B4-BE49-F238E27FC236}">
                <a16:creationId xmlns:a16="http://schemas.microsoft.com/office/drawing/2014/main" id="{0CE08A81-B674-BE47-CBE4-B4A34C1B5D94}"/>
              </a:ext>
            </a:extLst>
          </p:cNvPr>
          <p:cNvSpPr>
            <a:spLocks noGrp="1"/>
          </p:cNvSpPr>
          <p:nvPr>
            <p:ph idx="1"/>
          </p:nvPr>
        </p:nvSpPr>
        <p:spPr>
          <a:xfrm>
            <a:off x="809624" y="2479248"/>
            <a:ext cx="3508827" cy="3951714"/>
          </a:xfrm>
        </p:spPr>
        <p:txBody>
          <a:bodyPr/>
          <a:lstStyle>
            <a:lvl1pPr>
              <a:defRPr>
                <a:solidFill>
                  <a:schemeClr val="tx1"/>
                </a:solidFill>
              </a:defRPr>
            </a:lvl1pPr>
            <a:lvl2pPr>
              <a:defRPr b="1">
                <a:solidFill>
                  <a:schemeClr val="tx1"/>
                </a:solidFill>
              </a:defRPr>
            </a:lvl2pPr>
            <a:lvl3pPr>
              <a:defRPr b="0">
                <a:solidFill>
                  <a:schemeClr val="tx1"/>
                </a:solidFill>
              </a:defRPr>
            </a:lvl3pPr>
            <a:lvl4pPr>
              <a:defRPr b="0">
                <a:solidFill>
                  <a:schemeClr val="tx1"/>
                </a:solidFill>
              </a:defRPr>
            </a:lvl4pPr>
            <a:lvl5pPr>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BA06A-E3CB-9B58-FA98-C6EB9DA913AD}"/>
              </a:ext>
            </a:extLst>
          </p:cNvPr>
          <p:cNvSpPr>
            <a:spLocks noGrp="1"/>
          </p:cNvSpPr>
          <p:nvPr>
            <p:ph type="dt" sz="half" idx="10"/>
          </p:nvPr>
        </p:nvSpPr>
        <p:spPr/>
        <p:txBody>
          <a:bodyPr/>
          <a:lstStyle>
            <a:lvl1pPr>
              <a:defRPr b="1">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094E6173-A3A0-6CDF-F8B5-39A1751F47AD}"/>
              </a:ext>
            </a:extLst>
          </p:cNvPr>
          <p:cNvSpPr>
            <a:spLocks noGrp="1"/>
          </p:cNvSpPr>
          <p:nvPr>
            <p:ph type="ftr" sz="quarter" idx="11"/>
          </p:nvPr>
        </p:nvSpPr>
        <p:spPr/>
        <p:txBody>
          <a:bodyPr/>
          <a:lstStyle>
            <a:lvl1pPr>
              <a:defRPr b="1">
                <a:solidFill>
                  <a:schemeClr val="bg2"/>
                </a:solidFill>
              </a:defRPr>
            </a:lvl1pPr>
          </a:lstStyle>
          <a:p>
            <a:endParaRPr lang="en-US"/>
          </a:p>
        </p:txBody>
      </p:sp>
      <p:sp>
        <p:nvSpPr>
          <p:cNvPr id="6" name="Slide Number Placeholder 5">
            <a:extLst>
              <a:ext uri="{FF2B5EF4-FFF2-40B4-BE49-F238E27FC236}">
                <a16:creationId xmlns:a16="http://schemas.microsoft.com/office/drawing/2014/main" id="{075480CF-DF2D-866D-E61F-4BD0FD1887E7}"/>
              </a:ext>
            </a:extLst>
          </p:cNvPr>
          <p:cNvSpPr>
            <a:spLocks noGrp="1"/>
          </p:cNvSpPr>
          <p:nvPr>
            <p:ph type="sldNum" sz="quarter" idx="12"/>
          </p:nvPr>
        </p:nvSpPr>
        <p:spPr/>
        <p:txBody>
          <a:bodyPr/>
          <a:lstStyle>
            <a:lvl1pPr>
              <a:defRPr b="1">
                <a:solidFill>
                  <a:schemeClr val="bg2"/>
                </a:solidFill>
              </a:defRPr>
            </a:lvl1pPr>
          </a:lstStyle>
          <a:p>
            <a:fld id="{B4DB26A7-6801-4E45-A230-3FC8D35F5FBF}" type="slidenum">
              <a:rPr lang="en-US" smtClean="0"/>
              <a:pPr/>
              <a:t>‹#›</a:t>
            </a:fld>
            <a:endParaRPr lang="en-US"/>
          </a:p>
        </p:txBody>
      </p:sp>
      <p:sp>
        <p:nvSpPr>
          <p:cNvPr id="32" name="Picture Placeholder 31">
            <a:extLst>
              <a:ext uri="{FF2B5EF4-FFF2-40B4-BE49-F238E27FC236}">
                <a16:creationId xmlns:a16="http://schemas.microsoft.com/office/drawing/2014/main" id="{69A8E9F0-4046-1ECB-D5E0-B54C0BC5CE5D}"/>
              </a:ext>
            </a:extLst>
          </p:cNvPr>
          <p:cNvSpPr>
            <a:spLocks noGrp="1"/>
          </p:cNvSpPr>
          <p:nvPr>
            <p:ph type="pic" sz="quarter" idx="13"/>
          </p:nvPr>
        </p:nvSpPr>
        <p:spPr>
          <a:xfrm>
            <a:off x="4529138" y="0"/>
            <a:ext cx="7662862" cy="6858000"/>
          </a:xfrm>
          <a:custGeom>
            <a:avLst/>
            <a:gdLst>
              <a:gd name="connsiteX0" fmla="*/ 7046175 w 7662862"/>
              <a:gd name="connsiteY0" fmla="*/ 871259 h 6858000"/>
              <a:gd name="connsiteX1" fmla="*/ 7060322 w 7662862"/>
              <a:gd name="connsiteY1" fmla="*/ 871259 h 6858000"/>
              <a:gd name="connsiteX2" fmla="*/ 7105976 w 7662862"/>
              <a:gd name="connsiteY2" fmla="*/ 913046 h 6858000"/>
              <a:gd name="connsiteX3" fmla="*/ 7060964 w 7662862"/>
              <a:gd name="connsiteY3" fmla="*/ 956118 h 6858000"/>
              <a:gd name="connsiteX4" fmla="*/ 7046175 w 7662862"/>
              <a:gd name="connsiteY4" fmla="*/ 956118 h 6858000"/>
              <a:gd name="connsiteX5" fmla="*/ 5915109 w 7662862"/>
              <a:gd name="connsiteY5" fmla="*/ 870616 h 6858000"/>
              <a:gd name="connsiteX6" fmla="*/ 5926683 w 7662862"/>
              <a:gd name="connsiteY6" fmla="*/ 870616 h 6858000"/>
              <a:gd name="connsiteX7" fmla="*/ 5946617 w 7662862"/>
              <a:gd name="connsiteY7" fmla="*/ 887974 h 6858000"/>
              <a:gd name="connsiteX8" fmla="*/ 5926683 w 7662862"/>
              <a:gd name="connsiteY8" fmla="*/ 907902 h 6858000"/>
              <a:gd name="connsiteX9" fmla="*/ 5915109 w 7662862"/>
              <a:gd name="connsiteY9" fmla="*/ 907902 h 6858000"/>
              <a:gd name="connsiteX10" fmla="*/ 6497682 w 7662862"/>
              <a:gd name="connsiteY10" fmla="*/ 868688 h 6858000"/>
              <a:gd name="connsiteX11" fmla="*/ 6536263 w 7662862"/>
              <a:gd name="connsiteY11" fmla="*/ 913688 h 6858000"/>
              <a:gd name="connsiteX12" fmla="*/ 6497682 w 7662862"/>
              <a:gd name="connsiteY12" fmla="*/ 958689 h 6858000"/>
              <a:gd name="connsiteX13" fmla="*/ 6458458 w 7662862"/>
              <a:gd name="connsiteY13" fmla="*/ 913688 h 6858000"/>
              <a:gd name="connsiteX14" fmla="*/ 6497682 w 7662862"/>
              <a:gd name="connsiteY14" fmla="*/ 868688 h 6858000"/>
              <a:gd name="connsiteX15" fmla="*/ 7019168 w 7662862"/>
              <a:gd name="connsiteY15" fmla="*/ 848759 h 6858000"/>
              <a:gd name="connsiteX16" fmla="*/ 7019168 w 7662862"/>
              <a:gd name="connsiteY16" fmla="*/ 978619 h 6858000"/>
              <a:gd name="connsiteX17" fmla="*/ 7059678 w 7662862"/>
              <a:gd name="connsiteY17" fmla="*/ 978619 h 6858000"/>
              <a:gd name="connsiteX18" fmla="*/ 7134911 w 7662862"/>
              <a:gd name="connsiteY18" fmla="*/ 912403 h 6858000"/>
              <a:gd name="connsiteX19" fmla="*/ 7062251 w 7662862"/>
              <a:gd name="connsiteY19" fmla="*/ 848759 h 6858000"/>
              <a:gd name="connsiteX20" fmla="*/ 6920787 w 7662862"/>
              <a:gd name="connsiteY20" fmla="*/ 848116 h 6858000"/>
              <a:gd name="connsiteX21" fmla="*/ 6920787 w 7662862"/>
              <a:gd name="connsiteY21" fmla="*/ 977976 h 6858000"/>
              <a:gd name="connsiteX22" fmla="*/ 6995378 w 7662862"/>
              <a:gd name="connsiteY22" fmla="*/ 977976 h 6858000"/>
              <a:gd name="connsiteX23" fmla="*/ 6995378 w 7662862"/>
              <a:gd name="connsiteY23" fmla="*/ 956118 h 6858000"/>
              <a:gd name="connsiteX24" fmla="*/ 6947794 w 7662862"/>
              <a:gd name="connsiteY24" fmla="*/ 956118 h 6858000"/>
              <a:gd name="connsiteX25" fmla="*/ 6947794 w 7662862"/>
              <a:gd name="connsiteY25" fmla="*/ 922689 h 6858000"/>
              <a:gd name="connsiteX26" fmla="*/ 6988947 w 7662862"/>
              <a:gd name="connsiteY26" fmla="*/ 922689 h 6858000"/>
              <a:gd name="connsiteX27" fmla="*/ 6988947 w 7662862"/>
              <a:gd name="connsiteY27" fmla="*/ 900831 h 6858000"/>
              <a:gd name="connsiteX28" fmla="*/ 6947794 w 7662862"/>
              <a:gd name="connsiteY28" fmla="*/ 900831 h 6858000"/>
              <a:gd name="connsiteX29" fmla="*/ 6947794 w 7662862"/>
              <a:gd name="connsiteY29" fmla="*/ 870616 h 6858000"/>
              <a:gd name="connsiteX30" fmla="*/ 6988947 w 7662862"/>
              <a:gd name="connsiteY30" fmla="*/ 870616 h 6858000"/>
              <a:gd name="connsiteX31" fmla="*/ 6996020 w 7662862"/>
              <a:gd name="connsiteY31" fmla="*/ 848116 h 6858000"/>
              <a:gd name="connsiteX32" fmla="*/ 6821762 w 7662862"/>
              <a:gd name="connsiteY32" fmla="*/ 848116 h 6858000"/>
              <a:gd name="connsiteX33" fmla="*/ 6821762 w 7662862"/>
              <a:gd name="connsiteY33" fmla="*/ 977976 h 6858000"/>
              <a:gd name="connsiteX34" fmla="*/ 6896995 w 7662862"/>
              <a:gd name="connsiteY34" fmla="*/ 977976 h 6858000"/>
              <a:gd name="connsiteX35" fmla="*/ 6896995 w 7662862"/>
              <a:gd name="connsiteY35" fmla="*/ 956118 h 6858000"/>
              <a:gd name="connsiteX36" fmla="*/ 6848768 w 7662862"/>
              <a:gd name="connsiteY36" fmla="*/ 956118 h 6858000"/>
              <a:gd name="connsiteX37" fmla="*/ 6848768 w 7662862"/>
              <a:gd name="connsiteY37" fmla="*/ 922689 h 6858000"/>
              <a:gd name="connsiteX38" fmla="*/ 6890565 w 7662862"/>
              <a:gd name="connsiteY38" fmla="*/ 922689 h 6858000"/>
              <a:gd name="connsiteX39" fmla="*/ 6890565 w 7662862"/>
              <a:gd name="connsiteY39" fmla="*/ 900831 h 6858000"/>
              <a:gd name="connsiteX40" fmla="*/ 6848768 w 7662862"/>
              <a:gd name="connsiteY40" fmla="*/ 900831 h 6858000"/>
              <a:gd name="connsiteX41" fmla="*/ 6848768 w 7662862"/>
              <a:gd name="connsiteY41" fmla="*/ 870616 h 6858000"/>
              <a:gd name="connsiteX42" fmla="*/ 6889922 w 7662862"/>
              <a:gd name="connsiteY42" fmla="*/ 870616 h 6858000"/>
              <a:gd name="connsiteX43" fmla="*/ 6896995 w 7662862"/>
              <a:gd name="connsiteY43" fmla="*/ 848116 h 6858000"/>
              <a:gd name="connsiteX44" fmla="*/ 6731740 w 7662862"/>
              <a:gd name="connsiteY44" fmla="*/ 848116 h 6858000"/>
              <a:gd name="connsiteX45" fmla="*/ 6731740 w 7662862"/>
              <a:gd name="connsiteY45" fmla="*/ 977976 h 6858000"/>
              <a:gd name="connsiteX46" fmla="*/ 6803758 w 7662862"/>
              <a:gd name="connsiteY46" fmla="*/ 977976 h 6858000"/>
              <a:gd name="connsiteX47" fmla="*/ 6803758 w 7662862"/>
              <a:gd name="connsiteY47" fmla="*/ 955475 h 6858000"/>
              <a:gd name="connsiteX48" fmla="*/ 6758104 w 7662862"/>
              <a:gd name="connsiteY48" fmla="*/ 955475 h 6858000"/>
              <a:gd name="connsiteX49" fmla="*/ 6758104 w 7662862"/>
              <a:gd name="connsiteY49" fmla="*/ 848116 h 6858000"/>
              <a:gd name="connsiteX50" fmla="*/ 6589633 w 7662862"/>
              <a:gd name="connsiteY50" fmla="*/ 848116 h 6858000"/>
              <a:gd name="connsiteX51" fmla="*/ 6589633 w 7662862"/>
              <a:gd name="connsiteY51" fmla="*/ 977976 h 6858000"/>
              <a:gd name="connsiteX52" fmla="*/ 6616640 w 7662862"/>
              <a:gd name="connsiteY52" fmla="*/ 977976 h 6858000"/>
              <a:gd name="connsiteX53" fmla="*/ 6616640 w 7662862"/>
              <a:gd name="connsiteY53" fmla="*/ 923332 h 6858000"/>
              <a:gd name="connsiteX54" fmla="*/ 6658436 w 7662862"/>
              <a:gd name="connsiteY54" fmla="*/ 923332 h 6858000"/>
              <a:gd name="connsiteX55" fmla="*/ 6657793 w 7662862"/>
              <a:gd name="connsiteY55" fmla="*/ 900831 h 6858000"/>
              <a:gd name="connsiteX56" fmla="*/ 6616640 w 7662862"/>
              <a:gd name="connsiteY56" fmla="*/ 900831 h 6858000"/>
              <a:gd name="connsiteX57" fmla="*/ 6616640 w 7662862"/>
              <a:gd name="connsiteY57" fmla="*/ 869974 h 6858000"/>
              <a:gd name="connsiteX58" fmla="*/ 6658436 w 7662862"/>
              <a:gd name="connsiteY58" fmla="*/ 869974 h 6858000"/>
              <a:gd name="connsiteX59" fmla="*/ 6665509 w 7662862"/>
              <a:gd name="connsiteY59" fmla="*/ 848116 h 6858000"/>
              <a:gd name="connsiteX60" fmla="*/ 6259766 w 7662862"/>
              <a:gd name="connsiteY60" fmla="*/ 848116 h 6858000"/>
              <a:gd name="connsiteX61" fmla="*/ 6304777 w 7662862"/>
              <a:gd name="connsiteY61" fmla="*/ 926546 h 6858000"/>
              <a:gd name="connsiteX62" fmla="*/ 6304777 w 7662862"/>
              <a:gd name="connsiteY62" fmla="*/ 977976 h 6858000"/>
              <a:gd name="connsiteX63" fmla="*/ 6331784 w 7662862"/>
              <a:gd name="connsiteY63" fmla="*/ 977976 h 6858000"/>
              <a:gd name="connsiteX64" fmla="*/ 6331784 w 7662862"/>
              <a:gd name="connsiteY64" fmla="*/ 926546 h 6858000"/>
              <a:gd name="connsiteX65" fmla="*/ 6377438 w 7662862"/>
              <a:gd name="connsiteY65" fmla="*/ 848116 h 6858000"/>
              <a:gd name="connsiteX66" fmla="*/ 6349145 w 7662862"/>
              <a:gd name="connsiteY66" fmla="*/ 848116 h 6858000"/>
              <a:gd name="connsiteX67" fmla="*/ 6329211 w 7662862"/>
              <a:gd name="connsiteY67" fmla="*/ 884760 h 6858000"/>
              <a:gd name="connsiteX68" fmla="*/ 6319566 w 7662862"/>
              <a:gd name="connsiteY68" fmla="*/ 903403 h 6858000"/>
              <a:gd name="connsiteX69" fmla="*/ 6318923 w 7662862"/>
              <a:gd name="connsiteY69" fmla="*/ 903403 h 6858000"/>
              <a:gd name="connsiteX70" fmla="*/ 6309278 w 7662862"/>
              <a:gd name="connsiteY70" fmla="*/ 884760 h 6858000"/>
              <a:gd name="connsiteX71" fmla="*/ 6289345 w 7662862"/>
              <a:gd name="connsiteY71" fmla="*/ 848116 h 6858000"/>
              <a:gd name="connsiteX72" fmla="*/ 6151739 w 7662862"/>
              <a:gd name="connsiteY72" fmla="*/ 848116 h 6858000"/>
              <a:gd name="connsiteX73" fmla="*/ 6151739 w 7662862"/>
              <a:gd name="connsiteY73" fmla="*/ 869974 h 6858000"/>
              <a:gd name="connsiteX74" fmla="*/ 6189677 w 7662862"/>
              <a:gd name="connsiteY74" fmla="*/ 869974 h 6858000"/>
              <a:gd name="connsiteX75" fmla="*/ 6189677 w 7662862"/>
              <a:gd name="connsiteY75" fmla="*/ 977976 h 6858000"/>
              <a:gd name="connsiteX76" fmla="*/ 6217326 w 7662862"/>
              <a:gd name="connsiteY76" fmla="*/ 977976 h 6858000"/>
              <a:gd name="connsiteX77" fmla="*/ 6217326 w 7662862"/>
              <a:gd name="connsiteY77" fmla="*/ 869974 h 6858000"/>
              <a:gd name="connsiteX78" fmla="*/ 6252049 w 7662862"/>
              <a:gd name="connsiteY78" fmla="*/ 869974 h 6858000"/>
              <a:gd name="connsiteX79" fmla="*/ 6258480 w 7662862"/>
              <a:gd name="connsiteY79" fmla="*/ 848116 h 6858000"/>
              <a:gd name="connsiteX80" fmla="*/ 6105442 w 7662862"/>
              <a:gd name="connsiteY80" fmla="*/ 848116 h 6858000"/>
              <a:gd name="connsiteX81" fmla="*/ 6105442 w 7662862"/>
              <a:gd name="connsiteY81" fmla="*/ 978618 h 6858000"/>
              <a:gd name="connsiteX82" fmla="*/ 6132449 w 7662862"/>
              <a:gd name="connsiteY82" fmla="*/ 978618 h 6858000"/>
              <a:gd name="connsiteX83" fmla="*/ 6132449 w 7662862"/>
              <a:gd name="connsiteY83" fmla="*/ 848116 h 6858000"/>
              <a:gd name="connsiteX84" fmla="*/ 5888102 w 7662862"/>
              <a:gd name="connsiteY84" fmla="*/ 848116 h 6858000"/>
              <a:gd name="connsiteX85" fmla="*/ 5888102 w 7662862"/>
              <a:gd name="connsiteY85" fmla="*/ 978618 h 6858000"/>
              <a:gd name="connsiteX86" fmla="*/ 5915109 w 7662862"/>
              <a:gd name="connsiteY86" fmla="*/ 978618 h 6858000"/>
              <a:gd name="connsiteX87" fmla="*/ 5915109 w 7662862"/>
              <a:gd name="connsiteY87" fmla="*/ 928474 h 6858000"/>
              <a:gd name="connsiteX88" fmla="*/ 5925397 w 7662862"/>
              <a:gd name="connsiteY88" fmla="*/ 928474 h 6858000"/>
              <a:gd name="connsiteX89" fmla="*/ 5957548 w 7662862"/>
              <a:gd name="connsiteY89" fmla="*/ 978618 h 6858000"/>
              <a:gd name="connsiteX90" fmla="*/ 5988413 w 7662862"/>
              <a:gd name="connsiteY90" fmla="*/ 978618 h 6858000"/>
              <a:gd name="connsiteX91" fmla="*/ 5988413 w 7662862"/>
              <a:gd name="connsiteY91" fmla="*/ 977976 h 6858000"/>
              <a:gd name="connsiteX92" fmla="*/ 5949832 w 7662862"/>
              <a:gd name="connsiteY92" fmla="*/ 918832 h 6858000"/>
              <a:gd name="connsiteX93" fmla="*/ 5973623 w 7662862"/>
              <a:gd name="connsiteY93" fmla="*/ 885402 h 6858000"/>
              <a:gd name="connsiteX94" fmla="*/ 5926040 w 7662862"/>
              <a:gd name="connsiteY94" fmla="*/ 848116 h 6858000"/>
              <a:gd name="connsiteX95" fmla="*/ 5783291 w 7662862"/>
              <a:gd name="connsiteY95" fmla="*/ 848116 h 6858000"/>
              <a:gd name="connsiteX96" fmla="*/ 5783291 w 7662862"/>
              <a:gd name="connsiteY96" fmla="*/ 977976 h 6858000"/>
              <a:gd name="connsiteX97" fmla="*/ 5858524 w 7662862"/>
              <a:gd name="connsiteY97" fmla="*/ 977976 h 6858000"/>
              <a:gd name="connsiteX98" fmla="*/ 5858524 w 7662862"/>
              <a:gd name="connsiteY98" fmla="*/ 956118 h 6858000"/>
              <a:gd name="connsiteX99" fmla="*/ 5810297 w 7662862"/>
              <a:gd name="connsiteY99" fmla="*/ 956118 h 6858000"/>
              <a:gd name="connsiteX100" fmla="*/ 5810297 w 7662862"/>
              <a:gd name="connsiteY100" fmla="*/ 922689 h 6858000"/>
              <a:gd name="connsiteX101" fmla="*/ 5851451 w 7662862"/>
              <a:gd name="connsiteY101" fmla="*/ 922689 h 6858000"/>
              <a:gd name="connsiteX102" fmla="*/ 5851451 w 7662862"/>
              <a:gd name="connsiteY102" fmla="*/ 900189 h 6858000"/>
              <a:gd name="connsiteX103" fmla="*/ 5810297 w 7662862"/>
              <a:gd name="connsiteY103" fmla="*/ 900189 h 6858000"/>
              <a:gd name="connsiteX104" fmla="*/ 5810297 w 7662862"/>
              <a:gd name="connsiteY104" fmla="*/ 869974 h 6858000"/>
              <a:gd name="connsiteX105" fmla="*/ 5851451 w 7662862"/>
              <a:gd name="connsiteY105" fmla="*/ 869974 h 6858000"/>
              <a:gd name="connsiteX106" fmla="*/ 5858524 w 7662862"/>
              <a:gd name="connsiteY106" fmla="*/ 848116 h 6858000"/>
              <a:gd name="connsiteX107" fmla="*/ 5595529 w 7662862"/>
              <a:gd name="connsiteY107" fmla="*/ 848116 h 6858000"/>
              <a:gd name="connsiteX108" fmla="*/ 5595529 w 7662862"/>
              <a:gd name="connsiteY108" fmla="*/ 978618 h 6858000"/>
              <a:gd name="connsiteX109" fmla="*/ 5622535 w 7662862"/>
              <a:gd name="connsiteY109" fmla="*/ 978618 h 6858000"/>
              <a:gd name="connsiteX110" fmla="*/ 5622535 w 7662862"/>
              <a:gd name="connsiteY110" fmla="*/ 848116 h 6858000"/>
              <a:gd name="connsiteX111" fmla="*/ 5290740 w 7662862"/>
              <a:gd name="connsiteY111" fmla="*/ 848116 h 6858000"/>
              <a:gd name="connsiteX112" fmla="*/ 5290740 w 7662862"/>
              <a:gd name="connsiteY112" fmla="*/ 930403 h 6858000"/>
              <a:gd name="connsiteX113" fmla="*/ 5303601 w 7662862"/>
              <a:gd name="connsiteY113" fmla="*/ 967047 h 6858000"/>
              <a:gd name="connsiteX114" fmla="*/ 5346039 w 7662862"/>
              <a:gd name="connsiteY114" fmla="*/ 980547 h 6858000"/>
              <a:gd name="connsiteX115" fmla="*/ 5389764 w 7662862"/>
              <a:gd name="connsiteY115" fmla="*/ 965760 h 6858000"/>
              <a:gd name="connsiteX116" fmla="*/ 5403268 w 7662862"/>
              <a:gd name="connsiteY116" fmla="*/ 927189 h 6858000"/>
              <a:gd name="connsiteX117" fmla="*/ 5403268 w 7662862"/>
              <a:gd name="connsiteY117" fmla="*/ 848116 h 6858000"/>
              <a:gd name="connsiteX118" fmla="*/ 5376261 w 7662862"/>
              <a:gd name="connsiteY118" fmla="*/ 848116 h 6858000"/>
              <a:gd name="connsiteX119" fmla="*/ 5376261 w 7662862"/>
              <a:gd name="connsiteY119" fmla="*/ 929118 h 6858000"/>
              <a:gd name="connsiteX120" fmla="*/ 5369830 w 7662862"/>
              <a:gd name="connsiteY120" fmla="*/ 949046 h 6858000"/>
              <a:gd name="connsiteX121" fmla="*/ 5347326 w 7662862"/>
              <a:gd name="connsiteY121" fmla="*/ 957403 h 6858000"/>
              <a:gd name="connsiteX122" fmla="*/ 5325463 w 7662862"/>
              <a:gd name="connsiteY122" fmla="*/ 949046 h 6858000"/>
              <a:gd name="connsiteX123" fmla="*/ 5318389 w 7662862"/>
              <a:gd name="connsiteY123" fmla="*/ 927832 h 6858000"/>
              <a:gd name="connsiteX124" fmla="*/ 5318389 w 7662862"/>
              <a:gd name="connsiteY124" fmla="*/ 848116 h 6858000"/>
              <a:gd name="connsiteX125" fmla="*/ 7192783 w 7662862"/>
              <a:gd name="connsiteY125" fmla="*/ 847473 h 6858000"/>
              <a:gd name="connsiteX126" fmla="*/ 7148414 w 7662862"/>
              <a:gd name="connsiteY126" fmla="*/ 884760 h 6858000"/>
              <a:gd name="connsiteX127" fmla="*/ 7156773 w 7662862"/>
              <a:gd name="connsiteY127" fmla="*/ 907902 h 6858000"/>
              <a:gd name="connsiteX128" fmla="*/ 7204357 w 7662862"/>
              <a:gd name="connsiteY128" fmla="*/ 945832 h 6858000"/>
              <a:gd name="connsiteX129" fmla="*/ 7184423 w 7662862"/>
              <a:gd name="connsiteY129" fmla="*/ 959332 h 6858000"/>
              <a:gd name="connsiteX130" fmla="*/ 7154844 w 7662862"/>
              <a:gd name="connsiteY130" fmla="*/ 949046 h 6858000"/>
              <a:gd name="connsiteX131" fmla="*/ 7144556 w 7662862"/>
              <a:gd name="connsiteY131" fmla="*/ 968332 h 6858000"/>
              <a:gd name="connsiteX132" fmla="*/ 7186352 w 7662862"/>
              <a:gd name="connsiteY132" fmla="*/ 980546 h 6858000"/>
              <a:gd name="connsiteX133" fmla="*/ 7232650 w 7662862"/>
              <a:gd name="connsiteY133" fmla="*/ 941331 h 6858000"/>
              <a:gd name="connsiteX134" fmla="*/ 7176707 w 7662862"/>
              <a:gd name="connsiteY134" fmla="*/ 880259 h 6858000"/>
              <a:gd name="connsiteX135" fmla="*/ 7194068 w 7662862"/>
              <a:gd name="connsiteY135" fmla="*/ 868687 h 6858000"/>
              <a:gd name="connsiteX136" fmla="*/ 7224934 w 7662862"/>
              <a:gd name="connsiteY136" fmla="*/ 878331 h 6858000"/>
              <a:gd name="connsiteX137" fmla="*/ 7225576 w 7662862"/>
              <a:gd name="connsiteY137" fmla="*/ 855188 h 6858000"/>
              <a:gd name="connsiteX138" fmla="*/ 7192783 w 7662862"/>
              <a:gd name="connsiteY138" fmla="*/ 847473 h 6858000"/>
              <a:gd name="connsiteX139" fmla="*/ 5636040 w 7662862"/>
              <a:gd name="connsiteY139" fmla="*/ 847473 h 6858000"/>
              <a:gd name="connsiteX140" fmla="*/ 5689410 w 7662862"/>
              <a:gd name="connsiteY140" fmla="*/ 978618 h 6858000"/>
              <a:gd name="connsiteX141" fmla="*/ 5709344 w 7662862"/>
              <a:gd name="connsiteY141" fmla="*/ 978618 h 6858000"/>
              <a:gd name="connsiteX142" fmla="*/ 5767859 w 7662862"/>
              <a:gd name="connsiteY142" fmla="*/ 848116 h 6858000"/>
              <a:gd name="connsiteX143" fmla="*/ 5740209 w 7662862"/>
              <a:gd name="connsiteY143" fmla="*/ 848116 h 6858000"/>
              <a:gd name="connsiteX144" fmla="*/ 5710630 w 7662862"/>
              <a:gd name="connsiteY144" fmla="*/ 918188 h 6858000"/>
              <a:gd name="connsiteX145" fmla="*/ 5701628 w 7662862"/>
              <a:gd name="connsiteY145" fmla="*/ 941331 h 6858000"/>
              <a:gd name="connsiteX146" fmla="*/ 5700985 w 7662862"/>
              <a:gd name="connsiteY146" fmla="*/ 941331 h 6858000"/>
              <a:gd name="connsiteX147" fmla="*/ 5691983 w 7662862"/>
              <a:gd name="connsiteY147" fmla="*/ 916903 h 6858000"/>
              <a:gd name="connsiteX148" fmla="*/ 5665619 w 7662862"/>
              <a:gd name="connsiteY148" fmla="*/ 847473 h 6858000"/>
              <a:gd name="connsiteX149" fmla="*/ 5437348 w 7662862"/>
              <a:gd name="connsiteY149" fmla="*/ 847473 h 6858000"/>
              <a:gd name="connsiteX150" fmla="*/ 5437348 w 7662862"/>
              <a:gd name="connsiteY150" fmla="*/ 977975 h 6858000"/>
              <a:gd name="connsiteX151" fmla="*/ 5464354 w 7662862"/>
              <a:gd name="connsiteY151" fmla="*/ 977975 h 6858000"/>
              <a:gd name="connsiteX152" fmla="*/ 5464354 w 7662862"/>
              <a:gd name="connsiteY152" fmla="*/ 906617 h 6858000"/>
              <a:gd name="connsiteX153" fmla="*/ 5463712 w 7662862"/>
              <a:gd name="connsiteY153" fmla="*/ 888616 h 6858000"/>
              <a:gd name="connsiteX154" fmla="*/ 5464354 w 7662862"/>
              <a:gd name="connsiteY154" fmla="*/ 888616 h 6858000"/>
              <a:gd name="connsiteX155" fmla="*/ 5476572 w 7662862"/>
              <a:gd name="connsiteY155" fmla="*/ 905974 h 6858000"/>
              <a:gd name="connsiteX156" fmla="*/ 5533157 w 7662862"/>
              <a:gd name="connsiteY156" fmla="*/ 978618 h 6858000"/>
              <a:gd name="connsiteX157" fmla="*/ 5558878 w 7662862"/>
              <a:gd name="connsiteY157" fmla="*/ 978618 h 6858000"/>
              <a:gd name="connsiteX158" fmla="*/ 5558878 w 7662862"/>
              <a:gd name="connsiteY158" fmla="*/ 977975 h 6858000"/>
              <a:gd name="connsiteX159" fmla="*/ 5558878 w 7662862"/>
              <a:gd name="connsiteY159" fmla="*/ 848116 h 6858000"/>
              <a:gd name="connsiteX160" fmla="*/ 5531872 w 7662862"/>
              <a:gd name="connsiteY160" fmla="*/ 848116 h 6858000"/>
              <a:gd name="connsiteX161" fmla="*/ 5531872 w 7662862"/>
              <a:gd name="connsiteY161" fmla="*/ 914331 h 6858000"/>
              <a:gd name="connsiteX162" fmla="*/ 5532514 w 7662862"/>
              <a:gd name="connsiteY162" fmla="*/ 934260 h 6858000"/>
              <a:gd name="connsiteX163" fmla="*/ 5531872 w 7662862"/>
              <a:gd name="connsiteY163" fmla="*/ 934260 h 6858000"/>
              <a:gd name="connsiteX164" fmla="*/ 5519654 w 7662862"/>
              <a:gd name="connsiteY164" fmla="*/ 916903 h 6858000"/>
              <a:gd name="connsiteX165" fmla="*/ 5464998 w 7662862"/>
              <a:gd name="connsiteY165" fmla="*/ 847473 h 6858000"/>
              <a:gd name="connsiteX166" fmla="*/ 6497038 w 7662862"/>
              <a:gd name="connsiteY166" fmla="*/ 846830 h 6858000"/>
              <a:gd name="connsiteX167" fmla="*/ 6448813 w 7662862"/>
              <a:gd name="connsiteY167" fmla="*/ 866116 h 6858000"/>
              <a:gd name="connsiteX168" fmla="*/ 6430165 w 7662862"/>
              <a:gd name="connsiteY168" fmla="*/ 914974 h 6858000"/>
              <a:gd name="connsiteX169" fmla="*/ 6450742 w 7662862"/>
              <a:gd name="connsiteY169" fmla="*/ 965118 h 6858000"/>
              <a:gd name="connsiteX170" fmla="*/ 6497038 w 7662862"/>
              <a:gd name="connsiteY170" fmla="*/ 981189 h 6858000"/>
              <a:gd name="connsiteX171" fmla="*/ 6545908 w 7662862"/>
              <a:gd name="connsiteY171" fmla="*/ 961904 h 6858000"/>
              <a:gd name="connsiteX172" fmla="*/ 6564556 w 7662862"/>
              <a:gd name="connsiteY172" fmla="*/ 913046 h 6858000"/>
              <a:gd name="connsiteX173" fmla="*/ 6547837 w 7662862"/>
              <a:gd name="connsiteY173" fmla="*/ 866759 h 6858000"/>
              <a:gd name="connsiteX174" fmla="*/ 6497038 w 7662862"/>
              <a:gd name="connsiteY174" fmla="*/ 846830 h 6858000"/>
              <a:gd name="connsiteX175" fmla="*/ 6043713 w 7662862"/>
              <a:gd name="connsiteY175" fmla="*/ 846830 h 6858000"/>
              <a:gd name="connsiteX176" fmla="*/ 5999344 w 7662862"/>
              <a:gd name="connsiteY176" fmla="*/ 884117 h 6858000"/>
              <a:gd name="connsiteX177" fmla="*/ 6007703 w 7662862"/>
              <a:gd name="connsiteY177" fmla="*/ 907260 h 6858000"/>
              <a:gd name="connsiteX178" fmla="*/ 6055287 w 7662862"/>
              <a:gd name="connsiteY178" fmla="*/ 945832 h 6858000"/>
              <a:gd name="connsiteX179" fmla="*/ 6035353 w 7662862"/>
              <a:gd name="connsiteY179" fmla="*/ 959332 h 6858000"/>
              <a:gd name="connsiteX180" fmla="*/ 6005774 w 7662862"/>
              <a:gd name="connsiteY180" fmla="*/ 949046 h 6858000"/>
              <a:gd name="connsiteX181" fmla="*/ 5995486 w 7662862"/>
              <a:gd name="connsiteY181" fmla="*/ 968975 h 6858000"/>
              <a:gd name="connsiteX182" fmla="*/ 6037282 w 7662862"/>
              <a:gd name="connsiteY182" fmla="*/ 981189 h 6858000"/>
              <a:gd name="connsiteX183" fmla="*/ 6083580 w 7662862"/>
              <a:gd name="connsiteY183" fmla="*/ 941332 h 6858000"/>
              <a:gd name="connsiteX184" fmla="*/ 6027637 w 7662862"/>
              <a:gd name="connsiteY184" fmla="*/ 879616 h 6858000"/>
              <a:gd name="connsiteX185" fmla="*/ 6044998 w 7662862"/>
              <a:gd name="connsiteY185" fmla="*/ 868045 h 6858000"/>
              <a:gd name="connsiteX186" fmla="*/ 6075864 w 7662862"/>
              <a:gd name="connsiteY186" fmla="*/ 877688 h 6858000"/>
              <a:gd name="connsiteX187" fmla="*/ 6076506 w 7662862"/>
              <a:gd name="connsiteY187" fmla="*/ 854545 h 6858000"/>
              <a:gd name="connsiteX188" fmla="*/ 6043713 w 7662862"/>
              <a:gd name="connsiteY188" fmla="*/ 846830 h 6858000"/>
              <a:gd name="connsiteX189" fmla="*/ 7120122 w 7662862"/>
              <a:gd name="connsiteY189" fmla="*/ 682256 h 6858000"/>
              <a:gd name="connsiteX190" fmla="*/ 7132339 w 7662862"/>
              <a:gd name="connsiteY190" fmla="*/ 695113 h 6858000"/>
              <a:gd name="connsiteX191" fmla="*/ 7120122 w 7662862"/>
              <a:gd name="connsiteY191" fmla="*/ 707971 h 6858000"/>
              <a:gd name="connsiteX192" fmla="*/ 7107262 w 7662862"/>
              <a:gd name="connsiteY192" fmla="*/ 695113 h 6858000"/>
              <a:gd name="connsiteX193" fmla="*/ 7120122 w 7662862"/>
              <a:gd name="connsiteY193" fmla="*/ 682256 h 6858000"/>
              <a:gd name="connsiteX194" fmla="*/ 7120122 w 7662862"/>
              <a:gd name="connsiteY194" fmla="*/ 679684 h 6858000"/>
              <a:gd name="connsiteX195" fmla="*/ 7104047 w 7662862"/>
              <a:gd name="connsiteY195" fmla="*/ 695756 h 6858000"/>
              <a:gd name="connsiteX196" fmla="*/ 7120122 w 7662862"/>
              <a:gd name="connsiteY196" fmla="*/ 711828 h 6858000"/>
              <a:gd name="connsiteX197" fmla="*/ 7136197 w 7662862"/>
              <a:gd name="connsiteY197" fmla="*/ 695756 h 6858000"/>
              <a:gd name="connsiteX198" fmla="*/ 7120122 w 7662862"/>
              <a:gd name="connsiteY198" fmla="*/ 679684 h 6858000"/>
              <a:gd name="connsiteX199" fmla="*/ 7134268 w 7662862"/>
              <a:gd name="connsiteY199" fmla="*/ 590969 h 6858000"/>
              <a:gd name="connsiteX200" fmla="*/ 7134912 w 7662862"/>
              <a:gd name="connsiteY200" fmla="*/ 648184 h 6858000"/>
              <a:gd name="connsiteX201" fmla="*/ 7140055 w 7662862"/>
              <a:gd name="connsiteY201" fmla="*/ 648184 h 6858000"/>
              <a:gd name="connsiteX202" fmla="*/ 7140055 w 7662862"/>
              <a:gd name="connsiteY202" fmla="*/ 599326 h 6858000"/>
              <a:gd name="connsiteX203" fmla="*/ 7151630 w 7662862"/>
              <a:gd name="connsiteY203" fmla="*/ 599326 h 6858000"/>
              <a:gd name="connsiteX204" fmla="*/ 7151630 w 7662862"/>
              <a:gd name="connsiteY204" fmla="*/ 590969 h 6858000"/>
              <a:gd name="connsiteX205" fmla="*/ 7111120 w 7662862"/>
              <a:gd name="connsiteY205" fmla="*/ 590969 h 6858000"/>
              <a:gd name="connsiteX206" fmla="*/ 7111120 w 7662862"/>
              <a:gd name="connsiteY206" fmla="*/ 648184 h 6858000"/>
              <a:gd name="connsiteX207" fmla="*/ 7116264 w 7662862"/>
              <a:gd name="connsiteY207" fmla="*/ 648184 h 6858000"/>
              <a:gd name="connsiteX208" fmla="*/ 7116264 w 7662862"/>
              <a:gd name="connsiteY208" fmla="*/ 599326 h 6858000"/>
              <a:gd name="connsiteX209" fmla="*/ 7127839 w 7662862"/>
              <a:gd name="connsiteY209" fmla="*/ 599326 h 6858000"/>
              <a:gd name="connsiteX210" fmla="*/ 7127839 w 7662862"/>
              <a:gd name="connsiteY210" fmla="*/ 590969 h 6858000"/>
              <a:gd name="connsiteX211" fmla="*/ 7087329 w 7662862"/>
              <a:gd name="connsiteY211" fmla="*/ 590969 h 6858000"/>
              <a:gd name="connsiteX212" fmla="*/ 7087329 w 7662862"/>
              <a:gd name="connsiteY212" fmla="*/ 648184 h 6858000"/>
              <a:gd name="connsiteX213" fmla="*/ 7092472 w 7662862"/>
              <a:gd name="connsiteY213" fmla="*/ 648184 h 6858000"/>
              <a:gd name="connsiteX214" fmla="*/ 7092472 w 7662862"/>
              <a:gd name="connsiteY214" fmla="*/ 599326 h 6858000"/>
              <a:gd name="connsiteX215" fmla="*/ 7104047 w 7662862"/>
              <a:gd name="connsiteY215" fmla="*/ 599326 h 6858000"/>
              <a:gd name="connsiteX216" fmla="*/ 7104047 w 7662862"/>
              <a:gd name="connsiteY216" fmla="*/ 590969 h 6858000"/>
              <a:gd name="connsiteX217" fmla="*/ 7078326 w 7662862"/>
              <a:gd name="connsiteY217" fmla="*/ 577468 h 6858000"/>
              <a:gd name="connsiteX218" fmla="*/ 7081542 w 7662862"/>
              <a:gd name="connsiteY218" fmla="*/ 582612 h 6858000"/>
              <a:gd name="connsiteX219" fmla="*/ 7157417 w 7662862"/>
              <a:gd name="connsiteY219" fmla="*/ 582612 h 6858000"/>
              <a:gd name="connsiteX220" fmla="*/ 7161275 w 7662862"/>
              <a:gd name="connsiteY220" fmla="*/ 577468 h 6858000"/>
              <a:gd name="connsiteX221" fmla="*/ 7129768 w 7662862"/>
              <a:gd name="connsiteY221" fmla="*/ 544682 h 6858000"/>
              <a:gd name="connsiteX222" fmla="*/ 7129768 w 7662862"/>
              <a:gd name="connsiteY222" fmla="*/ 558183 h 6858000"/>
              <a:gd name="connsiteX223" fmla="*/ 7132983 w 7662862"/>
              <a:gd name="connsiteY223" fmla="*/ 558183 h 6858000"/>
              <a:gd name="connsiteX224" fmla="*/ 7132983 w 7662862"/>
              <a:gd name="connsiteY224" fmla="*/ 549183 h 6858000"/>
              <a:gd name="connsiteX225" fmla="*/ 7137484 w 7662862"/>
              <a:gd name="connsiteY225" fmla="*/ 549183 h 6858000"/>
              <a:gd name="connsiteX226" fmla="*/ 7137484 w 7662862"/>
              <a:gd name="connsiteY226" fmla="*/ 544682 h 6858000"/>
              <a:gd name="connsiteX227" fmla="*/ 7115621 w 7662862"/>
              <a:gd name="connsiteY227" fmla="*/ 544682 h 6858000"/>
              <a:gd name="connsiteX228" fmla="*/ 7115621 w 7662862"/>
              <a:gd name="connsiteY228" fmla="*/ 558183 h 6858000"/>
              <a:gd name="connsiteX229" fmla="*/ 7118836 w 7662862"/>
              <a:gd name="connsiteY229" fmla="*/ 558183 h 6858000"/>
              <a:gd name="connsiteX230" fmla="*/ 7118836 w 7662862"/>
              <a:gd name="connsiteY230" fmla="*/ 549183 h 6858000"/>
              <a:gd name="connsiteX231" fmla="*/ 7123338 w 7662862"/>
              <a:gd name="connsiteY231" fmla="*/ 549183 h 6858000"/>
              <a:gd name="connsiteX232" fmla="*/ 7123338 w 7662862"/>
              <a:gd name="connsiteY232" fmla="*/ 544682 h 6858000"/>
              <a:gd name="connsiteX233" fmla="*/ 7101475 w 7662862"/>
              <a:gd name="connsiteY233" fmla="*/ 544682 h 6858000"/>
              <a:gd name="connsiteX234" fmla="*/ 7101475 w 7662862"/>
              <a:gd name="connsiteY234" fmla="*/ 558183 h 6858000"/>
              <a:gd name="connsiteX235" fmla="*/ 7104690 w 7662862"/>
              <a:gd name="connsiteY235" fmla="*/ 558183 h 6858000"/>
              <a:gd name="connsiteX236" fmla="*/ 7104690 w 7662862"/>
              <a:gd name="connsiteY236" fmla="*/ 549183 h 6858000"/>
              <a:gd name="connsiteX237" fmla="*/ 7109191 w 7662862"/>
              <a:gd name="connsiteY237" fmla="*/ 549183 h 6858000"/>
              <a:gd name="connsiteX238" fmla="*/ 7109191 w 7662862"/>
              <a:gd name="connsiteY238" fmla="*/ 544682 h 6858000"/>
              <a:gd name="connsiteX239" fmla="*/ 7072539 w 7662862"/>
              <a:gd name="connsiteY239" fmla="*/ 536968 h 6858000"/>
              <a:gd name="connsiteX240" fmla="*/ 7165134 w 7662862"/>
              <a:gd name="connsiteY240" fmla="*/ 536968 h 6858000"/>
              <a:gd name="connsiteX241" fmla="*/ 7165134 w 7662862"/>
              <a:gd name="connsiteY241" fmla="*/ 574898 h 6858000"/>
              <a:gd name="connsiteX242" fmla="*/ 7172206 w 7662862"/>
              <a:gd name="connsiteY242" fmla="*/ 574898 h 6858000"/>
              <a:gd name="connsiteX243" fmla="*/ 7172206 w 7662862"/>
              <a:gd name="connsiteY243" fmla="*/ 648184 h 6858000"/>
              <a:gd name="connsiteX244" fmla="*/ 7176708 w 7662862"/>
              <a:gd name="connsiteY244" fmla="*/ 648184 h 6858000"/>
              <a:gd name="connsiteX245" fmla="*/ 7176708 w 7662862"/>
              <a:gd name="connsiteY245" fmla="*/ 670684 h 6858000"/>
              <a:gd name="connsiteX246" fmla="*/ 7152273 w 7662862"/>
              <a:gd name="connsiteY246" fmla="*/ 670684 h 6858000"/>
              <a:gd name="connsiteX247" fmla="*/ 7152273 w 7662862"/>
              <a:gd name="connsiteY247" fmla="*/ 660399 h 6858000"/>
              <a:gd name="connsiteX248" fmla="*/ 7086043 w 7662862"/>
              <a:gd name="connsiteY248" fmla="*/ 660399 h 6858000"/>
              <a:gd name="connsiteX249" fmla="*/ 7086043 w 7662862"/>
              <a:gd name="connsiteY249" fmla="*/ 670684 h 6858000"/>
              <a:gd name="connsiteX250" fmla="*/ 7060965 w 7662862"/>
              <a:gd name="connsiteY250" fmla="*/ 670684 h 6858000"/>
              <a:gd name="connsiteX251" fmla="*/ 7060965 w 7662862"/>
              <a:gd name="connsiteY251" fmla="*/ 648184 h 6858000"/>
              <a:gd name="connsiteX252" fmla="*/ 7065466 w 7662862"/>
              <a:gd name="connsiteY252" fmla="*/ 648184 h 6858000"/>
              <a:gd name="connsiteX253" fmla="*/ 7065466 w 7662862"/>
              <a:gd name="connsiteY253" fmla="*/ 574898 h 6858000"/>
              <a:gd name="connsiteX254" fmla="*/ 7072539 w 7662862"/>
              <a:gd name="connsiteY254" fmla="*/ 574898 h 6858000"/>
              <a:gd name="connsiteX255" fmla="*/ 7087972 w 7662862"/>
              <a:gd name="connsiteY255" fmla="*/ 509325 h 6858000"/>
              <a:gd name="connsiteX256" fmla="*/ 7151630 w 7662862"/>
              <a:gd name="connsiteY256" fmla="*/ 509325 h 6858000"/>
              <a:gd name="connsiteX257" fmla="*/ 7154845 w 7662862"/>
              <a:gd name="connsiteY257" fmla="*/ 532468 h 6858000"/>
              <a:gd name="connsiteX258" fmla="*/ 7084756 w 7662862"/>
              <a:gd name="connsiteY258" fmla="*/ 532468 h 6858000"/>
              <a:gd name="connsiteX259" fmla="*/ 7119479 w 7662862"/>
              <a:gd name="connsiteY259" fmla="*/ 486824 h 6858000"/>
              <a:gd name="connsiteX260" fmla="*/ 7150987 w 7662862"/>
              <a:gd name="connsiteY260" fmla="*/ 506110 h 6858000"/>
              <a:gd name="connsiteX261" fmla="*/ 7087972 w 7662862"/>
              <a:gd name="connsiteY261" fmla="*/ 506110 h 6858000"/>
              <a:gd name="connsiteX262" fmla="*/ 6869346 w 7662862"/>
              <a:gd name="connsiteY262" fmla="*/ 427038 h 6858000"/>
              <a:gd name="connsiteX263" fmla="*/ 6869346 w 7662862"/>
              <a:gd name="connsiteY263" fmla="*/ 781258 h 6858000"/>
              <a:gd name="connsiteX264" fmla="*/ 7055178 w 7662862"/>
              <a:gd name="connsiteY264" fmla="*/ 781258 h 6858000"/>
              <a:gd name="connsiteX265" fmla="*/ 7055178 w 7662862"/>
              <a:gd name="connsiteY265" fmla="*/ 674541 h 6858000"/>
              <a:gd name="connsiteX266" fmla="*/ 7086685 w 7662862"/>
              <a:gd name="connsiteY266" fmla="*/ 674541 h 6858000"/>
              <a:gd name="connsiteX267" fmla="*/ 7086685 w 7662862"/>
              <a:gd name="connsiteY267" fmla="*/ 781258 h 6858000"/>
              <a:gd name="connsiteX268" fmla="*/ 7091187 w 7662862"/>
              <a:gd name="connsiteY268" fmla="*/ 781258 h 6858000"/>
              <a:gd name="connsiteX269" fmla="*/ 7091187 w 7662862"/>
              <a:gd name="connsiteY269" fmla="*/ 664899 h 6858000"/>
              <a:gd name="connsiteX270" fmla="*/ 7149058 w 7662862"/>
              <a:gd name="connsiteY270" fmla="*/ 664899 h 6858000"/>
              <a:gd name="connsiteX271" fmla="*/ 7149058 w 7662862"/>
              <a:gd name="connsiteY271" fmla="*/ 781258 h 6858000"/>
              <a:gd name="connsiteX272" fmla="*/ 7152916 w 7662862"/>
              <a:gd name="connsiteY272" fmla="*/ 781258 h 6858000"/>
              <a:gd name="connsiteX273" fmla="*/ 7152916 w 7662862"/>
              <a:gd name="connsiteY273" fmla="*/ 674541 h 6858000"/>
              <a:gd name="connsiteX274" fmla="*/ 7184424 w 7662862"/>
              <a:gd name="connsiteY274" fmla="*/ 674541 h 6858000"/>
              <a:gd name="connsiteX275" fmla="*/ 7184424 w 7662862"/>
              <a:gd name="connsiteY275" fmla="*/ 781258 h 6858000"/>
              <a:gd name="connsiteX276" fmla="*/ 7226863 w 7662862"/>
              <a:gd name="connsiteY276" fmla="*/ 781258 h 6858000"/>
              <a:gd name="connsiteX277" fmla="*/ 7226863 w 7662862"/>
              <a:gd name="connsiteY277" fmla="*/ 427038 h 6858000"/>
              <a:gd name="connsiteX278" fmla="*/ 0 w 7662862"/>
              <a:gd name="connsiteY278" fmla="*/ 0 h 6858000"/>
              <a:gd name="connsiteX279" fmla="*/ 7662862 w 7662862"/>
              <a:gd name="connsiteY279" fmla="*/ 0 h 6858000"/>
              <a:gd name="connsiteX280" fmla="*/ 7662862 w 7662862"/>
              <a:gd name="connsiteY280" fmla="*/ 6858000 h 6858000"/>
              <a:gd name="connsiteX281" fmla="*/ 0 w 7662862"/>
              <a:gd name="connsiteY28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7662862" h="6858000">
                <a:moveTo>
                  <a:pt x="7046175" y="871259"/>
                </a:moveTo>
                <a:lnTo>
                  <a:pt x="7060322" y="871259"/>
                </a:lnTo>
                <a:cubicBezTo>
                  <a:pt x="7090543" y="870617"/>
                  <a:pt x="7105976" y="887331"/>
                  <a:pt x="7105976" y="913046"/>
                </a:cubicBezTo>
                <a:cubicBezTo>
                  <a:pt x="7105976" y="935546"/>
                  <a:pt x="7093115" y="956118"/>
                  <a:pt x="7060964" y="956118"/>
                </a:cubicBezTo>
                <a:lnTo>
                  <a:pt x="7046175" y="956118"/>
                </a:lnTo>
                <a:close/>
                <a:moveTo>
                  <a:pt x="5915109" y="870616"/>
                </a:moveTo>
                <a:lnTo>
                  <a:pt x="5926683" y="870616"/>
                </a:lnTo>
                <a:cubicBezTo>
                  <a:pt x="5939543" y="870616"/>
                  <a:pt x="5946617" y="878331"/>
                  <a:pt x="5946617" y="887974"/>
                </a:cubicBezTo>
                <a:cubicBezTo>
                  <a:pt x="5946617" y="899545"/>
                  <a:pt x="5938257" y="907902"/>
                  <a:pt x="5926683" y="907902"/>
                </a:cubicBezTo>
                <a:lnTo>
                  <a:pt x="5915109" y="907902"/>
                </a:lnTo>
                <a:close/>
                <a:moveTo>
                  <a:pt x="6497682" y="868688"/>
                </a:moveTo>
                <a:cubicBezTo>
                  <a:pt x="6520187" y="868688"/>
                  <a:pt x="6536263" y="885402"/>
                  <a:pt x="6536263" y="913688"/>
                </a:cubicBezTo>
                <a:cubicBezTo>
                  <a:pt x="6536263" y="941975"/>
                  <a:pt x="6520187" y="958689"/>
                  <a:pt x="6497682" y="958689"/>
                </a:cubicBezTo>
                <a:cubicBezTo>
                  <a:pt x="6475176" y="958689"/>
                  <a:pt x="6458458" y="942617"/>
                  <a:pt x="6458458" y="913688"/>
                </a:cubicBezTo>
                <a:cubicBezTo>
                  <a:pt x="6458458" y="885402"/>
                  <a:pt x="6475176" y="868688"/>
                  <a:pt x="6497682" y="868688"/>
                </a:cubicBezTo>
                <a:close/>
                <a:moveTo>
                  <a:pt x="7019168" y="848759"/>
                </a:moveTo>
                <a:lnTo>
                  <a:pt x="7019168" y="978619"/>
                </a:lnTo>
                <a:lnTo>
                  <a:pt x="7059678" y="978619"/>
                </a:lnTo>
                <a:cubicBezTo>
                  <a:pt x="7104689" y="977976"/>
                  <a:pt x="7134911" y="952261"/>
                  <a:pt x="7134911" y="912403"/>
                </a:cubicBezTo>
                <a:cubicBezTo>
                  <a:pt x="7134911" y="873831"/>
                  <a:pt x="7108547" y="848759"/>
                  <a:pt x="7062251" y="848759"/>
                </a:cubicBezTo>
                <a:close/>
                <a:moveTo>
                  <a:pt x="6920787" y="848116"/>
                </a:moveTo>
                <a:lnTo>
                  <a:pt x="6920787" y="977976"/>
                </a:lnTo>
                <a:lnTo>
                  <a:pt x="6995378" y="977976"/>
                </a:lnTo>
                <a:lnTo>
                  <a:pt x="6995378" y="956118"/>
                </a:lnTo>
                <a:lnTo>
                  <a:pt x="6947794" y="956118"/>
                </a:lnTo>
                <a:lnTo>
                  <a:pt x="6947794" y="922689"/>
                </a:lnTo>
                <a:lnTo>
                  <a:pt x="6988947" y="922689"/>
                </a:lnTo>
                <a:lnTo>
                  <a:pt x="6988947" y="900831"/>
                </a:lnTo>
                <a:lnTo>
                  <a:pt x="6947794" y="900831"/>
                </a:lnTo>
                <a:lnTo>
                  <a:pt x="6947794" y="870616"/>
                </a:lnTo>
                <a:lnTo>
                  <a:pt x="6988947" y="870616"/>
                </a:lnTo>
                <a:lnTo>
                  <a:pt x="6996020" y="848116"/>
                </a:lnTo>
                <a:close/>
                <a:moveTo>
                  <a:pt x="6821762" y="848116"/>
                </a:moveTo>
                <a:lnTo>
                  <a:pt x="6821762" y="977976"/>
                </a:lnTo>
                <a:lnTo>
                  <a:pt x="6896995" y="977976"/>
                </a:lnTo>
                <a:lnTo>
                  <a:pt x="6896995" y="956118"/>
                </a:lnTo>
                <a:lnTo>
                  <a:pt x="6848768" y="956118"/>
                </a:lnTo>
                <a:lnTo>
                  <a:pt x="6848768" y="922689"/>
                </a:lnTo>
                <a:lnTo>
                  <a:pt x="6890565" y="922689"/>
                </a:lnTo>
                <a:lnTo>
                  <a:pt x="6890565" y="900831"/>
                </a:lnTo>
                <a:lnTo>
                  <a:pt x="6848768" y="900831"/>
                </a:lnTo>
                <a:lnTo>
                  <a:pt x="6848768" y="870616"/>
                </a:lnTo>
                <a:lnTo>
                  <a:pt x="6889922" y="870616"/>
                </a:lnTo>
                <a:lnTo>
                  <a:pt x="6896995" y="848116"/>
                </a:lnTo>
                <a:close/>
                <a:moveTo>
                  <a:pt x="6731740" y="848116"/>
                </a:moveTo>
                <a:lnTo>
                  <a:pt x="6731740" y="977976"/>
                </a:lnTo>
                <a:lnTo>
                  <a:pt x="6803758" y="977976"/>
                </a:lnTo>
                <a:lnTo>
                  <a:pt x="6803758" y="955475"/>
                </a:lnTo>
                <a:lnTo>
                  <a:pt x="6758104" y="955475"/>
                </a:lnTo>
                <a:lnTo>
                  <a:pt x="6758104" y="848116"/>
                </a:lnTo>
                <a:close/>
                <a:moveTo>
                  <a:pt x="6589633" y="848116"/>
                </a:moveTo>
                <a:lnTo>
                  <a:pt x="6589633" y="977976"/>
                </a:lnTo>
                <a:lnTo>
                  <a:pt x="6616640" y="977976"/>
                </a:lnTo>
                <a:lnTo>
                  <a:pt x="6616640" y="923332"/>
                </a:lnTo>
                <a:lnTo>
                  <a:pt x="6658436" y="923332"/>
                </a:lnTo>
                <a:lnTo>
                  <a:pt x="6657793" y="900831"/>
                </a:lnTo>
                <a:lnTo>
                  <a:pt x="6616640" y="900831"/>
                </a:lnTo>
                <a:lnTo>
                  <a:pt x="6616640" y="869974"/>
                </a:lnTo>
                <a:lnTo>
                  <a:pt x="6658436" y="869974"/>
                </a:lnTo>
                <a:lnTo>
                  <a:pt x="6665509" y="848116"/>
                </a:lnTo>
                <a:close/>
                <a:moveTo>
                  <a:pt x="6259766" y="848116"/>
                </a:moveTo>
                <a:lnTo>
                  <a:pt x="6304777" y="926546"/>
                </a:lnTo>
                <a:lnTo>
                  <a:pt x="6304777" y="977976"/>
                </a:lnTo>
                <a:lnTo>
                  <a:pt x="6331784" y="977976"/>
                </a:lnTo>
                <a:lnTo>
                  <a:pt x="6331784" y="926546"/>
                </a:lnTo>
                <a:lnTo>
                  <a:pt x="6377438" y="848116"/>
                </a:lnTo>
                <a:lnTo>
                  <a:pt x="6349145" y="848116"/>
                </a:lnTo>
                <a:lnTo>
                  <a:pt x="6329211" y="884760"/>
                </a:lnTo>
                <a:cubicBezTo>
                  <a:pt x="6325997" y="890545"/>
                  <a:pt x="6322781" y="896974"/>
                  <a:pt x="6319566" y="903403"/>
                </a:cubicBezTo>
                <a:lnTo>
                  <a:pt x="6318923" y="903403"/>
                </a:lnTo>
                <a:cubicBezTo>
                  <a:pt x="6316352" y="897617"/>
                  <a:pt x="6312493" y="889903"/>
                  <a:pt x="6309278" y="884760"/>
                </a:cubicBezTo>
                <a:lnTo>
                  <a:pt x="6289345" y="848116"/>
                </a:lnTo>
                <a:close/>
                <a:moveTo>
                  <a:pt x="6151739" y="848116"/>
                </a:moveTo>
                <a:lnTo>
                  <a:pt x="6151739" y="869974"/>
                </a:lnTo>
                <a:lnTo>
                  <a:pt x="6189677" y="869974"/>
                </a:lnTo>
                <a:lnTo>
                  <a:pt x="6189677" y="977976"/>
                </a:lnTo>
                <a:lnTo>
                  <a:pt x="6217326" y="977976"/>
                </a:lnTo>
                <a:lnTo>
                  <a:pt x="6217326" y="869974"/>
                </a:lnTo>
                <a:lnTo>
                  <a:pt x="6252049" y="869974"/>
                </a:lnTo>
                <a:lnTo>
                  <a:pt x="6258480" y="848116"/>
                </a:lnTo>
                <a:close/>
                <a:moveTo>
                  <a:pt x="6105442" y="848116"/>
                </a:moveTo>
                <a:lnTo>
                  <a:pt x="6105442" y="978618"/>
                </a:lnTo>
                <a:lnTo>
                  <a:pt x="6132449" y="978618"/>
                </a:lnTo>
                <a:lnTo>
                  <a:pt x="6132449" y="848116"/>
                </a:lnTo>
                <a:close/>
                <a:moveTo>
                  <a:pt x="5888102" y="848116"/>
                </a:moveTo>
                <a:lnTo>
                  <a:pt x="5888102" y="978618"/>
                </a:lnTo>
                <a:lnTo>
                  <a:pt x="5915109" y="978618"/>
                </a:lnTo>
                <a:lnTo>
                  <a:pt x="5915109" y="928474"/>
                </a:lnTo>
                <a:lnTo>
                  <a:pt x="5925397" y="928474"/>
                </a:lnTo>
                <a:cubicBezTo>
                  <a:pt x="5929898" y="930403"/>
                  <a:pt x="5938257" y="945189"/>
                  <a:pt x="5957548" y="978618"/>
                </a:cubicBezTo>
                <a:lnTo>
                  <a:pt x="5988413" y="978618"/>
                </a:lnTo>
                <a:lnTo>
                  <a:pt x="5988413" y="977976"/>
                </a:lnTo>
                <a:cubicBezTo>
                  <a:pt x="5968479" y="944546"/>
                  <a:pt x="5956262" y="922689"/>
                  <a:pt x="5949832" y="918832"/>
                </a:cubicBezTo>
                <a:cubicBezTo>
                  <a:pt x="5962049" y="913689"/>
                  <a:pt x="5973623" y="902117"/>
                  <a:pt x="5973623" y="885402"/>
                </a:cubicBezTo>
                <a:cubicBezTo>
                  <a:pt x="5973623" y="865473"/>
                  <a:pt x="5960763" y="848116"/>
                  <a:pt x="5926040" y="848116"/>
                </a:cubicBezTo>
                <a:close/>
                <a:moveTo>
                  <a:pt x="5783291" y="848116"/>
                </a:moveTo>
                <a:lnTo>
                  <a:pt x="5783291" y="977976"/>
                </a:lnTo>
                <a:lnTo>
                  <a:pt x="5858524" y="977976"/>
                </a:lnTo>
                <a:lnTo>
                  <a:pt x="5858524" y="956118"/>
                </a:lnTo>
                <a:lnTo>
                  <a:pt x="5810297" y="956118"/>
                </a:lnTo>
                <a:lnTo>
                  <a:pt x="5810297" y="922689"/>
                </a:lnTo>
                <a:lnTo>
                  <a:pt x="5851451" y="922689"/>
                </a:lnTo>
                <a:lnTo>
                  <a:pt x="5851451" y="900189"/>
                </a:lnTo>
                <a:lnTo>
                  <a:pt x="5810297" y="900189"/>
                </a:lnTo>
                <a:lnTo>
                  <a:pt x="5810297" y="869974"/>
                </a:lnTo>
                <a:lnTo>
                  <a:pt x="5851451" y="869974"/>
                </a:lnTo>
                <a:lnTo>
                  <a:pt x="5858524" y="848116"/>
                </a:lnTo>
                <a:close/>
                <a:moveTo>
                  <a:pt x="5595529" y="848116"/>
                </a:moveTo>
                <a:lnTo>
                  <a:pt x="5595529" y="978618"/>
                </a:lnTo>
                <a:lnTo>
                  <a:pt x="5622535" y="978618"/>
                </a:lnTo>
                <a:lnTo>
                  <a:pt x="5622535" y="848116"/>
                </a:lnTo>
                <a:close/>
                <a:moveTo>
                  <a:pt x="5290740" y="848116"/>
                </a:moveTo>
                <a:lnTo>
                  <a:pt x="5290740" y="930403"/>
                </a:lnTo>
                <a:cubicBezTo>
                  <a:pt x="5290740" y="945832"/>
                  <a:pt x="5294598" y="958689"/>
                  <a:pt x="5303601" y="967047"/>
                </a:cubicBezTo>
                <a:cubicBezTo>
                  <a:pt x="5313246" y="976046"/>
                  <a:pt x="5327392" y="980547"/>
                  <a:pt x="5346039" y="980547"/>
                </a:cubicBezTo>
                <a:cubicBezTo>
                  <a:pt x="5365972" y="980547"/>
                  <a:pt x="5380119" y="975404"/>
                  <a:pt x="5389764" y="965760"/>
                </a:cubicBezTo>
                <a:cubicBezTo>
                  <a:pt x="5398766" y="956118"/>
                  <a:pt x="5403268" y="943260"/>
                  <a:pt x="5403268" y="927189"/>
                </a:cubicBezTo>
                <a:lnTo>
                  <a:pt x="5403268" y="848116"/>
                </a:lnTo>
                <a:lnTo>
                  <a:pt x="5376261" y="848116"/>
                </a:lnTo>
                <a:lnTo>
                  <a:pt x="5376261" y="929118"/>
                </a:lnTo>
                <a:cubicBezTo>
                  <a:pt x="5376261" y="937475"/>
                  <a:pt x="5374332" y="944546"/>
                  <a:pt x="5369830" y="949046"/>
                </a:cubicBezTo>
                <a:cubicBezTo>
                  <a:pt x="5365330" y="954189"/>
                  <a:pt x="5357613" y="957403"/>
                  <a:pt x="5347326" y="957403"/>
                </a:cubicBezTo>
                <a:cubicBezTo>
                  <a:pt x="5338323" y="957403"/>
                  <a:pt x="5329964" y="954832"/>
                  <a:pt x="5325463" y="949046"/>
                </a:cubicBezTo>
                <a:cubicBezTo>
                  <a:pt x="5320962" y="943903"/>
                  <a:pt x="5318389" y="937475"/>
                  <a:pt x="5318389" y="927832"/>
                </a:cubicBezTo>
                <a:lnTo>
                  <a:pt x="5318389" y="848116"/>
                </a:lnTo>
                <a:close/>
                <a:moveTo>
                  <a:pt x="7192783" y="847473"/>
                </a:moveTo>
                <a:cubicBezTo>
                  <a:pt x="7164490" y="847473"/>
                  <a:pt x="7148414" y="864830"/>
                  <a:pt x="7148414" y="884760"/>
                </a:cubicBezTo>
                <a:cubicBezTo>
                  <a:pt x="7148414" y="895045"/>
                  <a:pt x="7151630" y="902117"/>
                  <a:pt x="7156773" y="907902"/>
                </a:cubicBezTo>
                <a:cubicBezTo>
                  <a:pt x="7172849" y="925903"/>
                  <a:pt x="7204357" y="928474"/>
                  <a:pt x="7204357" y="945832"/>
                </a:cubicBezTo>
                <a:cubicBezTo>
                  <a:pt x="7204357" y="955474"/>
                  <a:pt x="7193426" y="959332"/>
                  <a:pt x="7184423" y="959332"/>
                </a:cubicBezTo>
                <a:cubicBezTo>
                  <a:pt x="7172849" y="959332"/>
                  <a:pt x="7162561" y="954832"/>
                  <a:pt x="7154844" y="949046"/>
                </a:cubicBezTo>
                <a:lnTo>
                  <a:pt x="7144556" y="968332"/>
                </a:lnTo>
                <a:cubicBezTo>
                  <a:pt x="7154201" y="974761"/>
                  <a:pt x="7167062" y="980546"/>
                  <a:pt x="7186352" y="980546"/>
                </a:cubicBezTo>
                <a:cubicBezTo>
                  <a:pt x="7211430" y="979904"/>
                  <a:pt x="7232650" y="965118"/>
                  <a:pt x="7232650" y="941331"/>
                </a:cubicBezTo>
                <a:cubicBezTo>
                  <a:pt x="7232650" y="900188"/>
                  <a:pt x="7176707" y="902759"/>
                  <a:pt x="7176707" y="880259"/>
                </a:cubicBezTo>
                <a:cubicBezTo>
                  <a:pt x="7176707" y="872545"/>
                  <a:pt x="7184423" y="868687"/>
                  <a:pt x="7194068" y="868687"/>
                </a:cubicBezTo>
                <a:cubicBezTo>
                  <a:pt x="7205000" y="868687"/>
                  <a:pt x="7214002" y="871902"/>
                  <a:pt x="7224934" y="878331"/>
                </a:cubicBezTo>
                <a:lnTo>
                  <a:pt x="7225576" y="855188"/>
                </a:lnTo>
                <a:cubicBezTo>
                  <a:pt x="7217860" y="850687"/>
                  <a:pt x="7206929" y="847473"/>
                  <a:pt x="7192783" y="847473"/>
                </a:cubicBezTo>
                <a:close/>
                <a:moveTo>
                  <a:pt x="5636040" y="847473"/>
                </a:moveTo>
                <a:lnTo>
                  <a:pt x="5689410" y="978618"/>
                </a:lnTo>
                <a:lnTo>
                  <a:pt x="5709344" y="978618"/>
                </a:lnTo>
                <a:lnTo>
                  <a:pt x="5767859" y="848116"/>
                </a:lnTo>
                <a:lnTo>
                  <a:pt x="5740209" y="848116"/>
                </a:lnTo>
                <a:lnTo>
                  <a:pt x="5710630" y="918188"/>
                </a:lnTo>
                <a:cubicBezTo>
                  <a:pt x="5706772" y="927189"/>
                  <a:pt x="5704200" y="934260"/>
                  <a:pt x="5701628" y="941331"/>
                </a:cubicBezTo>
                <a:lnTo>
                  <a:pt x="5700985" y="941331"/>
                </a:lnTo>
                <a:cubicBezTo>
                  <a:pt x="5698413" y="934260"/>
                  <a:pt x="5695197" y="925903"/>
                  <a:pt x="5691983" y="916903"/>
                </a:cubicBezTo>
                <a:lnTo>
                  <a:pt x="5665619" y="847473"/>
                </a:lnTo>
                <a:close/>
                <a:moveTo>
                  <a:pt x="5437348" y="847473"/>
                </a:moveTo>
                <a:lnTo>
                  <a:pt x="5437348" y="977975"/>
                </a:lnTo>
                <a:lnTo>
                  <a:pt x="5464354" y="977975"/>
                </a:lnTo>
                <a:lnTo>
                  <a:pt x="5464354" y="906617"/>
                </a:lnTo>
                <a:cubicBezTo>
                  <a:pt x="5464354" y="900831"/>
                  <a:pt x="5464354" y="893117"/>
                  <a:pt x="5463712" y="888616"/>
                </a:cubicBezTo>
                <a:lnTo>
                  <a:pt x="5464354" y="888616"/>
                </a:lnTo>
                <a:cubicBezTo>
                  <a:pt x="5468213" y="894402"/>
                  <a:pt x="5472071" y="899545"/>
                  <a:pt x="5476572" y="905974"/>
                </a:cubicBezTo>
                <a:lnTo>
                  <a:pt x="5533157" y="978618"/>
                </a:lnTo>
                <a:lnTo>
                  <a:pt x="5558878" y="978618"/>
                </a:lnTo>
                <a:lnTo>
                  <a:pt x="5558878" y="977975"/>
                </a:lnTo>
                <a:lnTo>
                  <a:pt x="5558878" y="848116"/>
                </a:lnTo>
                <a:lnTo>
                  <a:pt x="5531872" y="848116"/>
                </a:lnTo>
                <a:lnTo>
                  <a:pt x="5531872" y="914331"/>
                </a:lnTo>
                <a:cubicBezTo>
                  <a:pt x="5531872" y="920117"/>
                  <a:pt x="5531872" y="928474"/>
                  <a:pt x="5532514" y="934260"/>
                </a:cubicBezTo>
                <a:lnTo>
                  <a:pt x="5531872" y="934260"/>
                </a:lnTo>
                <a:cubicBezTo>
                  <a:pt x="5528014" y="929117"/>
                  <a:pt x="5524798" y="923974"/>
                  <a:pt x="5519654" y="916903"/>
                </a:cubicBezTo>
                <a:lnTo>
                  <a:pt x="5464998" y="847473"/>
                </a:lnTo>
                <a:close/>
                <a:moveTo>
                  <a:pt x="6497038" y="846830"/>
                </a:moveTo>
                <a:cubicBezTo>
                  <a:pt x="6477105" y="846830"/>
                  <a:pt x="6460387" y="853901"/>
                  <a:pt x="6448813" y="866116"/>
                </a:cubicBezTo>
                <a:cubicBezTo>
                  <a:pt x="6436595" y="878331"/>
                  <a:pt x="6430165" y="895688"/>
                  <a:pt x="6430165" y="914974"/>
                </a:cubicBezTo>
                <a:cubicBezTo>
                  <a:pt x="6430165" y="934903"/>
                  <a:pt x="6437238" y="952903"/>
                  <a:pt x="6450742" y="965118"/>
                </a:cubicBezTo>
                <a:cubicBezTo>
                  <a:pt x="6462316" y="975404"/>
                  <a:pt x="6478391" y="981189"/>
                  <a:pt x="6497038" y="981189"/>
                </a:cubicBezTo>
                <a:cubicBezTo>
                  <a:pt x="6517615" y="981189"/>
                  <a:pt x="6534334" y="974118"/>
                  <a:pt x="6545908" y="961904"/>
                </a:cubicBezTo>
                <a:cubicBezTo>
                  <a:pt x="6558125" y="949046"/>
                  <a:pt x="6564556" y="931689"/>
                  <a:pt x="6564556" y="913046"/>
                </a:cubicBezTo>
                <a:cubicBezTo>
                  <a:pt x="6564556" y="895045"/>
                  <a:pt x="6558769" y="878331"/>
                  <a:pt x="6547837" y="866759"/>
                </a:cubicBezTo>
                <a:cubicBezTo>
                  <a:pt x="6536263" y="853901"/>
                  <a:pt x="6518258" y="846830"/>
                  <a:pt x="6497038" y="846830"/>
                </a:cubicBezTo>
                <a:close/>
                <a:moveTo>
                  <a:pt x="6043713" y="846830"/>
                </a:moveTo>
                <a:cubicBezTo>
                  <a:pt x="6014776" y="846830"/>
                  <a:pt x="5999344" y="864187"/>
                  <a:pt x="5999344" y="884117"/>
                </a:cubicBezTo>
                <a:cubicBezTo>
                  <a:pt x="5999344" y="894402"/>
                  <a:pt x="6002560" y="901474"/>
                  <a:pt x="6007703" y="907260"/>
                </a:cubicBezTo>
                <a:cubicBezTo>
                  <a:pt x="6023779" y="925260"/>
                  <a:pt x="6055287" y="928474"/>
                  <a:pt x="6055287" y="945832"/>
                </a:cubicBezTo>
                <a:cubicBezTo>
                  <a:pt x="6055287" y="955475"/>
                  <a:pt x="6044998" y="959332"/>
                  <a:pt x="6035353" y="959332"/>
                </a:cubicBezTo>
                <a:cubicBezTo>
                  <a:pt x="6023779" y="959332"/>
                  <a:pt x="6013491" y="954832"/>
                  <a:pt x="6005774" y="949046"/>
                </a:cubicBezTo>
                <a:lnTo>
                  <a:pt x="5995486" y="968975"/>
                </a:lnTo>
                <a:cubicBezTo>
                  <a:pt x="6005131" y="975404"/>
                  <a:pt x="6017992" y="981189"/>
                  <a:pt x="6037282" y="981189"/>
                </a:cubicBezTo>
                <a:cubicBezTo>
                  <a:pt x="6062360" y="979903"/>
                  <a:pt x="6083580" y="965118"/>
                  <a:pt x="6083580" y="941332"/>
                </a:cubicBezTo>
                <a:cubicBezTo>
                  <a:pt x="6083580" y="900188"/>
                  <a:pt x="6027637" y="902760"/>
                  <a:pt x="6027637" y="879616"/>
                </a:cubicBezTo>
                <a:cubicBezTo>
                  <a:pt x="6027637" y="871902"/>
                  <a:pt x="6035353" y="868045"/>
                  <a:pt x="6044998" y="868045"/>
                </a:cubicBezTo>
                <a:cubicBezTo>
                  <a:pt x="6055930" y="868045"/>
                  <a:pt x="6064932" y="871902"/>
                  <a:pt x="6075864" y="877688"/>
                </a:cubicBezTo>
                <a:lnTo>
                  <a:pt x="6076506" y="854545"/>
                </a:lnTo>
                <a:cubicBezTo>
                  <a:pt x="6068790" y="850044"/>
                  <a:pt x="6057216" y="846830"/>
                  <a:pt x="6043713" y="846830"/>
                </a:cubicBezTo>
                <a:close/>
                <a:moveTo>
                  <a:pt x="7120122" y="682256"/>
                </a:moveTo>
                <a:cubicBezTo>
                  <a:pt x="7127196" y="682256"/>
                  <a:pt x="7132339" y="688042"/>
                  <a:pt x="7132339" y="695113"/>
                </a:cubicBezTo>
                <a:cubicBezTo>
                  <a:pt x="7132339" y="702828"/>
                  <a:pt x="7126552" y="707971"/>
                  <a:pt x="7120122" y="707971"/>
                </a:cubicBezTo>
                <a:cubicBezTo>
                  <a:pt x="7113049" y="707971"/>
                  <a:pt x="7107262" y="702185"/>
                  <a:pt x="7107262" y="695113"/>
                </a:cubicBezTo>
                <a:cubicBezTo>
                  <a:pt x="7107262" y="688042"/>
                  <a:pt x="7113049" y="682256"/>
                  <a:pt x="7120122" y="682256"/>
                </a:cubicBezTo>
                <a:close/>
                <a:moveTo>
                  <a:pt x="7120122" y="679684"/>
                </a:moveTo>
                <a:cubicBezTo>
                  <a:pt x="7111120" y="679684"/>
                  <a:pt x="7104047" y="686756"/>
                  <a:pt x="7104047" y="695756"/>
                </a:cubicBezTo>
                <a:cubicBezTo>
                  <a:pt x="7104047" y="704756"/>
                  <a:pt x="7111120" y="711828"/>
                  <a:pt x="7120122" y="711828"/>
                </a:cubicBezTo>
                <a:cubicBezTo>
                  <a:pt x="7129125" y="711828"/>
                  <a:pt x="7136197" y="704756"/>
                  <a:pt x="7136197" y="695756"/>
                </a:cubicBezTo>
                <a:cubicBezTo>
                  <a:pt x="7136197" y="686756"/>
                  <a:pt x="7128481" y="679684"/>
                  <a:pt x="7120122" y="679684"/>
                </a:cubicBezTo>
                <a:close/>
                <a:moveTo>
                  <a:pt x="7134268" y="590969"/>
                </a:moveTo>
                <a:lnTo>
                  <a:pt x="7134912" y="648184"/>
                </a:lnTo>
                <a:lnTo>
                  <a:pt x="7140055" y="648184"/>
                </a:lnTo>
                <a:lnTo>
                  <a:pt x="7140055" y="599326"/>
                </a:lnTo>
                <a:lnTo>
                  <a:pt x="7151630" y="599326"/>
                </a:lnTo>
                <a:lnTo>
                  <a:pt x="7151630" y="590969"/>
                </a:lnTo>
                <a:close/>
                <a:moveTo>
                  <a:pt x="7111120" y="590969"/>
                </a:moveTo>
                <a:lnTo>
                  <a:pt x="7111120" y="648184"/>
                </a:lnTo>
                <a:lnTo>
                  <a:pt x="7116264" y="648184"/>
                </a:lnTo>
                <a:lnTo>
                  <a:pt x="7116264" y="599326"/>
                </a:lnTo>
                <a:lnTo>
                  <a:pt x="7127839" y="599326"/>
                </a:lnTo>
                <a:lnTo>
                  <a:pt x="7127839" y="590969"/>
                </a:lnTo>
                <a:close/>
                <a:moveTo>
                  <a:pt x="7087329" y="590969"/>
                </a:moveTo>
                <a:lnTo>
                  <a:pt x="7087329" y="648184"/>
                </a:lnTo>
                <a:lnTo>
                  <a:pt x="7092472" y="648184"/>
                </a:lnTo>
                <a:lnTo>
                  <a:pt x="7092472" y="599326"/>
                </a:lnTo>
                <a:lnTo>
                  <a:pt x="7104047" y="599326"/>
                </a:lnTo>
                <a:lnTo>
                  <a:pt x="7104047" y="590969"/>
                </a:lnTo>
                <a:close/>
                <a:moveTo>
                  <a:pt x="7078326" y="577468"/>
                </a:moveTo>
                <a:lnTo>
                  <a:pt x="7081542" y="582612"/>
                </a:lnTo>
                <a:lnTo>
                  <a:pt x="7157417" y="582612"/>
                </a:lnTo>
                <a:lnTo>
                  <a:pt x="7161275" y="577468"/>
                </a:lnTo>
                <a:close/>
                <a:moveTo>
                  <a:pt x="7129768" y="544682"/>
                </a:moveTo>
                <a:lnTo>
                  <a:pt x="7129768" y="558183"/>
                </a:lnTo>
                <a:lnTo>
                  <a:pt x="7132983" y="558183"/>
                </a:lnTo>
                <a:lnTo>
                  <a:pt x="7132983" y="549183"/>
                </a:lnTo>
                <a:lnTo>
                  <a:pt x="7137484" y="549183"/>
                </a:lnTo>
                <a:lnTo>
                  <a:pt x="7137484" y="544682"/>
                </a:lnTo>
                <a:close/>
                <a:moveTo>
                  <a:pt x="7115621" y="544682"/>
                </a:moveTo>
                <a:lnTo>
                  <a:pt x="7115621" y="558183"/>
                </a:lnTo>
                <a:lnTo>
                  <a:pt x="7118836" y="558183"/>
                </a:lnTo>
                <a:lnTo>
                  <a:pt x="7118836" y="549183"/>
                </a:lnTo>
                <a:lnTo>
                  <a:pt x="7123338" y="549183"/>
                </a:lnTo>
                <a:lnTo>
                  <a:pt x="7123338" y="544682"/>
                </a:lnTo>
                <a:close/>
                <a:moveTo>
                  <a:pt x="7101475" y="544682"/>
                </a:moveTo>
                <a:lnTo>
                  <a:pt x="7101475" y="558183"/>
                </a:lnTo>
                <a:lnTo>
                  <a:pt x="7104690" y="558183"/>
                </a:lnTo>
                <a:lnTo>
                  <a:pt x="7104690" y="549183"/>
                </a:lnTo>
                <a:lnTo>
                  <a:pt x="7109191" y="549183"/>
                </a:lnTo>
                <a:lnTo>
                  <a:pt x="7109191" y="544682"/>
                </a:lnTo>
                <a:close/>
                <a:moveTo>
                  <a:pt x="7072539" y="536968"/>
                </a:moveTo>
                <a:lnTo>
                  <a:pt x="7165134" y="536968"/>
                </a:lnTo>
                <a:lnTo>
                  <a:pt x="7165134" y="574898"/>
                </a:lnTo>
                <a:lnTo>
                  <a:pt x="7172206" y="574898"/>
                </a:lnTo>
                <a:lnTo>
                  <a:pt x="7172206" y="648184"/>
                </a:lnTo>
                <a:lnTo>
                  <a:pt x="7176708" y="648184"/>
                </a:lnTo>
                <a:lnTo>
                  <a:pt x="7176708" y="670684"/>
                </a:lnTo>
                <a:lnTo>
                  <a:pt x="7152273" y="670684"/>
                </a:lnTo>
                <a:lnTo>
                  <a:pt x="7152273" y="660399"/>
                </a:lnTo>
                <a:lnTo>
                  <a:pt x="7086043" y="660399"/>
                </a:lnTo>
                <a:lnTo>
                  <a:pt x="7086043" y="670684"/>
                </a:lnTo>
                <a:lnTo>
                  <a:pt x="7060965" y="670684"/>
                </a:lnTo>
                <a:lnTo>
                  <a:pt x="7060965" y="648184"/>
                </a:lnTo>
                <a:lnTo>
                  <a:pt x="7065466" y="648184"/>
                </a:lnTo>
                <a:lnTo>
                  <a:pt x="7065466" y="574898"/>
                </a:lnTo>
                <a:lnTo>
                  <a:pt x="7072539" y="574898"/>
                </a:lnTo>
                <a:close/>
                <a:moveTo>
                  <a:pt x="7087972" y="509325"/>
                </a:moveTo>
                <a:lnTo>
                  <a:pt x="7151630" y="509325"/>
                </a:lnTo>
                <a:lnTo>
                  <a:pt x="7154845" y="532468"/>
                </a:lnTo>
                <a:lnTo>
                  <a:pt x="7084756" y="532468"/>
                </a:lnTo>
                <a:close/>
                <a:moveTo>
                  <a:pt x="7119479" y="486824"/>
                </a:moveTo>
                <a:lnTo>
                  <a:pt x="7150987" y="506110"/>
                </a:lnTo>
                <a:lnTo>
                  <a:pt x="7087972" y="506110"/>
                </a:lnTo>
                <a:close/>
                <a:moveTo>
                  <a:pt x="6869346" y="427038"/>
                </a:moveTo>
                <a:lnTo>
                  <a:pt x="6869346" y="781258"/>
                </a:lnTo>
                <a:lnTo>
                  <a:pt x="7055178" y="781258"/>
                </a:lnTo>
                <a:lnTo>
                  <a:pt x="7055178" y="674541"/>
                </a:lnTo>
                <a:lnTo>
                  <a:pt x="7086685" y="674541"/>
                </a:lnTo>
                <a:lnTo>
                  <a:pt x="7086685" y="781258"/>
                </a:lnTo>
                <a:lnTo>
                  <a:pt x="7091187" y="781258"/>
                </a:lnTo>
                <a:lnTo>
                  <a:pt x="7091187" y="664899"/>
                </a:lnTo>
                <a:lnTo>
                  <a:pt x="7149058" y="664899"/>
                </a:lnTo>
                <a:lnTo>
                  <a:pt x="7149058" y="781258"/>
                </a:lnTo>
                <a:lnTo>
                  <a:pt x="7152916" y="781258"/>
                </a:lnTo>
                <a:lnTo>
                  <a:pt x="7152916" y="674541"/>
                </a:lnTo>
                <a:lnTo>
                  <a:pt x="7184424" y="674541"/>
                </a:lnTo>
                <a:lnTo>
                  <a:pt x="7184424" y="781258"/>
                </a:lnTo>
                <a:lnTo>
                  <a:pt x="7226863" y="781258"/>
                </a:lnTo>
                <a:lnTo>
                  <a:pt x="7226863" y="427038"/>
                </a:lnTo>
                <a:close/>
                <a:moveTo>
                  <a:pt x="0" y="0"/>
                </a:moveTo>
                <a:lnTo>
                  <a:pt x="7662862" y="0"/>
                </a:lnTo>
                <a:lnTo>
                  <a:pt x="7662862" y="6858000"/>
                </a:lnTo>
                <a:lnTo>
                  <a:pt x="0" y="6858000"/>
                </a:lnTo>
                <a:close/>
              </a:path>
            </a:pathLst>
          </a:custGeom>
          <a:noFill/>
        </p:spPr>
        <p:txBody>
          <a:bodyPr wrap="square" anchor="ctr">
            <a:noAutofit/>
          </a:bodyPr>
          <a:lstStyle>
            <a:lvl1pPr algn="ctr">
              <a:defRPr/>
            </a:lvl1pPr>
          </a:lstStyle>
          <a:p>
            <a:endParaRPr lang="en-US"/>
          </a:p>
        </p:txBody>
      </p:sp>
    </p:spTree>
    <p:extLst>
      <p:ext uri="{BB962C8B-B14F-4D97-AF65-F5344CB8AC3E}">
        <p14:creationId xmlns:p14="http://schemas.microsoft.com/office/powerpoint/2010/main" val="59779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stimonial Orange">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840AAF9F-2AC8-C300-89AF-90E46C566825}"/>
              </a:ext>
            </a:extLst>
          </p:cNvPr>
          <p:cNvSpPr/>
          <p:nvPr userDrawn="1"/>
        </p:nvSpPr>
        <p:spPr>
          <a:xfrm>
            <a:off x="4528685" y="956028"/>
            <a:ext cx="7958971" cy="7573609"/>
          </a:xfrm>
          <a:custGeom>
            <a:avLst/>
            <a:gdLst>
              <a:gd name="connsiteX0" fmla="*/ 725063 w 1876203"/>
              <a:gd name="connsiteY0" fmla="*/ 0 h 1785360"/>
              <a:gd name="connsiteX1" fmla="*/ 690032 w 1876203"/>
              <a:gd name="connsiteY1" fmla="*/ 496024 h 1785360"/>
              <a:gd name="connsiteX2" fmla="*/ 259882 w 1876203"/>
              <a:gd name="connsiteY2" fmla="*/ 237016 h 1785360"/>
              <a:gd name="connsiteX3" fmla="*/ 501842 w 1876203"/>
              <a:gd name="connsiteY3" fmla="*/ 675211 h 1785360"/>
              <a:gd name="connsiteX4" fmla="*/ 0 w 1876203"/>
              <a:gd name="connsiteY4" fmla="*/ 686614 h 1785360"/>
              <a:gd name="connsiteX5" fmla="*/ 440741 w 1876203"/>
              <a:gd name="connsiteY5" fmla="*/ 927703 h 1785360"/>
              <a:gd name="connsiteX6" fmla="*/ 27699 w 1876203"/>
              <a:gd name="connsiteY6" fmla="*/ 1206259 h 1785360"/>
              <a:gd name="connsiteX7" fmla="*/ 527911 w 1876203"/>
              <a:gd name="connsiteY7" fmla="*/ 1173679 h 1785360"/>
              <a:gd name="connsiteX8" fmla="*/ 334018 w 1876203"/>
              <a:gd name="connsiteY8" fmla="*/ 1630607 h 1785360"/>
              <a:gd name="connsiteX9" fmla="*/ 623229 w 1876203"/>
              <a:gd name="connsiteY9" fmla="*/ 1418026 h 1785360"/>
              <a:gd name="connsiteX10" fmla="*/ 623229 w 1876203"/>
              <a:gd name="connsiteY10" fmla="*/ 1785360 h 1785360"/>
              <a:gd name="connsiteX11" fmla="*/ 1876203 w 1876203"/>
              <a:gd name="connsiteY11" fmla="*/ 1785360 h 1785360"/>
              <a:gd name="connsiteX12" fmla="*/ 1876203 w 1876203"/>
              <a:gd name="connsiteY12" fmla="*/ 532676 h 1785360"/>
              <a:gd name="connsiteX13" fmla="*/ 1530780 w 1876203"/>
              <a:gd name="connsiteY13" fmla="*/ 532676 h 1785360"/>
              <a:gd name="connsiteX14" fmla="*/ 1661943 w 1876203"/>
              <a:gd name="connsiteY14" fmla="*/ 373036 h 1785360"/>
              <a:gd name="connsiteX15" fmla="*/ 1226090 w 1876203"/>
              <a:gd name="connsiteY15" fmla="*/ 532676 h 1785360"/>
              <a:gd name="connsiteX16" fmla="*/ 1193503 w 1876203"/>
              <a:gd name="connsiteY16" fmla="*/ 532676 h 1785360"/>
              <a:gd name="connsiteX17" fmla="*/ 1247272 w 1876203"/>
              <a:gd name="connsiteY17" fmla="*/ 50498 h 1785360"/>
              <a:gd name="connsiteX18" fmla="*/ 947471 w 1876203"/>
              <a:gd name="connsiteY18" fmla="*/ 447154 h 1785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76203" h="1785360">
                <a:moveTo>
                  <a:pt x="725063" y="0"/>
                </a:moveTo>
                <a:lnTo>
                  <a:pt x="690032" y="496024"/>
                </a:lnTo>
                <a:lnTo>
                  <a:pt x="259882" y="237016"/>
                </a:lnTo>
                <a:lnTo>
                  <a:pt x="501842" y="675211"/>
                </a:lnTo>
                <a:lnTo>
                  <a:pt x="0" y="686614"/>
                </a:lnTo>
                <a:lnTo>
                  <a:pt x="440741" y="927703"/>
                </a:lnTo>
                <a:lnTo>
                  <a:pt x="27699" y="1206259"/>
                </a:lnTo>
                <a:lnTo>
                  <a:pt x="527911" y="1173679"/>
                </a:lnTo>
                <a:lnTo>
                  <a:pt x="334018" y="1630607"/>
                </a:lnTo>
                <a:lnTo>
                  <a:pt x="623229" y="1418026"/>
                </a:lnTo>
                <a:lnTo>
                  <a:pt x="623229" y="1785360"/>
                </a:lnTo>
                <a:lnTo>
                  <a:pt x="1876203" y="1785360"/>
                </a:lnTo>
                <a:lnTo>
                  <a:pt x="1876203" y="532676"/>
                </a:lnTo>
                <a:lnTo>
                  <a:pt x="1530780" y="532676"/>
                </a:lnTo>
                <a:lnTo>
                  <a:pt x="1661943" y="373036"/>
                </a:lnTo>
                <a:lnTo>
                  <a:pt x="1226090" y="532676"/>
                </a:lnTo>
                <a:lnTo>
                  <a:pt x="1193503" y="532676"/>
                </a:lnTo>
                <a:lnTo>
                  <a:pt x="1247272" y="50498"/>
                </a:lnTo>
                <a:lnTo>
                  <a:pt x="947471" y="447154"/>
                </a:lnTo>
                <a:close/>
              </a:path>
            </a:pathLst>
          </a:custGeom>
          <a:solidFill>
            <a:srgbClr val="55BDAE"/>
          </a:solidFill>
          <a:ln w="8132"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248F4349-6342-AC89-2633-FB9339FCA86F}"/>
              </a:ext>
            </a:extLst>
          </p:cNvPr>
          <p:cNvSpPr>
            <a:spLocks noGrp="1"/>
          </p:cNvSpPr>
          <p:nvPr>
            <p:ph type="title" hasCustomPrompt="1"/>
          </p:nvPr>
        </p:nvSpPr>
        <p:spPr>
          <a:xfrm>
            <a:off x="809920" y="956029"/>
            <a:ext cx="3508531" cy="1325563"/>
          </a:xfrm>
        </p:spPr>
        <p:txBody>
          <a:bodyPr/>
          <a:lstStyle>
            <a:lvl1pPr>
              <a:defRPr>
                <a:solidFill>
                  <a:schemeClr val="bg2"/>
                </a:solidFill>
              </a:defRPr>
            </a:lvl1pPr>
          </a:lstStyle>
          <a:p>
            <a:r>
              <a:rPr lang="en-US"/>
              <a:t>Add title </a:t>
            </a:r>
            <a:br>
              <a:rPr lang="en-US"/>
            </a:br>
            <a:r>
              <a:rPr lang="en-US"/>
              <a:t>two lines</a:t>
            </a:r>
          </a:p>
        </p:txBody>
      </p:sp>
      <p:sp>
        <p:nvSpPr>
          <p:cNvPr id="3" name="Content Placeholder 2">
            <a:extLst>
              <a:ext uri="{FF2B5EF4-FFF2-40B4-BE49-F238E27FC236}">
                <a16:creationId xmlns:a16="http://schemas.microsoft.com/office/drawing/2014/main" id="{0CE08A81-B674-BE47-CBE4-B4A34C1B5D94}"/>
              </a:ext>
            </a:extLst>
          </p:cNvPr>
          <p:cNvSpPr>
            <a:spLocks noGrp="1"/>
          </p:cNvSpPr>
          <p:nvPr>
            <p:ph idx="1"/>
          </p:nvPr>
        </p:nvSpPr>
        <p:spPr>
          <a:xfrm>
            <a:off x="809624" y="2479248"/>
            <a:ext cx="3508827" cy="3951714"/>
          </a:xfrm>
        </p:spPr>
        <p:txBody>
          <a:bodyPr/>
          <a:lstStyle>
            <a:lvl1pPr>
              <a:defRPr>
                <a:solidFill>
                  <a:schemeClr val="tx1"/>
                </a:solidFill>
              </a:defRPr>
            </a:lvl1pPr>
            <a:lvl2pPr>
              <a:defRPr b="1">
                <a:solidFill>
                  <a:schemeClr val="tx1"/>
                </a:solidFill>
              </a:defRPr>
            </a:lvl2pPr>
            <a:lvl3pPr>
              <a:defRPr b="0">
                <a:solidFill>
                  <a:schemeClr val="tx1"/>
                </a:solidFill>
              </a:defRPr>
            </a:lvl3pPr>
            <a:lvl4pPr>
              <a:defRPr b="0">
                <a:solidFill>
                  <a:schemeClr val="tx1"/>
                </a:solidFill>
              </a:defRPr>
            </a:lvl4pPr>
            <a:lvl5pPr>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BA06A-E3CB-9B58-FA98-C6EB9DA913AD}"/>
              </a:ext>
            </a:extLst>
          </p:cNvPr>
          <p:cNvSpPr>
            <a:spLocks noGrp="1"/>
          </p:cNvSpPr>
          <p:nvPr>
            <p:ph type="dt" sz="half" idx="10"/>
          </p:nvPr>
        </p:nvSpPr>
        <p:spPr/>
        <p:txBody>
          <a:bodyPr/>
          <a:lstStyle>
            <a:lvl1pPr>
              <a:defRPr b="1">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094E6173-A3A0-6CDF-F8B5-39A1751F47AD}"/>
              </a:ext>
            </a:extLst>
          </p:cNvPr>
          <p:cNvSpPr>
            <a:spLocks noGrp="1"/>
          </p:cNvSpPr>
          <p:nvPr>
            <p:ph type="ftr" sz="quarter" idx="11"/>
          </p:nvPr>
        </p:nvSpPr>
        <p:spPr/>
        <p:txBody>
          <a:bodyPr/>
          <a:lstStyle>
            <a:lvl1pPr>
              <a:defRPr b="1">
                <a:solidFill>
                  <a:schemeClr val="bg2"/>
                </a:solidFill>
              </a:defRPr>
            </a:lvl1pPr>
          </a:lstStyle>
          <a:p>
            <a:endParaRPr lang="en-US"/>
          </a:p>
        </p:txBody>
      </p:sp>
      <p:sp>
        <p:nvSpPr>
          <p:cNvPr id="6" name="Slide Number Placeholder 5">
            <a:extLst>
              <a:ext uri="{FF2B5EF4-FFF2-40B4-BE49-F238E27FC236}">
                <a16:creationId xmlns:a16="http://schemas.microsoft.com/office/drawing/2014/main" id="{075480CF-DF2D-866D-E61F-4BD0FD1887E7}"/>
              </a:ext>
            </a:extLst>
          </p:cNvPr>
          <p:cNvSpPr>
            <a:spLocks noGrp="1"/>
          </p:cNvSpPr>
          <p:nvPr>
            <p:ph type="sldNum" sz="quarter" idx="12"/>
          </p:nvPr>
        </p:nvSpPr>
        <p:spPr/>
        <p:txBody>
          <a:bodyPr/>
          <a:lstStyle>
            <a:lvl1pPr>
              <a:defRPr b="1">
                <a:solidFill>
                  <a:schemeClr val="bg2"/>
                </a:solidFill>
              </a:defRPr>
            </a:lvl1pPr>
          </a:lstStyle>
          <a:p>
            <a:fld id="{B4DB26A7-6801-4E45-A230-3FC8D35F5FBF}" type="slidenum">
              <a:rPr lang="en-US" smtClean="0"/>
              <a:pPr/>
              <a:t>‹#›</a:t>
            </a:fld>
            <a:endParaRPr lang="en-US"/>
          </a:p>
        </p:txBody>
      </p:sp>
      <p:sp>
        <p:nvSpPr>
          <p:cNvPr id="32" name="Picture Placeholder 31">
            <a:extLst>
              <a:ext uri="{FF2B5EF4-FFF2-40B4-BE49-F238E27FC236}">
                <a16:creationId xmlns:a16="http://schemas.microsoft.com/office/drawing/2014/main" id="{69A8E9F0-4046-1ECB-D5E0-B54C0BC5CE5D}"/>
              </a:ext>
            </a:extLst>
          </p:cNvPr>
          <p:cNvSpPr>
            <a:spLocks noGrp="1"/>
          </p:cNvSpPr>
          <p:nvPr>
            <p:ph type="pic" sz="quarter" idx="13"/>
          </p:nvPr>
        </p:nvSpPr>
        <p:spPr>
          <a:xfrm>
            <a:off x="4529138" y="0"/>
            <a:ext cx="7662862" cy="6858000"/>
          </a:xfrm>
          <a:custGeom>
            <a:avLst/>
            <a:gdLst>
              <a:gd name="connsiteX0" fmla="*/ 7046175 w 7662862"/>
              <a:gd name="connsiteY0" fmla="*/ 871259 h 6858000"/>
              <a:gd name="connsiteX1" fmla="*/ 7060322 w 7662862"/>
              <a:gd name="connsiteY1" fmla="*/ 871259 h 6858000"/>
              <a:gd name="connsiteX2" fmla="*/ 7105976 w 7662862"/>
              <a:gd name="connsiteY2" fmla="*/ 913046 h 6858000"/>
              <a:gd name="connsiteX3" fmla="*/ 7060964 w 7662862"/>
              <a:gd name="connsiteY3" fmla="*/ 956118 h 6858000"/>
              <a:gd name="connsiteX4" fmla="*/ 7046175 w 7662862"/>
              <a:gd name="connsiteY4" fmla="*/ 956118 h 6858000"/>
              <a:gd name="connsiteX5" fmla="*/ 5915109 w 7662862"/>
              <a:gd name="connsiteY5" fmla="*/ 870616 h 6858000"/>
              <a:gd name="connsiteX6" fmla="*/ 5926683 w 7662862"/>
              <a:gd name="connsiteY6" fmla="*/ 870616 h 6858000"/>
              <a:gd name="connsiteX7" fmla="*/ 5946617 w 7662862"/>
              <a:gd name="connsiteY7" fmla="*/ 887974 h 6858000"/>
              <a:gd name="connsiteX8" fmla="*/ 5926683 w 7662862"/>
              <a:gd name="connsiteY8" fmla="*/ 907902 h 6858000"/>
              <a:gd name="connsiteX9" fmla="*/ 5915109 w 7662862"/>
              <a:gd name="connsiteY9" fmla="*/ 907902 h 6858000"/>
              <a:gd name="connsiteX10" fmla="*/ 6497682 w 7662862"/>
              <a:gd name="connsiteY10" fmla="*/ 868688 h 6858000"/>
              <a:gd name="connsiteX11" fmla="*/ 6536263 w 7662862"/>
              <a:gd name="connsiteY11" fmla="*/ 913688 h 6858000"/>
              <a:gd name="connsiteX12" fmla="*/ 6497682 w 7662862"/>
              <a:gd name="connsiteY12" fmla="*/ 958689 h 6858000"/>
              <a:gd name="connsiteX13" fmla="*/ 6458458 w 7662862"/>
              <a:gd name="connsiteY13" fmla="*/ 913688 h 6858000"/>
              <a:gd name="connsiteX14" fmla="*/ 6497682 w 7662862"/>
              <a:gd name="connsiteY14" fmla="*/ 868688 h 6858000"/>
              <a:gd name="connsiteX15" fmla="*/ 7019168 w 7662862"/>
              <a:gd name="connsiteY15" fmla="*/ 848759 h 6858000"/>
              <a:gd name="connsiteX16" fmla="*/ 7019168 w 7662862"/>
              <a:gd name="connsiteY16" fmla="*/ 978619 h 6858000"/>
              <a:gd name="connsiteX17" fmla="*/ 7059678 w 7662862"/>
              <a:gd name="connsiteY17" fmla="*/ 978619 h 6858000"/>
              <a:gd name="connsiteX18" fmla="*/ 7134911 w 7662862"/>
              <a:gd name="connsiteY18" fmla="*/ 912403 h 6858000"/>
              <a:gd name="connsiteX19" fmla="*/ 7062251 w 7662862"/>
              <a:gd name="connsiteY19" fmla="*/ 848759 h 6858000"/>
              <a:gd name="connsiteX20" fmla="*/ 6920787 w 7662862"/>
              <a:gd name="connsiteY20" fmla="*/ 848116 h 6858000"/>
              <a:gd name="connsiteX21" fmla="*/ 6920787 w 7662862"/>
              <a:gd name="connsiteY21" fmla="*/ 977976 h 6858000"/>
              <a:gd name="connsiteX22" fmla="*/ 6995378 w 7662862"/>
              <a:gd name="connsiteY22" fmla="*/ 977976 h 6858000"/>
              <a:gd name="connsiteX23" fmla="*/ 6995378 w 7662862"/>
              <a:gd name="connsiteY23" fmla="*/ 956118 h 6858000"/>
              <a:gd name="connsiteX24" fmla="*/ 6947794 w 7662862"/>
              <a:gd name="connsiteY24" fmla="*/ 956118 h 6858000"/>
              <a:gd name="connsiteX25" fmla="*/ 6947794 w 7662862"/>
              <a:gd name="connsiteY25" fmla="*/ 922689 h 6858000"/>
              <a:gd name="connsiteX26" fmla="*/ 6988947 w 7662862"/>
              <a:gd name="connsiteY26" fmla="*/ 922689 h 6858000"/>
              <a:gd name="connsiteX27" fmla="*/ 6988947 w 7662862"/>
              <a:gd name="connsiteY27" fmla="*/ 900831 h 6858000"/>
              <a:gd name="connsiteX28" fmla="*/ 6947794 w 7662862"/>
              <a:gd name="connsiteY28" fmla="*/ 900831 h 6858000"/>
              <a:gd name="connsiteX29" fmla="*/ 6947794 w 7662862"/>
              <a:gd name="connsiteY29" fmla="*/ 870616 h 6858000"/>
              <a:gd name="connsiteX30" fmla="*/ 6988947 w 7662862"/>
              <a:gd name="connsiteY30" fmla="*/ 870616 h 6858000"/>
              <a:gd name="connsiteX31" fmla="*/ 6996020 w 7662862"/>
              <a:gd name="connsiteY31" fmla="*/ 848116 h 6858000"/>
              <a:gd name="connsiteX32" fmla="*/ 6821762 w 7662862"/>
              <a:gd name="connsiteY32" fmla="*/ 848116 h 6858000"/>
              <a:gd name="connsiteX33" fmla="*/ 6821762 w 7662862"/>
              <a:gd name="connsiteY33" fmla="*/ 977976 h 6858000"/>
              <a:gd name="connsiteX34" fmla="*/ 6896995 w 7662862"/>
              <a:gd name="connsiteY34" fmla="*/ 977976 h 6858000"/>
              <a:gd name="connsiteX35" fmla="*/ 6896995 w 7662862"/>
              <a:gd name="connsiteY35" fmla="*/ 956118 h 6858000"/>
              <a:gd name="connsiteX36" fmla="*/ 6848768 w 7662862"/>
              <a:gd name="connsiteY36" fmla="*/ 956118 h 6858000"/>
              <a:gd name="connsiteX37" fmla="*/ 6848768 w 7662862"/>
              <a:gd name="connsiteY37" fmla="*/ 922689 h 6858000"/>
              <a:gd name="connsiteX38" fmla="*/ 6890565 w 7662862"/>
              <a:gd name="connsiteY38" fmla="*/ 922689 h 6858000"/>
              <a:gd name="connsiteX39" fmla="*/ 6890565 w 7662862"/>
              <a:gd name="connsiteY39" fmla="*/ 900831 h 6858000"/>
              <a:gd name="connsiteX40" fmla="*/ 6848768 w 7662862"/>
              <a:gd name="connsiteY40" fmla="*/ 900831 h 6858000"/>
              <a:gd name="connsiteX41" fmla="*/ 6848768 w 7662862"/>
              <a:gd name="connsiteY41" fmla="*/ 870616 h 6858000"/>
              <a:gd name="connsiteX42" fmla="*/ 6889922 w 7662862"/>
              <a:gd name="connsiteY42" fmla="*/ 870616 h 6858000"/>
              <a:gd name="connsiteX43" fmla="*/ 6896995 w 7662862"/>
              <a:gd name="connsiteY43" fmla="*/ 848116 h 6858000"/>
              <a:gd name="connsiteX44" fmla="*/ 6731740 w 7662862"/>
              <a:gd name="connsiteY44" fmla="*/ 848116 h 6858000"/>
              <a:gd name="connsiteX45" fmla="*/ 6731740 w 7662862"/>
              <a:gd name="connsiteY45" fmla="*/ 977976 h 6858000"/>
              <a:gd name="connsiteX46" fmla="*/ 6803758 w 7662862"/>
              <a:gd name="connsiteY46" fmla="*/ 977976 h 6858000"/>
              <a:gd name="connsiteX47" fmla="*/ 6803758 w 7662862"/>
              <a:gd name="connsiteY47" fmla="*/ 955475 h 6858000"/>
              <a:gd name="connsiteX48" fmla="*/ 6758104 w 7662862"/>
              <a:gd name="connsiteY48" fmla="*/ 955475 h 6858000"/>
              <a:gd name="connsiteX49" fmla="*/ 6758104 w 7662862"/>
              <a:gd name="connsiteY49" fmla="*/ 848116 h 6858000"/>
              <a:gd name="connsiteX50" fmla="*/ 6589633 w 7662862"/>
              <a:gd name="connsiteY50" fmla="*/ 848116 h 6858000"/>
              <a:gd name="connsiteX51" fmla="*/ 6589633 w 7662862"/>
              <a:gd name="connsiteY51" fmla="*/ 977976 h 6858000"/>
              <a:gd name="connsiteX52" fmla="*/ 6616640 w 7662862"/>
              <a:gd name="connsiteY52" fmla="*/ 977976 h 6858000"/>
              <a:gd name="connsiteX53" fmla="*/ 6616640 w 7662862"/>
              <a:gd name="connsiteY53" fmla="*/ 923332 h 6858000"/>
              <a:gd name="connsiteX54" fmla="*/ 6658436 w 7662862"/>
              <a:gd name="connsiteY54" fmla="*/ 923332 h 6858000"/>
              <a:gd name="connsiteX55" fmla="*/ 6657793 w 7662862"/>
              <a:gd name="connsiteY55" fmla="*/ 900831 h 6858000"/>
              <a:gd name="connsiteX56" fmla="*/ 6616640 w 7662862"/>
              <a:gd name="connsiteY56" fmla="*/ 900831 h 6858000"/>
              <a:gd name="connsiteX57" fmla="*/ 6616640 w 7662862"/>
              <a:gd name="connsiteY57" fmla="*/ 869974 h 6858000"/>
              <a:gd name="connsiteX58" fmla="*/ 6658436 w 7662862"/>
              <a:gd name="connsiteY58" fmla="*/ 869974 h 6858000"/>
              <a:gd name="connsiteX59" fmla="*/ 6665509 w 7662862"/>
              <a:gd name="connsiteY59" fmla="*/ 848116 h 6858000"/>
              <a:gd name="connsiteX60" fmla="*/ 6259766 w 7662862"/>
              <a:gd name="connsiteY60" fmla="*/ 848116 h 6858000"/>
              <a:gd name="connsiteX61" fmla="*/ 6304777 w 7662862"/>
              <a:gd name="connsiteY61" fmla="*/ 926546 h 6858000"/>
              <a:gd name="connsiteX62" fmla="*/ 6304777 w 7662862"/>
              <a:gd name="connsiteY62" fmla="*/ 977976 h 6858000"/>
              <a:gd name="connsiteX63" fmla="*/ 6331784 w 7662862"/>
              <a:gd name="connsiteY63" fmla="*/ 977976 h 6858000"/>
              <a:gd name="connsiteX64" fmla="*/ 6331784 w 7662862"/>
              <a:gd name="connsiteY64" fmla="*/ 926546 h 6858000"/>
              <a:gd name="connsiteX65" fmla="*/ 6377438 w 7662862"/>
              <a:gd name="connsiteY65" fmla="*/ 848116 h 6858000"/>
              <a:gd name="connsiteX66" fmla="*/ 6349145 w 7662862"/>
              <a:gd name="connsiteY66" fmla="*/ 848116 h 6858000"/>
              <a:gd name="connsiteX67" fmla="*/ 6329211 w 7662862"/>
              <a:gd name="connsiteY67" fmla="*/ 884760 h 6858000"/>
              <a:gd name="connsiteX68" fmla="*/ 6319566 w 7662862"/>
              <a:gd name="connsiteY68" fmla="*/ 903403 h 6858000"/>
              <a:gd name="connsiteX69" fmla="*/ 6318923 w 7662862"/>
              <a:gd name="connsiteY69" fmla="*/ 903403 h 6858000"/>
              <a:gd name="connsiteX70" fmla="*/ 6309278 w 7662862"/>
              <a:gd name="connsiteY70" fmla="*/ 884760 h 6858000"/>
              <a:gd name="connsiteX71" fmla="*/ 6289345 w 7662862"/>
              <a:gd name="connsiteY71" fmla="*/ 848116 h 6858000"/>
              <a:gd name="connsiteX72" fmla="*/ 6151739 w 7662862"/>
              <a:gd name="connsiteY72" fmla="*/ 848116 h 6858000"/>
              <a:gd name="connsiteX73" fmla="*/ 6151739 w 7662862"/>
              <a:gd name="connsiteY73" fmla="*/ 869974 h 6858000"/>
              <a:gd name="connsiteX74" fmla="*/ 6189677 w 7662862"/>
              <a:gd name="connsiteY74" fmla="*/ 869974 h 6858000"/>
              <a:gd name="connsiteX75" fmla="*/ 6189677 w 7662862"/>
              <a:gd name="connsiteY75" fmla="*/ 977976 h 6858000"/>
              <a:gd name="connsiteX76" fmla="*/ 6217326 w 7662862"/>
              <a:gd name="connsiteY76" fmla="*/ 977976 h 6858000"/>
              <a:gd name="connsiteX77" fmla="*/ 6217326 w 7662862"/>
              <a:gd name="connsiteY77" fmla="*/ 869974 h 6858000"/>
              <a:gd name="connsiteX78" fmla="*/ 6252049 w 7662862"/>
              <a:gd name="connsiteY78" fmla="*/ 869974 h 6858000"/>
              <a:gd name="connsiteX79" fmla="*/ 6258480 w 7662862"/>
              <a:gd name="connsiteY79" fmla="*/ 848116 h 6858000"/>
              <a:gd name="connsiteX80" fmla="*/ 6105442 w 7662862"/>
              <a:gd name="connsiteY80" fmla="*/ 848116 h 6858000"/>
              <a:gd name="connsiteX81" fmla="*/ 6105442 w 7662862"/>
              <a:gd name="connsiteY81" fmla="*/ 978618 h 6858000"/>
              <a:gd name="connsiteX82" fmla="*/ 6132449 w 7662862"/>
              <a:gd name="connsiteY82" fmla="*/ 978618 h 6858000"/>
              <a:gd name="connsiteX83" fmla="*/ 6132449 w 7662862"/>
              <a:gd name="connsiteY83" fmla="*/ 848116 h 6858000"/>
              <a:gd name="connsiteX84" fmla="*/ 5888102 w 7662862"/>
              <a:gd name="connsiteY84" fmla="*/ 848116 h 6858000"/>
              <a:gd name="connsiteX85" fmla="*/ 5888102 w 7662862"/>
              <a:gd name="connsiteY85" fmla="*/ 978618 h 6858000"/>
              <a:gd name="connsiteX86" fmla="*/ 5915109 w 7662862"/>
              <a:gd name="connsiteY86" fmla="*/ 978618 h 6858000"/>
              <a:gd name="connsiteX87" fmla="*/ 5915109 w 7662862"/>
              <a:gd name="connsiteY87" fmla="*/ 928474 h 6858000"/>
              <a:gd name="connsiteX88" fmla="*/ 5925397 w 7662862"/>
              <a:gd name="connsiteY88" fmla="*/ 928474 h 6858000"/>
              <a:gd name="connsiteX89" fmla="*/ 5957548 w 7662862"/>
              <a:gd name="connsiteY89" fmla="*/ 978618 h 6858000"/>
              <a:gd name="connsiteX90" fmla="*/ 5988413 w 7662862"/>
              <a:gd name="connsiteY90" fmla="*/ 978618 h 6858000"/>
              <a:gd name="connsiteX91" fmla="*/ 5988413 w 7662862"/>
              <a:gd name="connsiteY91" fmla="*/ 977976 h 6858000"/>
              <a:gd name="connsiteX92" fmla="*/ 5949832 w 7662862"/>
              <a:gd name="connsiteY92" fmla="*/ 918832 h 6858000"/>
              <a:gd name="connsiteX93" fmla="*/ 5973623 w 7662862"/>
              <a:gd name="connsiteY93" fmla="*/ 885402 h 6858000"/>
              <a:gd name="connsiteX94" fmla="*/ 5926040 w 7662862"/>
              <a:gd name="connsiteY94" fmla="*/ 848116 h 6858000"/>
              <a:gd name="connsiteX95" fmla="*/ 5783291 w 7662862"/>
              <a:gd name="connsiteY95" fmla="*/ 848116 h 6858000"/>
              <a:gd name="connsiteX96" fmla="*/ 5783291 w 7662862"/>
              <a:gd name="connsiteY96" fmla="*/ 977976 h 6858000"/>
              <a:gd name="connsiteX97" fmla="*/ 5858524 w 7662862"/>
              <a:gd name="connsiteY97" fmla="*/ 977976 h 6858000"/>
              <a:gd name="connsiteX98" fmla="*/ 5858524 w 7662862"/>
              <a:gd name="connsiteY98" fmla="*/ 956118 h 6858000"/>
              <a:gd name="connsiteX99" fmla="*/ 5810297 w 7662862"/>
              <a:gd name="connsiteY99" fmla="*/ 956118 h 6858000"/>
              <a:gd name="connsiteX100" fmla="*/ 5810297 w 7662862"/>
              <a:gd name="connsiteY100" fmla="*/ 922689 h 6858000"/>
              <a:gd name="connsiteX101" fmla="*/ 5851451 w 7662862"/>
              <a:gd name="connsiteY101" fmla="*/ 922689 h 6858000"/>
              <a:gd name="connsiteX102" fmla="*/ 5851451 w 7662862"/>
              <a:gd name="connsiteY102" fmla="*/ 900189 h 6858000"/>
              <a:gd name="connsiteX103" fmla="*/ 5810297 w 7662862"/>
              <a:gd name="connsiteY103" fmla="*/ 900189 h 6858000"/>
              <a:gd name="connsiteX104" fmla="*/ 5810297 w 7662862"/>
              <a:gd name="connsiteY104" fmla="*/ 869974 h 6858000"/>
              <a:gd name="connsiteX105" fmla="*/ 5851451 w 7662862"/>
              <a:gd name="connsiteY105" fmla="*/ 869974 h 6858000"/>
              <a:gd name="connsiteX106" fmla="*/ 5858524 w 7662862"/>
              <a:gd name="connsiteY106" fmla="*/ 848116 h 6858000"/>
              <a:gd name="connsiteX107" fmla="*/ 5595529 w 7662862"/>
              <a:gd name="connsiteY107" fmla="*/ 848116 h 6858000"/>
              <a:gd name="connsiteX108" fmla="*/ 5595529 w 7662862"/>
              <a:gd name="connsiteY108" fmla="*/ 978618 h 6858000"/>
              <a:gd name="connsiteX109" fmla="*/ 5622535 w 7662862"/>
              <a:gd name="connsiteY109" fmla="*/ 978618 h 6858000"/>
              <a:gd name="connsiteX110" fmla="*/ 5622535 w 7662862"/>
              <a:gd name="connsiteY110" fmla="*/ 848116 h 6858000"/>
              <a:gd name="connsiteX111" fmla="*/ 5290740 w 7662862"/>
              <a:gd name="connsiteY111" fmla="*/ 848116 h 6858000"/>
              <a:gd name="connsiteX112" fmla="*/ 5290740 w 7662862"/>
              <a:gd name="connsiteY112" fmla="*/ 930403 h 6858000"/>
              <a:gd name="connsiteX113" fmla="*/ 5303601 w 7662862"/>
              <a:gd name="connsiteY113" fmla="*/ 967047 h 6858000"/>
              <a:gd name="connsiteX114" fmla="*/ 5346039 w 7662862"/>
              <a:gd name="connsiteY114" fmla="*/ 980547 h 6858000"/>
              <a:gd name="connsiteX115" fmla="*/ 5389764 w 7662862"/>
              <a:gd name="connsiteY115" fmla="*/ 965760 h 6858000"/>
              <a:gd name="connsiteX116" fmla="*/ 5403268 w 7662862"/>
              <a:gd name="connsiteY116" fmla="*/ 927189 h 6858000"/>
              <a:gd name="connsiteX117" fmla="*/ 5403268 w 7662862"/>
              <a:gd name="connsiteY117" fmla="*/ 848116 h 6858000"/>
              <a:gd name="connsiteX118" fmla="*/ 5376261 w 7662862"/>
              <a:gd name="connsiteY118" fmla="*/ 848116 h 6858000"/>
              <a:gd name="connsiteX119" fmla="*/ 5376261 w 7662862"/>
              <a:gd name="connsiteY119" fmla="*/ 929118 h 6858000"/>
              <a:gd name="connsiteX120" fmla="*/ 5369830 w 7662862"/>
              <a:gd name="connsiteY120" fmla="*/ 949046 h 6858000"/>
              <a:gd name="connsiteX121" fmla="*/ 5347326 w 7662862"/>
              <a:gd name="connsiteY121" fmla="*/ 957403 h 6858000"/>
              <a:gd name="connsiteX122" fmla="*/ 5325463 w 7662862"/>
              <a:gd name="connsiteY122" fmla="*/ 949046 h 6858000"/>
              <a:gd name="connsiteX123" fmla="*/ 5318389 w 7662862"/>
              <a:gd name="connsiteY123" fmla="*/ 927832 h 6858000"/>
              <a:gd name="connsiteX124" fmla="*/ 5318389 w 7662862"/>
              <a:gd name="connsiteY124" fmla="*/ 848116 h 6858000"/>
              <a:gd name="connsiteX125" fmla="*/ 7192783 w 7662862"/>
              <a:gd name="connsiteY125" fmla="*/ 847473 h 6858000"/>
              <a:gd name="connsiteX126" fmla="*/ 7148414 w 7662862"/>
              <a:gd name="connsiteY126" fmla="*/ 884760 h 6858000"/>
              <a:gd name="connsiteX127" fmla="*/ 7156773 w 7662862"/>
              <a:gd name="connsiteY127" fmla="*/ 907902 h 6858000"/>
              <a:gd name="connsiteX128" fmla="*/ 7204357 w 7662862"/>
              <a:gd name="connsiteY128" fmla="*/ 945832 h 6858000"/>
              <a:gd name="connsiteX129" fmla="*/ 7184423 w 7662862"/>
              <a:gd name="connsiteY129" fmla="*/ 959332 h 6858000"/>
              <a:gd name="connsiteX130" fmla="*/ 7154844 w 7662862"/>
              <a:gd name="connsiteY130" fmla="*/ 949046 h 6858000"/>
              <a:gd name="connsiteX131" fmla="*/ 7144556 w 7662862"/>
              <a:gd name="connsiteY131" fmla="*/ 968332 h 6858000"/>
              <a:gd name="connsiteX132" fmla="*/ 7186352 w 7662862"/>
              <a:gd name="connsiteY132" fmla="*/ 980546 h 6858000"/>
              <a:gd name="connsiteX133" fmla="*/ 7232650 w 7662862"/>
              <a:gd name="connsiteY133" fmla="*/ 941331 h 6858000"/>
              <a:gd name="connsiteX134" fmla="*/ 7176707 w 7662862"/>
              <a:gd name="connsiteY134" fmla="*/ 880259 h 6858000"/>
              <a:gd name="connsiteX135" fmla="*/ 7194068 w 7662862"/>
              <a:gd name="connsiteY135" fmla="*/ 868687 h 6858000"/>
              <a:gd name="connsiteX136" fmla="*/ 7224934 w 7662862"/>
              <a:gd name="connsiteY136" fmla="*/ 878331 h 6858000"/>
              <a:gd name="connsiteX137" fmla="*/ 7225576 w 7662862"/>
              <a:gd name="connsiteY137" fmla="*/ 855188 h 6858000"/>
              <a:gd name="connsiteX138" fmla="*/ 7192783 w 7662862"/>
              <a:gd name="connsiteY138" fmla="*/ 847473 h 6858000"/>
              <a:gd name="connsiteX139" fmla="*/ 5636040 w 7662862"/>
              <a:gd name="connsiteY139" fmla="*/ 847473 h 6858000"/>
              <a:gd name="connsiteX140" fmla="*/ 5689410 w 7662862"/>
              <a:gd name="connsiteY140" fmla="*/ 978618 h 6858000"/>
              <a:gd name="connsiteX141" fmla="*/ 5709344 w 7662862"/>
              <a:gd name="connsiteY141" fmla="*/ 978618 h 6858000"/>
              <a:gd name="connsiteX142" fmla="*/ 5767859 w 7662862"/>
              <a:gd name="connsiteY142" fmla="*/ 848116 h 6858000"/>
              <a:gd name="connsiteX143" fmla="*/ 5740209 w 7662862"/>
              <a:gd name="connsiteY143" fmla="*/ 848116 h 6858000"/>
              <a:gd name="connsiteX144" fmla="*/ 5710630 w 7662862"/>
              <a:gd name="connsiteY144" fmla="*/ 918188 h 6858000"/>
              <a:gd name="connsiteX145" fmla="*/ 5701628 w 7662862"/>
              <a:gd name="connsiteY145" fmla="*/ 941331 h 6858000"/>
              <a:gd name="connsiteX146" fmla="*/ 5700985 w 7662862"/>
              <a:gd name="connsiteY146" fmla="*/ 941331 h 6858000"/>
              <a:gd name="connsiteX147" fmla="*/ 5691983 w 7662862"/>
              <a:gd name="connsiteY147" fmla="*/ 916903 h 6858000"/>
              <a:gd name="connsiteX148" fmla="*/ 5665619 w 7662862"/>
              <a:gd name="connsiteY148" fmla="*/ 847473 h 6858000"/>
              <a:gd name="connsiteX149" fmla="*/ 5437348 w 7662862"/>
              <a:gd name="connsiteY149" fmla="*/ 847473 h 6858000"/>
              <a:gd name="connsiteX150" fmla="*/ 5437348 w 7662862"/>
              <a:gd name="connsiteY150" fmla="*/ 977975 h 6858000"/>
              <a:gd name="connsiteX151" fmla="*/ 5464354 w 7662862"/>
              <a:gd name="connsiteY151" fmla="*/ 977975 h 6858000"/>
              <a:gd name="connsiteX152" fmla="*/ 5464354 w 7662862"/>
              <a:gd name="connsiteY152" fmla="*/ 906617 h 6858000"/>
              <a:gd name="connsiteX153" fmla="*/ 5463712 w 7662862"/>
              <a:gd name="connsiteY153" fmla="*/ 888616 h 6858000"/>
              <a:gd name="connsiteX154" fmla="*/ 5464354 w 7662862"/>
              <a:gd name="connsiteY154" fmla="*/ 888616 h 6858000"/>
              <a:gd name="connsiteX155" fmla="*/ 5476572 w 7662862"/>
              <a:gd name="connsiteY155" fmla="*/ 905974 h 6858000"/>
              <a:gd name="connsiteX156" fmla="*/ 5533157 w 7662862"/>
              <a:gd name="connsiteY156" fmla="*/ 978618 h 6858000"/>
              <a:gd name="connsiteX157" fmla="*/ 5558878 w 7662862"/>
              <a:gd name="connsiteY157" fmla="*/ 978618 h 6858000"/>
              <a:gd name="connsiteX158" fmla="*/ 5558878 w 7662862"/>
              <a:gd name="connsiteY158" fmla="*/ 977975 h 6858000"/>
              <a:gd name="connsiteX159" fmla="*/ 5558878 w 7662862"/>
              <a:gd name="connsiteY159" fmla="*/ 848116 h 6858000"/>
              <a:gd name="connsiteX160" fmla="*/ 5531872 w 7662862"/>
              <a:gd name="connsiteY160" fmla="*/ 848116 h 6858000"/>
              <a:gd name="connsiteX161" fmla="*/ 5531872 w 7662862"/>
              <a:gd name="connsiteY161" fmla="*/ 914331 h 6858000"/>
              <a:gd name="connsiteX162" fmla="*/ 5532514 w 7662862"/>
              <a:gd name="connsiteY162" fmla="*/ 934260 h 6858000"/>
              <a:gd name="connsiteX163" fmla="*/ 5531872 w 7662862"/>
              <a:gd name="connsiteY163" fmla="*/ 934260 h 6858000"/>
              <a:gd name="connsiteX164" fmla="*/ 5519654 w 7662862"/>
              <a:gd name="connsiteY164" fmla="*/ 916903 h 6858000"/>
              <a:gd name="connsiteX165" fmla="*/ 5464998 w 7662862"/>
              <a:gd name="connsiteY165" fmla="*/ 847473 h 6858000"/>
              <a:gd name="connsiteX166" fmla="*/ 6497038 w 7662862"/>
              <a:gd name="connsiteY166" fmla="*/ 846830 h 6858000"/>
              <a:gd name="connsiteX167" fmla="*/ 6448813 w 7662862"/>
              <a:gd name="connsiteY167" fmla="*/ 866116 h 6858000"/>
              <a:gd name="connsiteX168" fmla="*/ 6430165 w 7662862"/>
              <a:gd name="connsiteY168" fmla="*/ 914974 h 6858000"/>
              <a:gd name="connsiteX169" fmla="*/ 6450742 w 7662862"/>
              <a:gd name="connsiteY169" fmla="*/ 965118 h 6858000"/>
              <a:gd name="connsiteX170" fmla="*/ 6497038 w 7662862"/>
              <a:gd name="connsiteY170" fmla="*/ 981189 h 6858000"/>
              <a:gd name="connsiteX171" fmla="*/ 6545908 w 7662862"/>
              <a:gd name="connsiteY171" fmla="*/ 961904 h 6858000"/>
              <a:gd name="connsiteX172" fmla="*/ 6564556 w 7662862"/>
              <a:gd name="connsiteY172" fmla="*/ 913046 h 6858000"/>
              <a:gd name="connsiteX173" fmla="*/ 6547837 w 7662862"/>
              <a:gd name="connsiteY173" fmla="*/ 866759 h 6858000"/>
              <a:gd name="connsiteX174" fmla="*/ 6497038 w 7662862"/>
              <a:gd name="connsiteY174" fmla="*/ 846830 h 6858000"/>
              <a:gd name="connsiteX175" fmla="*/ 6043713 w 7662862"/>
              <a:gd name="connsiteY175" fmla="*/ 846830 h 6858000"/>
              <a:gd name="connsiteX176" fmla="*/ 5999344 w 7662862"/>
              <a:gd name="connsiteY176" fmla="*/ 884117 h 6858000"/>
              <a:gd name="connsiteX177" fmla="*/ 6007703 w 7662862"/>
              <a:gd name="connsiteY177" fmla="*/ 907260 h 6858000"/>
              <a:gd name="connsiteX178" fmla="*/ 6055287 w 7662862"/>
              <a:gd name="connsiteY178" fmla="*/ 945832 h 6858000"/>
              <a:gd name="connsiteX179" fmla="*/ 6035353 w 7662862"/>
              <a:gd name="connsiteY179" fmla="*/ 959332 h 6858000"/>
              <a:gd name="connsiteX180" fmla="*/ 6005774 w 7662862"/>
              <a:gd name="connsiteY180" fmla="*/ 949046 h 6858000"/>
              <a:gd name="connsiteX181" fmla="*/ 5995486 w 7662862"/>
              <a:gd name="connsiteY181" fmla="*/ 968975 h 6858000"/>
              <a:gd name="connsiteX182" fmla="*/ 6037282 w 7662862"/>
              <a:gd name="connsiteY182" fmla="*/ 981189 h 6858000"/>
              <a:gd name="connsiteX183" fmla="*/ 6083580 w 7662862"/>
              <a:gd name="connsiteY183" fmla="*/ 941332 h 6858000"/>
              <a:gd name="connsiteX184" fmla="*/ 6027637 w 7662862"/>
              <a:gd name="connsiteY184" fmla="*/ 879616 h 6858000"/>
              <a:gd name="connsiteX185" fmla="*/ 6044998 w 7662862"/>
              <a:gd name="connsiteY185" fmla="*/ 868045 h 6858000"/>
              <a:gd name="connsiteX186" fmla="*/ 6075864 w 7662862"/>
              <a:gd name="connsiteY186" fmla="*/ 877688 h 6858000"/>
              <a:gd name="connsiteX187" fmla="*/ 6076506 w 7662862"/>
              <a:gd name="connsiteY187" fmla="*/ 854545 h 6858000"/>
              <a:gd name="connsiteX188" fmla="*/ 6043713 w 7662862"/>
              <a:gd name="connsiteY188" fmla="*/ 846830 h 6858000"/>
              <a:gd name="connsiteX189" fmla="*/ 7120122 w 7662862"/>
              <a:gd name="connsiteY189" fmla="*/ 682256 h 6858000"/>
              <a:gd name="connsiteX190" fmla="*/ 7132339 w 7662862"/>
              <a:gd name="connsiteY190" fmla="*/ 695113 h 6858000"/>
              <a:gd name="connsiteX191" fmla="*/ 7120122 w 7662862"/>
              <a:gd name="connsiteY191" fmla="*/ 707971 h 6858000"/>
              <a:gd name="connsiteX192" fmla="*/ 7107262 w 7662862"/>
              <a:gd name="connsiteY192" fmla="*/ 695113 h 6858000"/>
              <a:gd name="connsiteX193" fmla="*/ 7120122 w 7662862"/>
              <a:gd name="connsiteY193" fmla="*/ 682256 h 6858000"/>
              <a:gd name="connsiteX194" fmla="*/ 7120122 w 7662862"/>
              <a:gd name="connsiteY194" fmla="*/ 679684 h 6858000"/>
              <a:gd name="connsiteX195" fmla="*/ 7104047 w 7662862"/>
              <a:gd name="connsiteY195" fmla="*/ 695756 h 6858000"/>
              <a:gd name="connsiteX196" fmla="*/ 7120122 w 7662862"/>
              <a:gd name="connsiteY196" fmla="*/ 711828 h 6858000"/>
              <a:gd name="connsiteX197" fmla="*/ 7136197 w 7662862"/>
              <a:gd name="connsiteY197" fmla="*/ 695756 h 6858000"/>
              <a:gd name="connsiteX198" fmla="*/ 7120122 w 7662862"/>
              <a:gd name="connsiteY198" fmla="*/ 679684 h 6858000"/>
              <a:gd name="connsiteX199" fmla="*/ 7134268 w 7662862"/>
              <a:gd name="connsiteY199" fmla="*/ 590969 h 6858000"/>
              <a:gd name="connsiteX200" fmla="*/ 7134912 w 7662862"/>
              <a:gd name="connsiteY200" fmla="*/ 648184 h 6858000"/>
              <a:gd name="connsiteX201" fmla="*/ 7140055 w 7662862"/>
              <a:gd name="connsiteY201" fmla="*/ 648184 h 6858000"/>
              <a:gd name="connsiteX202" fmla="*/ 7140055 w 7662862"/>
              <a:gd name="connsiteY202" fmla="*/ 599326 h 6858000"/>
              <a:gd name="connsiteX203" fmla="*/ 7151630 w 7662862"/>
              <a:gd name="connsiteY203" fmla="*/ 599326 h 6858000"/>
              <a:gd name="connsiteX204" fmla="*/ 7151630 w 7662862"/>
              <a:gd name="connsiteY204" fmla="*/ 590969 h 6858000"/>
              <a:gd name="connsiteX205" fmla="*/ 7111120 w 7662862"/>
              <a:gd name="connsiteY205" fmla="*/ 590969 h 6858000"/>
              <a:gd name="connsiteX206" fmla="*/ 7111120 w 7662862"/>
              <a:gd name="connsiteY206" fmla="*/ 648184 h 6858000"/>
              <a:gd name="connsiteX207" fmla="*/ 7116264 w 7662862"/>
              <a:gd name="connsiteY207" fmla="*/ 648184 h 6858000"/>
              <a:gd name="connsiteX208" fmla="*/ 7116264 w 7662862"/>
              <a:gd name="connsiteY208" fmla="*/ 599326 h 6858000"/>
              <a:gd name="connsiteX209" fmla="*/ 7127839 w 7662862"/>
              <a:gd name="connsiteY209" fmla="*/ 599326 h 6858000"/>
              <a:gd name="connsiteX210" fmla="*/ 7127839 w 7662862"/>
              <a:gd name="connsiteY210" fmla="*/ 590969 h 6858000"/>
              <a:gd name="connsiteX211" fmla="*/ 7087329 w 7662862"/>
              <a:gd name="connsiteY211" fmla="*/ 590969 h 6858000"/>
              <a:gd name="connsiteX212" fmla="*/ 7087329 w 7662862"/>
              <a:gd name="connsiteY212" fmla="*/ 648184 h 6858000"/>
              <a:gd name="connsiteX213" fmla="*/ 7092472 w 7662862"/>
              <a:gd name="connsiteY213" fmla="*/ 648184 h 6858000"/>
              <a:gd name="connsiteX214" fmla="*/ 7092472 w 7662862"/>
              <a:gd name="connsiteY214" fmla="*/ 599326 h 6858000"/>
              <a:gd name="connsiteX215" fmla="*/ 7104047 w 7662862"/>
              <a:gd name="connsiteY215" fmla="*/ 599326 h 6858000"/>
              <a:gd name="connsiteX216" fmla="*/ 7104047 w 7662862"/>
              <a:gd name="connsiteY216" fmla="*/ 590969 h 6858000"/>
              <a:gd name="connsiteX217" fmla="*/ 7078326 w 7662862"/>
              <a:gd name="connsiteY217" fmla="*/ 577468 h 6858000"/>
              <a:gd name="connsiteX218" fmla="*/ 7081542 w 7662862"/>
              <a:gd name="connsiteY218" fmla="*/ 582612 h 6858000"/>
              <a:gd name="connsiteX219" fmla="*/ 7157417 w 7662862"/>
              <a:gd name="connsiteY219" fmla="*/ 582612 h 6858000"/>
              <a:gd name="connsiteX220" fmla="*/ 7161275 w 7662862"/>
              <a:gd name="connsiteY220" fmla="*/ 577468 h 6858000"/>
              <a:gd name="connsiteX221" fmla="*/ 7129768 w 7662862"/>
              <a:gd name="connsiteY221" fmla="*/ 544682 h 6858000"/>
              <a:gd name="connsiteX222" fmla="*/ 7129768 w 7662862"/>
              <a:gd name="connsiteY222" fmla="*/ 558183 h 6858000"/>
              <a:gd name="connsiteX223" fmla="*/ 7132983 w 7662862"/>
              <a:gd name="connsiteY223" fmla="*/ 558183 h 6858000"/>
              <a:gd name="connsiteX224" fmla="*/ 7132983 w 7662862"/>
              <a:gd name="connsiteY224" fmla="*/ 549183 h 6858000"/>
              <a:gd name="connsiteX225" fmla="*/ 7137484 w 7662862"/>
              <a:gd name="connsiteY225" fmla="*/ 549183 h 6858000"/>
              <a:gd name="connsiteX226" fmla="*/ 7137484 w 7662862"/>
              <a:gd name="connsiteY226" fmla="*/ 544682 h 6858000"/>
              <a:gd name="connsiteX227" fmla="*/ 7115621 w 7662862"/>
              <a:gd name="connsiteY227" fmla="*/ 544682 h 6858000"/>
              <a:gd name="connsiteX228" fmla="*/ 7115621 w 7662862"/>
              <a:gd name="connsiteY228" fmla="*/ 558183 h 6858000"/>
              <a:gd name="connsiteX229" fmla="*/ 7118836 w 7662862"/>
              <a:gd name="connsiteY229" fmla="*/ 558183 h 6858000"/>
              <a:gd name="connsiteX230" fmla="*/ 7118836 w 7662862"/>
              <a:gd name="connsiteY230" fmla="*/ 549183 h 6858000"/>
              <a:gd name="connsiteX231" fmla="*/ 7123338 w 7662862"/>
              <a:gd name="connsiteY231" fmla="*/ 549183 h 6858000"/>
              <a:gd name="connsiteX232" fmla="*/ 7123338 w 7662862"/>
              <a:gd name="connsiteY232" fmla="*/ 544682 h 6858000"/>
              <a:gd name="connsiteX233" fmla="*/ 7101475 w 7662862"/>
              <a:gd name="connsiteY233" fmla="*/ 544682 h 6858000"/>
              <a:gd name="connsiteX234" fmla="*/ 7101475 w 7662862"/>
              <a:gd name="connsiteY234" fmla="*/ 558183 h 6858000"/>
              <a:gd name="connsiteX235" fmla="*/ 7104690 w 7662862"/>
              <a:gd name="connsiteY235" fmla="*/ 558183 h 6858000"/>
              <a:gd name="connsiteX236" fmla="*/ 7104690 w 7662862"/>
              <a:gd name="connsiteY236" fmla="*/ 549183 h 6858000"/>
              <a:gd name="connsiteX237" fmla="*/ 7109191 w 7662862"/>
              <a:gd name="connsiteY237" fmla="*/ 549183 h 6858000"/>
              <a:gd name="connsiteX238" fmla="*/ 7109191 w 7662862"/>
              <a:gd name="connsiteY238" fmla="*/ 544682 h 6858000"/>
              <a:gd name="connsiteX239" fmla="*/ 7072539 w 7662862"/>
              <a:gd name="connsiteY239" fmla="*/ 536968 h 6858000"/>
              <a:gd name="connsiteX240" fmla="*/ 7165134 w 7662862"/>
              <a:gd name="connsiteY240" fmla="*/ 536968 h 6858000"/>
              <a:gd name="connsiteX241" fmla="*/ 7165134 w 7662862"/>
              <a:gd name="connsiteY241" fmla="*/ 574898 h 6858000"/>
              <a:gd name="connsiteX242" fmla="*/ 7172206 w 7662862"/>
              <a:gd name="connsiteY242" fmla="*/ 574898 h 6858000"/>
              <a:gd name="connsiteX243" fmla="*/ 7172206 w 7662862"/>
              <a:gd name="connsiteY243" fmla="*/ 648184 h 6858000"/>
              <a:gd name="connsiteX244" fmla="*/ 7176708 w 7662862"/>
              <a:gd name="connsiteY244" fmla="*/ 648184 h 6858000"/>
              <a:gd name="connsiteX245" fmla="*/ 7176708 w 7662862"/>
              <a:gd name="connsiteY245" fmla="*/ 670684 h 6858000"/>
              <a:gd name="connsiteX246" fmla="*/ 7152273 w 7662862"/>
              <a:gd name="connsiteY246" fmla="*/ 670684 h 6858000"/>
              <a:gd name="connsiteX247" fmla="*/ 7152273 w 7662862"/>
              <a:gd name="connsiteY247" fmla="*/ 660399 h 6858000"/>
              <a:gd name="connsiteX248" fmla="*/ 7086043 w 7662862"/>
              <a:gd name="connsiteY248" fmla="*/ 660399 h 6858000"/>
              <a:gd name="connsiteX249" fmla="*/ 7086043 w 7662862"/>
              <a:gd name="connsiteY249" fmla="*/ 670684 h 6858000"/>
              <a:gd name="connsiteX250" fmla="*/ 7060965 w 7662862"/>
              <a:gd name="connsiteY250" fmla="*/ 670684 h 6858000"/>
              <a:gd name="connsiteX251" fmla="*/ 7060965 w 7662862"/>
              <a:gd name="connsiteY251" fmla="*/ 648184 h 6858000"/>
              <a:gd name="connsiteX252" fmla="*/ 7065466 w 7662862"/>
              <a:gd name="connsiteY252" fmla="*/ 648184 h 6858000"/>
              <a:gd name="connsiteX253" fmla="*/ 7065466 w 7662862"/>
              <a:gd name="connsiteY253" fmla="*/ 574898 h 6858000"/>
              <a:gd name="connsiteX254" fmla="*/ 7072539 w 7662862"/>
              <a:gd name="connsiteY254" fmla="*/ 574898 h 6858000"/>
              <a:gd name="connsiteX255" fmla="*/ 7087972 w 7662862"/>
              <a:gd name="connsiteY255" fmla="*/ 509325 h 6858000"/>
              <a:gd name="connsiteX256" fmla="*/ 7151630 w 7662862"/>
              <a:gd name="connsiteY256" fmla="*/ 509325 h 6858000"/>
              <a:gd name="connsiteX257" fmla="*/ 7154845 w 7662862"/>
              <a:gd name="connsiteY257" fmla="*/ 532468 h 6858000"/>
              <a:gd name="connsiteX258" fmla="*/ 7084756 w 7662862"/>
              <a:gd name="connsiteY258" fmla="*/ 532468 h 6858000"/>
              <a:gd name="connsiteX259" fmla="*/ 7119479 w 7662862"/>
              <a:gd name="connsiteY259" fmla="*/ 486824 h 6858000"/>
              <a:gd name="connsiteX260" fmla="*/ 7150987 w 7662862"/>
              <a:gd name="connsiteY260" fmla="*/ 506110 h 6858000"/>
              <a:gd name="connsiteX261" fmla="*/ 7087972 w 7662862"/>
              <a:gd name="connsiteY261" fmla="*/ 506110 h 6858000"/>
              <a:gd name="connsiteX262" fmla="*/ 6869346 w 7662862"/>
              <a:gd name="connsiteY262" fmla="*/ 427038 h 6858000"/>
              <a:gd name="connsiteX263" fmla="*/ 6869346 w 7662862"/>
              <a:gd name="connsiteY263" fmla="*/ 781258 h 6858000"/>
              <a:gd name="connsiteX264" fmla="*/ 7055178 w 7662862"/>
              <a:gd name="connsiteY264" fmla="*/ 781258 h 6858000"/>
              <a:gd name="connsiteX265" fmla="*/ 7055178 w 7662862"/>
              <a:gd name="connsiteY265" fmla="*/ 674541 h 6858000"/>
              <a:gd name="connsiteX266" fmla="*/ 7086685 w 7662862"/>
              <a:gd name="connsiteY266" fmla="*/ 674541 h 6858000"/>
              <a:gd name="connsiteX267" fmla="*/ 7086685 w 7662862"/>
              <a:gd name="connsiteY267" fmla="*/ 781258 h 6858000"/>
              <a:gd name="connsiteX268" fmla="*/ 7091187 w 7662862"/>
              <a:gd name="connsiteY268" fmla="*/ 781258 h 6858000"/>
              <a:gd name="connsiteX269" fmla="*/ 7091187 w 7662862"/>
              <a:gd name="connsiteY269" fmla="*/ 664899 h 6858000"/>
              <a:gd name="connsiteX270" fmla="*/ 7149058 w 7662862"/>
              <a:gd name="connsiteY270" fmla="*/ 664899 h 6858000"/>
              <a:gd name="connsiteX271" fmla="*/ 7149058 w 7662862"/>
              <a:gd name="connsiteY271" fmla="*/ 781258 h 6858000"/>
              <a:gd name="connsiteX272" fmla="*/ 7152916 w 7662862"/>
              <a:gd name="connsiteY272" fmla="*/ 781258 h 6858000"/>
              <a:gd name="connsiteX273" fmla="*/ 7152916 w 7662862"/>
              <a:gd name="connsiteY273" fmla="*/ 674541 h 6858000"/>
              <a:gd name="connsiteX274" fmla="*/ 7184424 w 7662862"/>
              <a:gd name="connsiteY274" fmla="*/ 674541 h 6858000"/>
              <a:gd name="connsiteX275" fmla="*/ 7184424 w 7662862"/>
              <a:gd name="connsiteY275" fmla="*/ 781258 h 6858000"/>
              <a:gd name="connsiteX276" fmla="*/ 7226863 w 7662862"/>
              <a:gd name="connsiteY276" fmla="*/ 781258 h 6858000"/>
              <a:gd name="connsiteX277" fmla="*/ 7226863 w 7662862"/>
              <a:gd name="connsiteY277" fmla="*/ 427038 h 6858000"/>
              <a:gd name="connsiteX278" fmla="*/ 0 w 7662862"/>
              <a:gd name="connsiteY278" fmla="*/ 0 h 6858000"/>
              <a:gd name="connsiteX279" fmla="*/ 7662862 w 7662862"/>
              <a:gd name="connsiteY279" fmla="*/ 0 h 6858000"/>
              <a:gd name="connsiteX280" fmla="*/ 7662862 w 7662862"/>
              <a:gd name="connsiteY280" fmla="*/ 6858000 h 6858000"/>
              <a:gd name="connsiteX281" fmla="*/ 0 w 7662862"/>
              <a:gd name="connsiteY281"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Lst>
            <a:rect l="l" t="t" r="r" b="b"/>
            <a:pathLst>
              <a:path w="7662862" h="6858000">
                <a:moveTo>
                  <a:pt x="7046175" y="871259"/>
                </a:moveTo>
                <a:lnTo>
                  <a:pt x="7060322" y="871259"/>
                </a:lnTo>
                <a:cubicBezTo>
                  <a:pt x="7090543" y="870617"/>
                  <a:pt x="7105976" y="887331"/>
                  <a:pt x="7105976" y="913046"/>
                </a:cubicBezTo>
                <a:cubicBezTo>
                  <a:pt x="7105976" y="935546"/>
                  <a:pt x="7093115" y="956118"/>
                  <a:pt x="7060964" y="956118"/>
                </a:cubicBezTo>
                <a:lnTo>
                  <a:pt x="7046175" y="956118"/>
                </a:lnTo>
                <a:close/>
                <a:moveTo>
                  <a:pt x="5915109" y="870616"/>
                </a:moveTo>
                <a:lnTo>
                  <a:pt x="5926683" y="870616"/>
                </a:lnTo>
                <a:cubicBezTo>
                  <a:pt x="5939543" y="870616"/>
                  <a:pt x="5946617" y="878331"/>
                  <a:pt x="5946617" y="887974"/>
                </a:cubicBezTo>
                <a:cubicBezTo>
                  <a:pt x="5946617" y="899545"/>
                  <a:pt x="5938257" y="907902"/>
                  <a:pt x="5926683" y="907902"/>
                </a:cubicBezTo>
                <a:lnTo>
                  <a:pt x="5915109" y="907902"/>
                </a:lnTo>
                <a:close/>
                <a:moveTo>
                  <a:pt x="6497682" y="868688"/>
                </a:moveTo>
                <a:cubicBezTo>
                  <a:pt x="6520187" y="868688"/>
                  <a:pt x="6536263" y="885402"/>
                  <a:pt x="6536263" y="913688"/>
                </a:cubicBezTo>
                <a:cubicBezTo>
                  <a:pt x="6536263" y="941975"/>
                  <a:pt x="6520187" y="958689"/>
                  <a:pt x="6497682" y="958689"/>
                </a:cubicBezTo>
                <a:cubicBezTo>
                  <a:pt x="6475176" y="958689"/>
                  <a:pt x="6458458" y="942617"/>
                  <a:pt x="6458458" y="913688"/>
                </a:cubicBezTo>
                <a:cubicBezTo>
                  <a:pt x="6458458" y="885402"/>
                  <a:pt x="6475176" y="868688"/>
                  <a:pt x="6497682" y="868688"/>
                </a:cubicBezTo>
                <a:close/>
                <a:moveTo>
                  <a:pt x="7019168" y="848759"/>
                </a:moveTo>
                <a:lnTo>
                  <a:pt x="7019168" y="978619"/>
                </a:lnTo>
                <a:lnTo>
                  <a:pt x="7059678" y="978619"/>
                </a:lnTo>
                <a:cubicBezTo>
                  <a:pt x="7104689" y="977976"/>
                  <a:pt x="7134911" y="952261"/>
                  <a:pt x="7134911" y="912403"/>
                </a:cubicBezTo>
                <a:cubicBezTo>
                  <a:pt x="7134911" y="873831"/>
                  <a:pt x="7108547" y="848759"/>
                  <a:pt x="7062251" y="848759"/>
                </a:cubicBezTo>
                <a:close/>
                <a:moveTo>
                  <a:pt x="6920787" y="848116"/>
                </a:moveTo>
                <a:lnTo>
                  <a:pt x="6920787" y="977976"/>
                </a:lnTo>
                <a:lnTo>
                  <a:pt x="6995378" y="977976"/>
                </a:lnTo>
                <a:lnTo>
                  <a:pt x="6995378" y="956118"/>
                </a:lnTo>
                <a:lnTo>
                  <a:pt x="6947794" y="956118"/>
                </a:lnTo>
                <a:lnTo>
                  <a:pt x="6947794" y="922689"/>
                </a:lnTo>
                <a:lnTo>
                  <a:pt x="6988947" y="922689"/>
                </a:lnTo>
                <a:lnTo>
                  <a:pt x="6988947" y="900831"/>
                </a:lnTo>
                <a:lnTo>
                  <a:pt x="6947794" y="900831"/>
                </a:lnTo>
                <a:lnTo>
                  <a:pt x="6947794" y="870616"/>
                </a:lnTo>
                <a:lnTo>
                  <a:pt x="6988947" y="870616"/>
                </a:lnTo>
                <a:lnTo>
                  <a:pt x="6996020" y="848116"/>
                </a:lnTo>
                <a:close/>
                <a:moveTo>
                  <a:pt x="6821762" y="848116"/>
                </a:moveTo>
                <a:lnTo>
                  <a:pt x="6821762" y="977976"/>
                </a:lnTo>
                <a:lnTo>
                  <a:pt x="6896995" y="977976"/>
                </a:lnTo>
                <a:lnTo>
                  <a:pt x="6896995" y="956118"/>
                </a:lnTo>
                <a:lnTo>
                  <a:pt x="6848768" y="956118"/>
                </a:lnTo>
                <a:lnTo>
                  <a:pt x="6848768" y="922689"/>
                </a:lnTo>
                <a:lnTo>
                  <a:pt x="6890565" y="922689"/>
                </a:lnTo>
                <a:lnTo>
                  <a:pt x="6890565" y="900831"/>
                </a:lnTo>
                <a:lnTo>
                  <a:pt x="6848768" y="900831"/>
                </a:lnTo>
                <a:lnTo>
                  <a:pt x="6848768" y="870616"/>
                </a:lnTo>
                <a:lnTo>
                  <a:pt x="6889922" y="870616"/>
                </a:lnTo>
                <a:lnTo>
                  <a:pt x="6896995" y="848116"/>
                </a:lnTo>
                <a:close/>
                <a:moveTo>
                  <a:pt x="6731740" y="848116"/>
                </a:moveTo>
                <a:lnTo>
                  <a:pt x="6731740" y="977976"/>
                </a:lnTo>
                <a:lnTo>
                  <a:pt x="6803758" y="977976"/>
                </a:lnTo>
                <a:lnTo>
                  <a:pt x="6803758" y="955475"/>
                </a:lnTo>
                <a:lnTo>
                  <a:pt x="6758104" y="955475"/>
                </a:lnTo>
                <a:lnTo>
                  <a:pt x="6758104" y="848116"/>
                </a:lnTo>
                <a:close/>
                <a:moveTo>
                  <a:pt x="6589633" y="848116"/>
                </a:moveTo>
                <a:lnTo>
                  <a:pt x="6589633" y="977976"/>
                </a:lnTo>
                <a:lnTo>
                  <a:pt x="6616640" y="977976"/>
                </a:lnTo>
                <a:lnTo>
                  <a:pt x="6616640" y="923332"/>
                </a:lnTo>
                <a:lnTo>
                  <a:pt x="6658436" y="923332"/>
                </a:lnTo>
                <a:lnTo>
                  <a:pt x="6657793" y="900831"/>
                </a:lnTo>
                <a:lnTo>
                  <a:pt x="6616640" y="900831"/>
                </a:lnTo>
                <a:lnTo>
                  <a:pt x="6616640" y="869974"/>
                </a:lnTo>
                <a:lnTo>
                  <a:pt x="6658436" y="869974"/>
                </a:lnTo>
                <a:lnTo>
                  <a:pt x="6665509" y="848116"/>
                </a:lnTo>
                <a:close/>
                <a:moveTo>
                  <a:pt x="6259766" y="848116"/>
                </a:moveTo>
                <a:lnTo>
                  <a:pt x="6304777" y="926546"/>
                </a:lnTo>
                <a:lnTo>
                  <a:pt x="6304777" y="977976"/>
                </a:lnTo>
                <a:lnTo>
                  <a:pt x="6331784" y="977976"/>
                </a:lnTo>
                <a:lnTo>
                  <a:pt x="6331784" y="926546"/>
                </a:lnTo>
                <a:lnTo>
                  <a:pt x="6377438" y="848116"/>
                </a:lnTo>
                <a:lnTo>
                  <a:pt x="6349145" y="848116"/>
                </a:lnTo>
                <a:lnTo>
                  <a:pt x="6329211" y="884760"/>
                </a:lnTo>
                <a:cubicBezTo>
                  <a:pt x="6325997" y="890545"/>
                  <a:pt x="6322781" y="896974"/>
                  <a:pt x="6319566" y="903403"/>
                </a:cubicBezTo>
                <a:lnTo>
                  <a:pt x="6318923" y="903403"/>
                </a:lnTo>
                <a:cubicBezTo>
                  <a:pt x="6316352" y="897617"/>
                  <a:pt x="6312493" y="889903"/>
                  <a:pt x="6309278" y="884760"/>
                </a:cubicBezTo>
                <a:lnTo>
                  <a:pt x="6289345" y="848116"/>
                </a:lnTo>
                <a:close/>
                <a:moveTo>
                  <a:pt x="6151739" y="848116"/>
                </a:moveTo>
                <a:lnTo>
                  <a:pt x="6151739" y="869974"/>
                </a:lnTo>
                <a:lnTo>
                  <a:pt x="6189677" y="869974"/>
                </a:lnTo>
                <a:lnTo>
                  <a:pt x="6189677" y="977976"/>
                </a:lnTo>
                <a:lnTo>
                  <a:pt x="6217326" y="977976"/>
                </a:lnTo>
                <a:lnTo>
                  <a:pt x="6217326" y="869974"/>
                </a:lnTo>
                <a:lnTo>
                  <a:pt x="6252049" y="869974"/>
                </a:lnTo>
                <a:lnTo>
                  <a:pt x="6258480" y="848116"/>
                </a:lnTo>
                <a:close/>
                <a:moveTo>
                  <a:pt x="6105442" y="848116"/>
                </a:moveTo>
                <a:lnTo>
                  <a:pt x="6105442" y="978618"/>
                </a:lnTo>
                <a:lnTo>
                  <a:pt x="6132449" y="978618"/>
                </a:lnTo>
                <a:lnTo>
                  <a:pt x="6132449" y="848116"/>
                </a:lnTo>
                <a:close/>
                <a:moveTo>
                  <a:pt x="5888102" y="848116"/>
                </a:moveTo>
                <a:lnTo>
                  <a:pt x="5888102" y="978618"/>
                </a:lnTo>
                <a:lnTo>
                  <a:pt x="5915109" y="978618"/>
                </a:lnTo>
                <a:lnTo>
                  <a:pt x="5915109" y="928474"/>
                </a:lnTo>
                <a:lnTo>
                  <a:pt x="5925397" y="928474"/>
                </a:lnTo>
                <a:cubicBezTo>
                  <a:pt x="5929898" y="930403"/>
                  <a:pt x="5938257" y="945189"/>
                  <a:pt x="5957548" y="978618"/>
                </a:cubicBezTo>
                <a:lnTo>
                  <a:pt x="5988413" y="978618"/>
                </a:lnTo>
                <a:lnTo>
                  <a:pt x="5988413" y="977976"/>
                </a:lnTo>
                <a:cubicBezTo>
                  <a:pt x="5968479" y="944546"/>
                  <a:pt x="5956262" y="922689"/>
                  <a:pt x="5949832" y="918832"/>
                </a:cubicBezTo>
                <a:cubicBezTo>
                  <a:pt x="5962049" y="913689"/>
                  <a:pt x="5973623" y="902117"/>
                  <a:pt x="5973623" y="885402"/>
                </a:cubicBezTo>
                <a:cubicBezTo>
                  <a:pt x="5973623" y="865473"/>
                  <a:pt x="5960763" y="848116"/>
                  <a:pt x="5926040" y="848116"/>
                </a:cubicBezTo>
                <a:close/>
                <a:moveTo>
                  <a:pt x="5783291" y="848116"/>
                </a:moveTo>
                <a:lnTo>
                  <a:pt x="5783291" y="977976"/>
                </a:lnTo>
                <a:lnTo>
                  <a:pt x="5858524" y="977976"/>
                </a:lnTo>
                <a:lnTo>
                  <a:pt x="5858524" y="956118"/>
                </a:lnTo>
                <a:lnTo>
                  <a:pt x="5810297" y="956118"/>
                </a:lnTo>
                <a:lnTo>
                  <a:pt x="5810297" y="922689"/>
                </a:lnTo>
                <a:lnTo>
                  <a:pt x="5851451" y="922689"/>
                </a:lnTo>
                <a:lnTo>
                  <a:pt x="5851451" y="900189"/>
                </a:lnTo>
                <a:lnTo>
                  <a:pt x="5810297" y="900189"/>
                </a:lnTo>
                <a:lnTo>
                  <a:pt x="5810297" y="869974"/>
                </a:lnTo>
                <a:lnTo>
                  <a:pt x="5851451" y="869974"/>
                </a:lnTo>
                <a:lnTo>
                  <a:pt x="5858524" y="848116"/>
                </a:lnTo>
                <a:close/>
                <a:moveTo>
                  <a:pt x="5595529" y="848116"/>
                </a:moveTo>
                <a:lnTo>
                  <a:pt x="5595529" y="978618"/>
                </a:lnTo>
                <a:lnTo>
                  <a:pt x="5622535" y="978618"/>
                </a:lnTo>
                <a:lnTo>
                  <a:pt x="5622535" y="848116"/>
                </a:lnTo>
                <a:close/>
                <a:moveTo>
                  <a:pt x="5290740" y="848116"/>
                </a:moveTo>
                <a:lnTo>
                  <a:pt x="5290740" y="930403"/>
                </a:lnTo>
                <a:cubicBezTo>
                  <a:pt x="5290740" y="945832"/>
                  <a:pt x="5294598" y="958689"/>
                  <a:pt x="5303601" y="967047"/>
                </a:cubicBezTo>
                <a:cubicBezTo>
                  <a:pt x="5313246" y="976046"/>
                  <a:pt x="5327392" y="980547"/>
                  <a:pt x="5346039" y="980547"/>
                </a:cubicBezTo>
                <a:cubicBezTo>
                  <a:pt x="5365972" y="980547"/>
                  <a:pt x="5380119" y="975404"/>
                  <a:pt x="5389764" y="965760"/>
                </a:cubicBezTo>
                <a:cubicBezTo>
                  <a:pt x="5398766" y="956118"/>
                  <a:pt x="5403268" y="943260"/>
                  <a:pt x="5403268" y="927189"/>
                </a:cubicBezTo>
                <a:lnTo>
                  <a:pt x="5403268" y="848116"/>
                </a:lnTo>
                <a:lnTo>
                  <a:pt x="5376261" y="848116"/>
                </a:lnTo>
                <a:lnTo>
                  <a:pt x="5376261" y="929118"/>
                </a:lnTo>
                <a:cubicBezTo>
                  <a:pt x="5376261" y="937475"/>
                  <a:pt x="5374332" y="944546"/>
                  <a:pt x="5369830" y="949046"/>
                </a:cubicBezTo>
                <a:cubicBezTo>
                  <a:pt x="5365330" y="954189"/>
                  <a:pt x="5357613" y="957403"/>
                  <a:pt x="5347326" y="957403"/>
                </a:cubicBezTo>
                <a:cubicBezTo>
                  <a:pt x="5338323" y="957403"/>
                  <a:pt x="5329964" y="954832"/>
                  <a:pt x="5325463" y="949046"/>
                </a:cubicBezTo>
                <a:cubicBezTo>
                  <a:pt x="5320962" y="943903"/>
                  <a:pt x="5318389" y="937475"/>
                  <a:pt x="5318389" y="927832"/>
                </a:cubicBezTo>
                <a:lnTo>
                  <a:pt x="5318389" y="848116"/>
                </a:lnTo>
                <a:close/>
                <a:moveTo>
                  <a:pt x="7192783" y="847473"/>
                </a:moveTo>
                <a:cubicBezTo>
                  <a:pt x="7164490" y="847473"/>
                  <a:pt x="7148414" y="864830"/>
                  <a:pt x="7148414" y="884760"/>
                </a:cubicBezTo>
                <a:cubicBezTo>
                  <a:pt x="7148414" y="895045"/>
                  <a:pt x="7151630" y="902117"/>
                  <a:pt x="7156773" y="907902"/>
                </a:cubicBezTo>
                <a:cubicBezTo>
                  <a:pt x="7172849" y="925903"/>
                  <a:pt x="7204357" y="928474"/>
                  <a:pt x="7204357" y="945832"/>
                </a:cubicBezTo>
                <a:cubicBezTo>
                  <a:pt x="7204357" y="955474"/>
                  <a:pt x="7193426" y="959332"/>
                  <a:pt x="7184423" y="959332"/>
                </a:cubicBezTo>
                <a:cubicBezTo>
                  <a:pt x="7172849" y="959332"/>
                  <a:pt x="7162561" y="954832"/>
                  <a:pt x="7154844" y="949046"/>
                </a:cubicBezTo>
                <a:lnTo>
                  <a:pt x="7144556" y="968332"/>
                </a:lnTo>
                <a:cubicBezTo>
                  <a:pt x="7154201" y="974761"/>
                  <a:pt x="7167062" y="980546"/>
                  <a:pt x="7186352" y="980546"/>
                </a:cubicBezTo>
                <a:cubicBezTo>
                  <a:pt x="7211430" y="979904"/>
                  <a:pt x="7232650" y="965118"/>
                  <a:pt x="7232650" y="941331"/>
                </a:cubicBezTo>
                <a:cubicBezTo>
                  <a:pt x="7232650" y="900188"/>
                  <a:pt x="7176707" y="902759"/>
                  <a:pt x="7176707" y="880259"/>
                </a:cubicBezTo>
                <a:cubicBezTo>
                  <a:pt x="7176707" y="872545"/>
                  <a:pt x="7184423" y="868687"/>
                  <a:pt x="7194068" y="868687"/>
                </a:cubicBezTo>
                <a:cubicBezTo>
                  <a:pt x="7205000" y="868687"/>
                  <a:pt x="7214002" y="871902"/>
                  <a:pt x="7224934" y="878331"/>
                </a:cubicBezTo>
                <a:lnTo>
                  <a:pt x="7225576" y="855188"/>
                </a:lnTo>
                <a:cubicBezTo>
                  <a:pt x="7217860" y="850687"/>
                  <a:pt x="7206929" y="847473"/>
                  <a:pt x="7192783" y="847473"/>
                </a:cubicBezTo>
                <a:close/>
                <a:moveTo>
                  <a:pt x="5636040" y="847473"/>
                </a:moveTo>
                <a:lnTo>
                  <a:pt x="5689410" y="978618"/>
                </a:lnTo>
                <a:lnTo>
                  <a:pt x="5709344" y="978618"/>
                </a:lnTo>
                <a:lnTo>
                  <a:pt x="5767859" y="848116"/>
                </a:lnTo>
                <a:lnTo>
                  <a:pt x="5740209" y="848116"/>
                </a:lnTo>
                <a:lnTo>
                  <a:pt x="5710630" y="918188"/>
                </a:lnTo>
                <a:cubicBezTo>
                  <a:pt x="5706772" y="927189"/>
                  <a:pt x="5704200" y="934260"/>
                  <a:pt x="5701628" y="941331"/>
                </a:cubicBezTo>
                <a:lnTo>
                  <a:pt x="5700985" y="941331"/>
                </a:lnTo>
                <a:cubicBezTo>
                  <a:pt x="5698413" y="934260"/>
                  <a:pt x="5695197" y="925903"/>
                  <a:pt x="5691983" y="916903"/>
                </a:cubicBezTo>
                <a:lnTo>
                  <a:pt x="5665619" y="847473"/>
                </a:lnTo>
                <a:close/>
                <a:moveTo>
                  <a:pt x="5437348" y="847473"/>
                </a:moveTo>
                <a:lnTo>
                  <a:pt x="5437348" y="977975"/>
                </a:lnTo>
                <a:lnTo>
                  <a:pt x="5464354" y="977975"/>
                </a:lnTo>
                <a:lnTo>
                  <a:pt x="5464354" y="906617"/>
                </a:lnTo>
                <a:cubicBezTo>
                  <a:pt x="5464354" y="900831"/>
                  <a:pt x="5464354" y="893117"/>
                  <a:pt x="5463712" y="888616"/>
                </a:cubicBezTo>
                <a:lnTo>
                  <a:pt x="5464354" y="888616"/>
                </a:lnTo>
                <a:cubicBezTo>
                  <a:pt x="5468213" y="894402"/>
                  <a:pt x="5472071" y="899545"/>
                  <a:pt x="5476572" y="905974"/>
                </a:cubicBezTo>
                <a:lnTo>
                  <a:pt x="5533157" y="978618"/>
                </a:lnTo>
                <a:lnTo>
                  <a:pt x="5558878" y="978618"/>
                </a:lnTo>
                <a:lnTo>
                  <a:pt x="5558878" y="977975"/>
                </a:lnTo>
                <a:lnTo>
                  <a:pt x="5558878" y="848116"/>
                </a:lnTo>
                <a:lnTo>
                  <a:pt x="5531872" y="848116"/>
                </a:lnTo>
                <a:lnTo>
                  <a:pt x="5531872" y="914331"/>
                </a:lnTo>
                <a:cubicBezTo>
                  <a:pt x="5531872" y="920117"/>
                  <a:pt x="5531872" y="928474"/>
                  <a:pt x="5532514" y="934260"/>
                </a:cubicBezTo>
                <a:lnTo>
                  <a:pt x="5531872" y="934260"/>
                </a:lnTo>
                <a:cubicBezTo>
                  <a:pt x="5528014" y="929117"/>
                  <a:pt x="5524798" y="923974"/>
                  <a:pt x="5519654" y="916903"/>
                </a:cubicBezTo>
                <a:lnTo>
                  <a:pt x="5464998" y="847473"/>
                </a:lnTo>
                <a:close/>
                <a:moveTo>
                  <a:pt x="6497038" y="846830"/>
                </a:moveTo>
                <a:cubicBezTo>
                  <a:pt x="6477105" y="846830"/>
                  <a:pt x="6460387" y="853901"/>
                  <a:pt x="6448813" y="866116"/>
                </a:cubicBezTo>
                <a:cubicBezTo>
                  <a:pt x="6436595" y="878331"/>
                  <a:pt x="6430165" y="895688"/>
                  <a:pt x="6430165" y="914974"/>
                </a:cubicBezTo>
                <a:cubicBezTo>
                  <a:pt x="6430165" y="934903"/>
                  <a:pt x="6437238" y="952903"/>
                  <a:pt x="6450742" y="965118"/>
                </a:cubicBezTo>
                <a:cubicBezTo>
                  <a:pt x="6462316" y="975404"/>
                  <a:pt x="6478391" y="981189"/>
                  <a:pt x="6497038" y="981189"/>
                </a:cubicBezTo>
                <a:cubicBezTo>
                  <a:pt x="6517615" y="981189"/>
                  <a:pt x="6534334" y="974118"/>
                  <a:pt x="6545908" y="961904"/>
                </a:cubicBezTo>
                <a:cubicBezTo>
                  <a:pt x="6558125" y="949046"/>
                  <a:pt x="6564556" y="931689"/>
                  <a:pt x="6564556" y="913046"/>
                </a:cubicBezTo>
                <a:cubicBezTo>
                  <a:pt x="6564556" y="895045"/>
                  <a:pt x="6558769" y="878331"/>
                  <a:pt x="6547837" y="866759"/>
                </a:cubicBezTo>
                <a:cubicBezTo>
                  <a:pt x="6536263" y="853901"/>
                  <a:pt x="6518258" y="846830"/>
                  <a:pt x="6497038" y="846830"/>
                </a:cubicBezTo>
                <a:close/>
                <a:moveTo>
                  <a:pt x="6043713" y="846830"/>
                </a:moveTo>
                <a:cubicBezTo>
                  <a:pt x="6014776" y="846830"/>
                  <a:pt x="5999344" y="864187"/>
                  <a:pt x="5999344" y="884117"/>
                </a:cubicBezTo>
                <a:cubicBezTo>
                  <a:pt x="5999344" y="894402"/>
                  <a:pt x="6002560" y="901474"/>
                  <a:pt x="6007703" y="907260"/>
                </a:cubicBezTo>
                <a:cubicBezTo>
                  <a:pt x="6023779" y="925260"/>
                  <a:pt x="6055287" y="928474"/>
                  <a:pt x="6055287" y="945832"/>
                </a:cubicBezTo>
                <a:cubicBezTo>
                  <a:pt x="6055287" y="955475"/>
                  <a:pt x="6044998" y="959332"/>
                  <a:pt x="6035353" y="959332"/>
                </a:cubicBezTo>
                <a:cubicBezTo>
                  <a:pt x="6023779" y="959332"/>
                  <a:pt x="6013491" y="954832"/>
                  <a:pt x="6005774" y="949046"/>
                </a:cubicBezTo>
                <a:lnTo>
                  <a:pt x="5995486" y="968975"/>
                </a:lnTo>
                <a:cubicBezTo>
                  <a:pt x="6005131" y="975404"/>
                  <a:pt x="6017992" y="981189"/>
                  <a:pt x="6037282" y="981189"/>
                </a:cubicBezTo>
                <a:cubicBezTo>
                  <a:pt x="6062360" y="979903"/>
                  <a:pt x="6083580" y="965118"/>
                  <a:pt x="6083580" y="941332"/>
                </a:cubicBezTo>
                <a:cubicBezTo>
                  <a:pt x="6083580" y="900188"/>
                  <a:pt x="6027637" y="902760"/>
                  <a:pt x="6027637" y="879616"/>
                </a:cubicBezTo>
                <a:cubicBezTo>
                  <a:pt x="6027637" y="871902"/>
                  <a:pt x="6035353" y="868045"/>
                  <a:pt x="6044998" y="868045"/>
                </a:cubicBezTo>
                <a:cubicBezTo>
                  <a:pt x="6055930" y="868045"/>
                  <a:pt x="6064932" y="871902"/>
                  <a:pt x="6075864" y="877688"/>
                </a:cubicBezTo>
                <a:lnTo>
                  <a:pt x="6076506" y="854545"/>
                </a:lnTo>
                <a:cubicBezTo>
                  <a:pt x="6068790" y="850044"/>
                  <a:pt x="6057216" y="846830"/>
                  <a:pt x="6043713" y="846830"/>
                </a:cubicBezTo>
                <a:close/>
                <a:moveTo>
                  <a:pt x="7120122" y="682256"/>
                </a:moveTo>
                <a:cubicBezTo>
                  <a:pt x="7127196" y="682256"/>
                  <a:pt x="7132339" y="688042"/>
                  <a:pt x="7132339" y="695113"/>
                </a:cubicBezTo>
                <a:cubicBezTo>
                  <a:pt x="7132339" y="702828"/>
                  <a:pt x="7126552" y="707971"/>
                  <a:pt x="7120122" y="707971"/>
                </a:cubicBezTo>
                <a:cubicBezTo>
                  <a:pt x="7113049" y="707971"/>
                  <a:pt x="7107262" y="702185"/>
                  <a:pt x="7107262" y="695113"/>
                </a:cubicBezTo>
                <a:cubicBezTo>
                  <a:pt x="7107262" y="688042"/>
                  <a:pt x="7113049" y="682256"/>
                  <a:pt x="7120122" y="682256"/>
                </a:cubicBezTo>
                <a:close/>
                <a:moveTo>
                  <a:pt x="7120122" y="679684"/>
                </a:moveTo>
                <a:cubicBezTo>
                  <a:pt x="7111120" y="679684"/>
                  <a:pt x="7104047" y="686756"/>
                  <a:pt x="7104047" y="695756"/>
                </a:cubicBezTo>
                <a:cubicBezTo>
                  <a:pt x="7104047" y="704756"/>
                  <a:pt x="7111120" y="711828"/>
                  <a:pt x="7120122" y="711828"/>
                </a:cubicBezTo>
                <a:cubicBezTo>
                  <a:pt x="7129125" y="711828"/>
                  <a:pt x="7136197" y="704756"/>
                  <a:pt x="7136197" y="695756"/>
                </a:cubicBezTo>
                <a:cubicBezTo>
                  <a:pt x="7136197" y="686756"/>
                  <a:pt x="7128481" y="679684"/>
                  <a:pt x="7120122" y="679684"/>
                </a:cubicBezTo>
                <a:close/>
                <a:moveTo>
                  <a:pt x="7134268" y="590969"/>
                </a:moveTo>
                <a:lnTo>
                  <a:pt x="7134912" y="648184"/>
                </a:lnTo>
                <a:lnTo>
                  <a:pt x="7140055" y="648184"/>
                </a:lnTo>
                <a:lnTo>
                  <a:pt x="7140055" y="599326"/>
                </a:lnTo>
                <a:lnTo>
                  <a:pt x="7151630" y="599326"/>
                </a:lnTo>
                <a:lnTo>
                  <a:pt x="7151630" y="590969"/>
                </a:lnTo>
                <a:close/>
                <a:moveTo>
                  <a:pt x="7111120" y="590969"/>
                </a:moveTo>
                <a:lnTo>
                  <a:pt x="7111120" y="648184"/>
                </a:lnTo>
                <a:lnTo>
                  <a:pt x="7116264" y="648184"/>
                </a:lnTo>
                <a:lnTo>
                  <a:pt x="7116264" y="599326"/>
                </a:lnTo>
                <a:lnTo>
                  <a:pt x="7127839" y="599326"/>
                </a:lnTo>
                <a:lnTo>
                  <a:pt x="7127839" y="590969"/>
                </a:lnTo>
                <a:close/>
                <a:moveTo>
                  <a:pt x="7087329" y="590969"/>
                </a:moveTo>
                <a:lnTo>
                  <a:pt x="7087329" y="648184"/>
                </a:lnTo>
                <a:lnTo>
                  <a:pt x="7092472" y="648184"/>
                </a:lnTo>
                <a:lnTo>
                  <a:pt x="7092472" y="599326"/>
                </a:lnTo>
                <a:lnTo>
                  <a:pt x="7104047" y="599326"/>
                </a:lnTo>
                <a:lnTo>
                  <a:pt x="7104047" y="590969"/>
                </a:lnTo>
                <a:close/>
                <a:moveTo>
                  <a:pt x="7078326" y="577468"/>
                </a:moveTo>
                <a:lnTo>
                  <a:pt x="7081542" y="582612"/>
                </a:lnTo>
                <a:lnTo>
                  <a:pt x="7157417" y="582612"/>
                </a:lnTo>
                <a:lnTo>
                  <a:pt x="7161275" y="577468"/>
                </a:lnTo>
                <a:close/>
                <a:moveTo>
                  <a:pt x="7129768" y="544682"/>
                </a:moveTo>
                <a:lnTo>
                  <a:pt x="7129768" y="558183"/>
                </a:lnTo>
                <a:lnTo>
                  <a:pt x="7132983" y="558183"/>
                </a:lnTo>
                <a:lnTo>
                  <a:pt x="7132983" y="549183"/>
                </a:lnTo>
                <a:lnTo>
                  <a:pt x="7137484" y="549183"/>
                </a:lnTo>
                <a:lnTo>
                  <a:pt x="7137484" y="544682"/>
                </a:lnTo>
                <a:close/>
                <a:moveTo>
                  <a:pt x="7115621" y="544682"/>
                </a:moveTo>
                <a:lnTo>
                  <a:pt x="7115621" y="558183"/>
                </a:lnTo>
                <a:lnTo>
                  <a:pt x="7118836" y="558183"/>
                </a:lnTo>
                <a:lnTo>
                  <a:pt x="7118836" y="549183"/>
                </a:lnTo>
                <a:lnTo>
                  <a:pt x="7123338" y="549183"/>
                </a:lnTo>
                <a:lnTo>
                  <a:pt x="7123338" y="544682"/>
                </a:lnTo>
                <a:close/>
                <a:moveTo>
                  <a:pt x="7101475" y="544682"/>
                </a:moveTo>
                <a:lnTo>
                  <a:pt x="7101475" y="558183"/>
                </a:lnTo>
                <a:lnTo>
                  <a:pt x="7104690" y="558183"/>
                </a:lnTo>
                <a:lnTo>
                  <a:pt x="7104690" y="549183"/>
                </a:lnTo>
                <a:lnTo>
                  <a:pt x="7109191" y="549183"/>
                </a:lnTo>
                <a:lnTo>
                  <a:pt x="7109191" y="544682"/>
                </a:lnTo>
                <a:close/>
                <a:moveTo>
                  <a:pt x="7072539" y="536968"/>
                </a:moveTo>
                <a:lnTo>
                  <a:pt x="7165134" y="536968"/>
                </a:lnTo>
                <a:lnTo>
                  <a:pt x="7165134" y="574898"/>
                </a:lnTo>
                <a:lnTo>
                  <a:pt x="7172206" y="574898"/>
                </a:lnTo>
                <a:lnTo>
                  <a:pt x="7172206" y="648184"/>
                </a:lnTo>
                <a:lnTo>
                  <a:pt x="7176708" y="648184"/>
                </a:lnTo>
                <a:lnTo>
                  <a:pt x="7176708" y="670684"/>
                </a:lnTo>
                <a:lnTo>
                  <a:pt x="7152273" y="670684"/>
                </a:lnTo>
                <a:lnTo>
                  <a:pt x="7152273" y="660399"/>
                </a:lnTo>
                <a:lnTo>
                  <a:pt x="7086043" y="660399"/>
                </a:lnTo>
                <a:lnTo>
                  <a:pt x="7086043" y="670684"/>
                </a:lnTo>
                <a:lnTo>
                  <a:pt x="7060965" y="670684"/>
                </a:lnTo>
                <a:lnTo>
                  <a:pt x="7060965" y="648184"/>
                </a:lnTo>
                <a:lnTo>
                  <a:pt x="7065466" y="648184"/>
                </a:lnTo>
                <a:lnTo>
                  <a:pt x="7065466" y="574898"/>
                </a:lnTo>
                <a:lnTo>
                  <a:pt x="7072539" y="574898"/>
                </a:lnTo>
                <a:close/>
                <a:moveTo>
                  <a:pt x="7087972" y="509325"/>
                </a:moveTo>
                <a:lnTo>
                  <a:pt x="7151630" y="509325"/>
                </a:lnTo>
                <a:lnTo>
                  <a:pt x="7154845" y="532468"/>
                </a:lnTo>
                <a:lnTo>
                  <a:pt x="7084756" y="532468"/>
                </a:lnTo>
                <a:close/>
                <a:moveTo>
                  <a:pt x="7119479" y="486824"/>
                </a:moveTo>
                <a:lnTo>
                  <a:pt x="7150987" y="506110"/>
                </a:lnTo>
                <a:lnTo>
                  <a:pt x="7087972" y="506110"/>
                </a:lnTo>
                <a:close/>
                <a:moveTo>
                  <a:pt x="6869346" y="427038"/>
                </a:moveTo>
                <a:lnTo>
                  <a:pt x="6869346" y="781258"/>
                </a:lnTo>
                <a:lnTo>
                  <a:pt x="7055178" y="781258"/>
                </a:lnTo>
                <a:lnTo>
                  <a:pt x="7055178" y="674541"/>
                </a:lnTo>
                <a:lnTo>
                  <a:pt x="7086685" y="674541"/>
                </a:lnTo>
                <a:lnTo>
                  <a:pt x="7086685" y="781258"/>
                </a:lnTo>
                <a:lnTo>
                  <a:pt x="7091187" y="781258"/>
                </a:lnTo>
                <a:lnTo>
                  <a:pt x="7091187" y="664899"/>
                </a:lnTo>
                <a:lnTo>
                  <a:pt x="7149058" y="664899"/>
                </a:lnTo>
                <a:lnTo>
                  <a:pt x="7149058" y="781258"/>
                </a:lnTo>
                <a:lnTo>
                  <a:pt x="7152916" y="781258"/>
                </a:lnTo>
                <a:lnTo>
                  <a:pt x="7152916" y="674541"/>
                </a:lnTo>
                <a:lnTo>
                  <a:pt x="7184424" y="674541"/>
                </a:lnTo>
                <a:lnTo>
                  <a:pt x="7184424" y="781258"/>
                </a:lnTo>
                <a:lnTo>
                  <a:pt x="7226863" y="781258"/>
                </a:lnTo>
                <a:lnTo>
                  <a:pt x="7226863" y="427038"/>
                </a:lnTo>
                <a:close/>
                <a:moveTo>
                  <a:pt x="0" y="0"/>
                </a:moveTo>
                <a:lnTo>
                  <a:pt x="7662862" y="0"/>
                </a:lnTo>
                <a:lnTo>
                  <a:pt x="7662862" y="6858000"/>
                </a:lnTo>
                <a:lnTo>
                  <a:pt x="0" y="6858000"/>
                </a:lnTo>
                <a:close/>
              </a:path>
            </a:pathLst>
          </a:custGeom>
          <a:noFill/>
        </p:spPr>
        <p:txBody>
          <a:bodyPr wrap="square" anchor="ctr">
            <a:noAutofit/>
          </a:bodyPr>
          <a:lstStyle>
            <a:lvl1pPr algn="ctr">
              <a:defRPr/>
            </a:lvl1pPr>
          </a:lstStyle>
          <a:p>
            <a:endParaRPr lang="en-US"/>
          </a:p>
        </p:txBody>
      </p:sp>
    </p:spTree>
    <p:extLst>
      <p:ext uri="{BB962C8B-B14F-4D97-AF65-F5344CB8AC3E}">
        <p14:creationId xmlns:p14="http://schemas.microsoft.com/office/powerpoint/2010/main" val="7193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ll Out Yellow">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22577E0C-E362-C3EC-CFE6-BE42E738494A}"/>
              </a:ext>
            </a:extLst>
          </p:cNvPr>
          <p:cNvSpPr/>
          <p:nvPr userDrawn="1"/>
        </p:nvSpPr>
        <p:spPr>
          <a:xfrm>
            <a:off x="8037512" y="2903884"/>
            <a:ext cx="4154488" cy="3953334"/>
          </a:xfrm>
          <a:custGeom>
            <a:avLst/>
            <a:gdLst>
              <a:gd name="connsiteX0" fmla="*/ 725063 w 1876203"/>
              <a:gd name="connsiteY0" fmla="*/ 0 h 1785360"/>
              <a:gd name="connsiteX1" fmla="*/ 690032 w 1876203"/>
              <a:gd name="connsiteY1" fmla="*/ 496024 h 1785360"/>
              <a:gd name="connsiteX2" fmla="*/ 259882 w 1876203"/>
              <a:gd name="connsiteY2" fmla="*/ 237016 h 1785360"/>
              <a:gd name="connsiteX3" fmla="*/ 501842 w 1876203"/>
              <a:gd name="connsiteY3" fmla="*/ 675211 h 1785360"/>
              <a:gd name="connsiteX4" fmla="*/ 0 w 1876203"/>
              <a:gd name="connsiteY4" fmla="*/ 686614 h 1785360"/>
              <a:gd name="connsiteX5" fmla="*/ 440741 w 1876203"/>
              <a:gd name="connsiteY5" fmla="*/ 927703 h 1785360"/>
              <a:gd name="connsiteX6" fmla="*/ 27699 w 1876203"/>
              <a:gd name="connsiteY6" fmla="*/ 1206259 h 1785360"/>
              <a:gd name="connsiteX7" fmla="*/ 527911 w 1876203"/>
              <a:gd name="connsiteY7" fmla="*/ 1173679 h 1785360"/>
              <a:gd name="connsiteX8" fmla="*/ 334018 w 1876203"/>
              <a:gd name="connsiteY8" fmla="*/ 1630607 h 1785360"/>
              <a:gd name="connsiteX9" fmla="*/ 623229 w 1876203"/>
              <a:gd name="connsiteY9" fmla="*/ 1418026 h 1785360"/>
              <a:gd name="connsiteX10" fmla="*/ 623229 w 1876203"/>
              <a:gd name="connsiteY10" fmla="*/ 1785360 h 1785360"/>
              <a:gd name="connsiteX11" fmla="*/ 1876203 w 1876203"/>
              <a:gd name="connsiteY11" fmla="*/ 1785360 h 1785360"/>
              <a:gd name="connsiteX12" fmla="*/ 1876203 w 1876203"/>
              <a:gd name="connsiteY12" fmla="*/ 532676 h 1785360"/>
              <a:gd name="connsiteX13" fmla="*/ 1530780 w 1876203"/>
              <a:gd name="connsiteY13" fmla="*/ 532676 h 1785360"/>
              <a:gd name="connsiteX14" fmla="*/ 1661943 w 1876203"/>
              <a:gd name="connsiteY14" fmla="*/ 373036 h 1785360"/>
              <a:gd name="connsiteX15" fmla="*/ 1226090 w 1876203"/>
              <a:gd name="connsiteY15" fmla="*/ 532676 h 1785360"/>
              <a:gd name="connsiteX16" fmla="*/ 1193503 w 1876203"/>
              <a:gd name="connsiteY16" fmla="*/ 532676 h 1785360"/>
              <a:gd name="connsiteX17" fmla="*/ 1247272 w 1876203"/>
              <a:gd name="connsiteY17" fmla="*/ 50498 h 1785360"/>
              <a:gd name="connsiteX18" fmla="*/ 947471 w 1876203"/>
              <a:gd name="connsiteY18" fmla="*/ 447154 h 1785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76203" h="1785360">
                <a:moveTo>
                  <a:pt x="725063" y="0"/>
                </a:moveTo>
                <a:lnTo>
                  <a:pt x="690032" y="496024"/>
                </a:lnTo>
                <a:lnTo>
                  <a:pt x="259882" y="237016"/>
                </a:lnTo>
                <a:lnTo>
                  <a:pt x="501842" y="675211"/>
                </a:lnTo>
                <a:lnTo>
                  <a:pt x="0" y="686614"/>
                </a:lnTo>
                <a:lnTo>
                  <a:pt x="440741" y="927703"/>
                </a:lnTo>
                <a:lnTo>
                  <a:pt x="27699" y="1206259"/>
                </a:lnTo>
                <a:lnTo>
                  <a:pt x="527911" y="1173679"/>
                </a:lnTo>
                <a:lnTo>
                  <a:pt x="334018" y="1630607"/>
                </a:lnTo>
                <a:lnTo>
                  <a:pt x="623229" y="1418026"/>
                </a:lnTo>
                <a:lnTo>
                  <a:pt x="623229" y="1785360"/>
                </a:lnTo>
                <a:lnTo>
                  <a:pt x="1876203" y="1785360"/>
                </a:lnTo>
                <a:lnTo>
                  <a:pt x="1876203" y="532676"/>
                </a:lnTo>
                <a:lnTo>
                  <a:pt x="1530780" y="532676"/>
                </a:lnTo>
                <a:lnTo>
                  <a:pt x="1661943" y="373036"/>
                </a:lnTo>
                <a:lnTo>
                  <a:pt x="1226090" y="532676"/>
                </a:lnTo>
                <a:lnTo>
                  <a:pt x="1193503" y="532676"/>
                </a:lnTo>
                <a:lnTo>
                  <a:pt x="1247272" y="50498"/>
                </a:lnTo>
                <a:lnTo>
                  <a:pt x="947471" y="447154"/>
                </a:lnTo>
                <a:close/>
              </a:path>
            </a:pathLst>
          </a:custGeom>
          <a:solidFill>
            <a:srgbClr val="55BDAE"/>
          </a:solidFill>
          <a:ln w="8132"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248F4349-6342-AC89-2633-FB9339FCA86F}"/>
              </a:ext>
            </a:extLst>
          </p:cNvPr>
          <p:cNvSpPr>
            <a:spLocks noGrp="1"/>
          </p:cNvSpPr>
          <p:nvPr>
            <p:ph type="title" hasCustomPrompt="1"/>
          </p:nvPr>
        </p:nvSpPr>
        <p:spPr>
          <a:xfrm>
            <a:off x="809920" y="956029"/>
            <a:ext cx="7227593" cy="1325563"/>
          </a:xfrm>
        </p:spPr>
        <p:txBody>
          <a:bodyPr/>
          <a:lstStyle>
            <a:lvl1pPr>
              <a:defRPr>
                <a:solidFill>
                  <a:schemeClr val="tx1"/>
                </a:solidFill>
              </a:defRPr>
            </a:lvl1pPr>
          </a:lstStyle>
          <a:p>
            <a:r>
              <a:rPr lang="en-US"/>
              <a:t>Add title </a:t>
            </a:r>
            <a:br>
              <a:rPr lang="en-US"/>
            </a:br>
            <a:r>
              <a:rPr lang="en-US"/>
              <a:t>two lines</a:t>
            </a:r>
          </a:p>
        </p:txBody>
      </p:sp>
      <p:sp>
        <p:nvSpPr>
          <p:cNvPr id="3" name="Content Placeholder 2">
            <a:extLst>
              <a:ext uri="{FF2B5EF4-FFF2-40B4-BE49-F238E27FC236}">
                <a16:creationId xmlns:a16="http://schemas.microsoft.com/office/drawing/2014/main" id="{0CE08A81-B674-BE47-CBE4-B4A34C1B5D94}"/>
              </a:ext>
            </a:extLst>
          </p:cNvPr>
          <p:cNvSpPr>
            <a:spLocks noGrp="1"/>
          </p:cNvSpPr>
          <p:nvPr>
            <p:ph idx="1"/>
          </p:nvPr>
        </p:nvSpPr>
        <p:spPr>
          <a:xfrm>
            <a:off x="809624" y="2479248"/>
            <a:ext cx="7227889" cy="3951714"/>
          </a:xfrm>
        </p:spPr>
        <p:txBody>
          <a:bodyPr numCol="2" spcCol="216000"/>
          <a:lstStyle>
            <a:lvl1pPr>
              <a:defRPr>
                <a:solidFill>
                  <a:schemeClr val="tx1"/>
                </a:solidFill>
              </a:defRPr>
            </a:lvl1pPr>
            <a:lvl2pPr>
              <a:defRPr b="1">
                <a:solidFill>
                  <a:schemeClr val="tx1"/>
                </a:solidFill>
              </a:defRPr>
            </a:lvl2pPr>
            <a:lvl3pPr>
              <a:defRPr b="0">
                <a:solidFill>
                  <a:schemeClr val="tx1"/>
                </a:solidFill>
              </a:defRPr>
            </a:lvl3pPr>
            <a:lvl4pPr>
              <a:defRPr b="0">
                <a:solidFill>
                  <a:schemeClr val="tx1"/>
                </a:solidFill>
              </a:defRPr>
            </a:lvl4pPr>
            <a:lvl5pPr>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BA06A-E3CB-9B58-FA98-C6EB9DA913AD}"/>
              </a:ext>
            </a:extLst>
          </p:cNvPr>
          <p:cNvSpPr>
            <a:spLocks noGrp="1"/>
          </p:cNvSpPr>
          <p:nvPr>
            <p:ph type="dt" sz="half" idx="10"/>
          </p:nvPr>
        </p:nvSpPr>
        <p:spPr/>
        <p:txBody>
          <a:bodyPr/>
          <a:lstStyle>
            <a:lvl1pPr>
              <a:defRPr b="1">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094E6173-A3A0-6CDF-F8B5-39A1751F47AD}"/>
              </a:ext>
            </a:extLst>
          </p:cNvPr>
          <p:cNvSpPr>
            <a:spLocks noGrp="1"/>
          </p:cNvSpPr>
          <p:nvPr>
            <p:ph type="ftr" sz="quarter" idx="11"/>
          </p:nvPr>
        </p:nvSpPr>
        <p:spPr/>
        <p:txBody>
          <a:bodyPr/>
          <a:lstStyle>
            <a:lvl1pPr>
              <a:defRPr b="1">
                <a:solidFill>
                  <a:schemeClr val="bg2"/>
                </a:solidFill>
              </a:defRPr>
            </a:lvl1pPr>
          </a:lstStyle>
          <a:p>
            <a:endParaRPr lang="en-US"/>
          </a:p>
        </p:txBody>
      </p:sp>
      <p:sp>
        <p:nvSpPr>
          <p:cNvPr id="6" name="Slide Number Placeholder 5">
            <a:extLst>
              <a:ext uri="{FF2B5EF4-FFF2-40B4-BE49-F238E27FC236}">
                <a16:creationId xmlns:a16="http://schemas.microsoft.com/office/drawing/2014/main" id="{075480CF-DF2D-866D-E61F-4BD0FD1887E7}"/>
              </a:ext>
            </a:extLst>
          </p:cNvPr>
          <p:cNvSpPr>
            <a:spLocks noGrp="1"/>
          </p:cNvSpPr>
          <p:nvPr>
            <p:ph type="sldNum" sz="quarter" idx="12"/>
          </p:nvPr>
        </p:nvSpPr>
        <p:spPr/>
        <p:txBody>
          <a:bodyPr/>
          <a:lstStyle>
            <a:lvl1pPr>
              <a:defRPr b="1">
                <a:solidFill>
                  <a:schemeClr val="bg2"/>
                </a:solidFill>
              </a:defRPr>
            </a:lvl1pPr>
          </a:lstStyle>
          <a:p>
            <a:fld id="{B4DB26A7-6801-4E45-A230-3FC8D35F5FBF}" type="slidenum">
              <a:rPr lang="en-US" smtClean="0"/>
              <a:pPr/>
              <a:t>‹#›</a:t>
            </a:fld>
            <a:endParaRPr lang="en-US"/>
          </a:p>
        </p:txBody>
      </p:sp>
      <p:sp>
        <p:nvSpPr>
          <p:cNvPr id="9" name="Content Placeholder 2">
            <a:extLst>
              <a:ext uri="{FF2B5EF4-FFF2-40B4-BE49-F238E27FC236}">
                <a16:creationId xmlns:a16="http://schemas.microsoft.com/office/drawing/2014/main" id="{1902E974-C92F-23A0-2C2A-3F3227718A70}"/>
              </a:ext>
            </a:extLst>
          </p:cNvPr>
          <p:cNvSpPr>
            <a:spLocks noGrp="1"/>
          </p:cNvSpPr>
          <p:nvPr>
            <p:ph idx="13"/>
          </p:nvPr>
        </p:nvSpPr>
        <p:spPr>
          <a:xfrm>
            <a:off x="9544050" y="4357689"/>
            <a:ext cx="2221365" cy="2062162"/>
          </a:xfrm>
        </p:spPr>
        <p:txBody>
          <a:bodyPr numCol="1" spcCol="216000"/>
          <a:lstStyle>
            <a:lvl1pPr>
              <a:defRPr sz="1800">
                <a:solidFill>
                  <a:schemeClr val="tx1"/>
                </a:solidFill>
                <a:latin typeface="+mn-lt"/>
              </a:defRPr>
            </a:lvl1pPr>
            <a:lvl2pPr>
              <a:defRPr b="1">
                <a:solidFill>
                  <a:schemeClr val="tx1"/>
                </a:solidFill>
              </a:defRPr>
            </a:lvl2pPr>
            <a:lvl3pPr>
              <a:defRPr b="1">
                <a:solidFill>
                  <a:schemeClr val="tx1"/>
                </a:solidFill>
              </a:defRPr>
            </a:lvl3pPr>
            <a:lvl4pPr>
              <a:defRPr b="1">
                <a:solidFill>
                  <a:schemeClr val="tx1"/>
                </a:solidFill>
              </a:defRPr>
            </a:lvl4pPr>
            <a:lvl5pPr>
              <a:defRPr b="1">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142985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lumn Text Dark Re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7F458F8B-C92A-CA79-714D-74ADACB03CC4}"/>
              </a:ext>
            </a:extLst>
          </p:cNvPr>
          <p:cNvSpPr/>
          <p:nvPr userDrawn="1"/>
        </p:nvSpPr>
        <p:spPr>
          <a:xfrm>
            <a:off x="8256588" y="1962309"/>
            <a:ext cx="6616700" cy="6511635"/>
          </a:xfrm>
          <a:custGeom>
            <a:avLst/>
            <a:gdLst>
              <a:gd name="connsiteX0" fmla="*/ 1978038 w 1978038"/>
              <a:gd name="connsiteY0" fmla="*/ 915486 h 1946629"/>
              <a:gd name="connsiteX1" fmla="*/ 1131588 w 1978038"/>
              <a:gd name="connsiteY1" fmla="*/ 915486 h 1946629"/>
              <a:gd name="connsiteX2" fmla="*/ 1730376 w 1978038"/>
              <a:gd name="connsiteY2" fmla="*/ 326611 h 1946629"/>
              <a:gd name="connsiteX3" fmla="*/ 1646464 w 1978038"/>
              <a:gd name="connsiteY3" fmla="*/ 244347 h 1946629"/>
              <a:gd name="connsiteX4" fmla="*/ 1048490 w 1978038"/>
              <a:gd name="connsiteY4" fmla="*/ 833223 h 1946629"/>
              <a:gd name="connsiteX5" fmla="*/ 1048490 w 1978038"/>
              <a:gd name="connsiteY5" fmla="*/ 0 h 1946629"/>
              <a:gd name="connsiteX6" fmla="*/ 930362 w 1978038"/>
              <a:gd name="connsiteY6" fmla="*/ 0 h 1946629"/>
              <a:gd name="connsiteX7" fmla="*/ 930362 w 1978038"/>
              <a:gd name="connsiteY7" fmla="*/ 833223 h 1946629"/>
              <a:gd name="connsiteX8" fmla="*/ 331574 w 1978038"/>
              <a:gd name="connsiteY8" fmla="*/ 244347 h 1946629"/>
              <a:gd name="connsiteX9" fmla="*/ 248477 w 1978038"/>
              <a:gd name="connsiteY9" fmla="*/ 326611 h 1946629"/>
              <a:gd name="connsiteX10" fmla="*/ 847265 w 1978038"/>
              <a:gd name="connsiteY10" fmla="*/ 915486 h 1946629"/>
              <a:gd name="connsiteX11" fmla="*/ 0 w 1978038"/>
              <a:gd name="connsiteY11" fmla="*/ 915486 h 1946629"/>
              <a:gd name="connsiteX12" fmla="*/ 0 w 1978038"/>
              <a:gd name="connsiteY12" fmla="*/ 1031144 h 1946629"/>
              <a:gd name="connsiteX13" fmla="*/ 847265 w 1978038"/>
              <a:gd name="connsiteY13" fmla="*/ 1031144 h 1946629"/>
              <a:gd name="connsiteX14" fmla="*/ 248477 w 1978038"/>
              <a:gd name="connsiteY14" fmla="*/ 1620834 h 1946629"/>
              <a:gd name="connsiteX15" fmla="*/ 331574 w 1978038"/>
              <a:gd name="connsiteY15" fmla="*/ 1702283 h 1946629"/>
              <a:gd name="connsiteX16" fmla="*/ 930362 w 1978038"/>
              <a:gd name="connsiteY16" fmla="*/ 1113407 h 1946629"/>
              <a:gd name="connsiteX17" fmla="*/ 930362 w 1978038"/>
              <a:gd name="connsiteY17" fmla="*/ 1946630 h 1946629"/>
              <a:gd name="connsiteX18" fmla="*/ 1048490 w 1978038"/>
              <a:gd name="connsiteY18" fmla="*/ 1946630 h 1946629"/>
              <a:gd name="connsiteX19" fmla="*/ 1048490 w 1978038"/>
              <a:gd name="connsiteY19" fmla="*/ 1113407 h 1946629"/>
              <a:gd name="connsiteX20" fmla="*/ 1646464 w 1978038"/>
              <a:gd name="connsiteY20" fmla="*/ 1702283 h 1946629"/>
              <a:gd name="connsiteX21" fmla="*/ 1730376 w 1978038"/>
              <a:gd name="connsiteY21" fmla="*/ 1620834 h 1946629"/>
              <a:gd name="connsiteX22" fmla="*/ 1131588 w 1978038"/>
              <a:gd name="connsiteY22" fmla="*/ 1031144 h 1946629"/>
              <a:gd name="connsiteX23" fmla="*/ 1978038 w 1978038"/>
              <a:gd name="connsiteY23" fmla="*/ 1031144 h 1946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978038" h="1946629">
                <a:moveTo>
                  <a:pt x="1978038" y="915486"/>
                </a:moveTo>
                <a:lnTo>
                  <a:pt x="1131588" y="915486"/>
                </a:lnTo>
                <a:lnTo>
                  <a:pt x="1730376" y="326611"/>
                </a:lnTo>
                <a:lnTo>
                  <a:pt x="1646464" y="244347"/>
                </a:lnTo>
                <a:lnTo>
                  <a:pt x="1048490" y="833223"/>
                </a:lnTo>
                <a:lnTo>
                  <a:pt x="1048490" y="0"/>
                </a:lnTo>
                <a:lnTo>
                  <a:pt x="930362" y="0"/>
                </a:lnTo>
                <a:lnTo>
                  <a:pt x="930362" y="833223"/>
                </a:lnTo>
                <a:lnTo>
                  <a:pt x="331574" y="244347"/>
                </a:lnTo>
                <a:lnTo>
                  <a:pt x="248477" y="326611"/>
                </a:lnTo>
                <a:lnTo>
                  <a:pt x="847265" y="915486"/>
                </a:lnTo>
                <a:lnTo>
                  <a:pt x="0" y="915486"/>
                </a:lnTo>
                <a:lnTo>
                  <a:pt x="0" y="1031144"/>
                </a:lnTo>
                <a:lnTo>
                  <a:pt x="847265" y="1031144"/>
                </a:lnTo>
                <a:lnTo>
                  <a:pt x="248477" y="1620834"/>
                </a:lnTo>
                <a:lnTo>
                  <a:pt x="331574" y="1702283"/>
                </a:lnTo>
                <a:lnTo>
                  <a:pt x="930362" y="1113407"/>
                </a:lnTo>
                <a:lnTo>
                  <a:pt x="930362" y="1946630"/>
                </a:lnTo>
                <a:lnTo>
                  <a:pt x="1048490" y="1946630"/>
                </a:lnTo>
                <a:lnTo>
                  <a:pt x="1048490" y="1113407"/>
                </a:lnTo>
                <a:lnTo>
                  <a:pt x="1646464" y="1702283"/>
                </a:lnTo>
                <a:lnTo>
                  <a:pt x="1730376" y="1620834"/>
                </a:lnTo>
                <a:lnTo>
                  <a:pt x="1131588" y="1031144"/>
                </a:lnTo>
                <a:lnTo>
                  <a:pt x="1978038" y="1031144"/>
                </a:lnTo>
                <a:close/>
              </a:path>
            </a:pathLst>
          </a:custGeom>
          <a:solidFill>
            <a:srgbClr val="C70000"/>
          </a:solidFill>
          <a:ln w="8132"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248F4349-6342-AC89-2633-FB9339FCA86F}"/>
              </a:ext>
            </a:extLst>
          </p:cNvPr>
          <p:cNvSpPr>
            <a:spLocks noGrp="1"/>
          </p:cNvSpPr>
          <p:nvPr>
            <p:ph type="title" hasCustomPrompt="1"/>
          </p:nvPr>
        </p:nvSpPr>
        <p:spPr>
          <a:xfrm>
            <a:off x="809920" y="956029"/>
            <a:ext cx="7227593" cy="1325563"/>
          </a:xfrm>
        </p:spPr>
        <p:txBody>
          <a:bodyPr/>
          <a:lstStyle>
            <a:lvl1pPr>
              <a:defRPr>
                <a:solidFill>
                  <a:schemeClr val="bg2"/>
                </a:solidFill>
              </a:defRPr>
            </a:lvl1pPr>
          </a:lstStyle>
          <a:p>
            <a:r>
              <a:rPr lang="en-US"/>
              <a:t>Add title </a:t>
            </a:r>
            <a:br>
              <a:rPr lang="en-US"/>
            </a:br>
            <a:r>
              <a:rPr lang="en-US"/>
              <a:t>two lines</a:t>
            </a:r>
          </a:p>
        </p:txBody>
      </p:sp>
      <p:sp>
        <p:nvSpPr>
          <p:cNvPr id="3" name="Content Placeholder 2">
            <a:extLst>
              <a:ext uri="{FF2B5EF4-FFF2-40B4-BE49-F238E27FC236}">
                <a16:creationId xmlns:a16="http://schemas.microsoft.com/office/drawing/2014/main" id="{0CE08A81-B674-BE47-CBE4-B4A34C1B5D94}"/>
              </a:ext>
            </a:extLst>
          </p:cNvPr>
          <p:cNvSpPr>
            <a:spLocks noGrp="1"/>
          </p:cNvSpPr>
          <p:nvPr>
            <p:ph idx="1"/>
          </p:nvPr>
        </p:nvSpPr>
        <p:spPr>
          <a:xfrm>
            <a:off x="809624" y="2479248"/>
            <a:ext cx="7227889" cy="3951714"/>
          </a:xfrm>
        </p:spPr>
        <p:txBody>
          <a:bodyPr numCol="2" spcCol="216000"/>
          <a:lstStyle>
            <a:lvl1pPr>
              <a:defRPr>
                <a:solidFill>
                  <a:schemeClr val="bg2"/>
                </a:solidFill>
              </a:defRPr>
            </a:lvl1pPr>
            <a:lvl2pPr>
              <a:defRPr b="1">
                <a:solidFill>
                  <a:schemeClr val="bg2"/>
                </a:solidFill>
              </a:defRPr>
            </a:lvl2pPr>
            <a:lvl3pPr>
              <a:defRPr b="0">
                <a:solidFill>
                  <a:schemeClr val="bg2"/>
                </a:solidFill>
              </a:defRPr>
            </a:lvl3pPr>
            <a:lvl4pPr>
              <a:defRPr b="0">
                <a:solidFill>
                  <a:schemeClr val="bg2"/>
                </a:solidFill>
              </a:defRPr>
            </a:lvl4pPr>
            <a:lvl5pPr>
              <a:defRPr b="0">
                <a:solidFill>
                  <a:schemeClr val="bg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BA06A-E3CB-9B58-FA98-C6EB9DA913AD}"/>
              </a:ext>
            </a:extLst>
          </p:cNvPr>
          <p:cNvSpPr>
            <a:spLocks noGrp="1"/>
          </p:cNvSpPr>
          <p:nvPr>
            <p:ph type="dt" sz="half" idx="10"/>
          </p:nvPr>
        </p:nvSpPr>
        <p:spPr/>
        <p:txBody>
          <a:bodyPr/>
          <a:lstStyle>
            <a:lvl1pPr>
              <a:defRPr b="1">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094E6173-A3A0-6CDF-F8B5-39A1751F47AD}"/>
              </a:ext>
            </a:extLst>
          </p:cNvPr>
          <p:cNvSpPr>
            <a:spLocks noGrp="1"/>
          </p:cNvSpPr>
          <p:nvPr>
            <p:ph type="ftr" sz="quarter" idx="11"/>
          </p:nvPr>
        </p:nvSpPr>
        <p:spPr/>
        <p:txBody>
          <a:bodyPr/>
          <a:lstStyle>
            <a:lvl1pPr>
              <a:defRPr b="1">
                <a:solidFill>
                  <a:schemeClr val="bg2"/>
                </a:solidFill>
              </a:defRPr>
            </a:lvl1pPr>
          </a:lstStyle>
          <a:p>
            <a:endParaRPr lang="en-US"/>
          </a:p>
        </p:txBody>
      </p:sp>
      <p:sp>
        <p:nvSpPr>
          <p:cNvPr id="6" name="Slide Number Placeholder 5">
            <a:extLst>
              <a:ext uri="{FF2B5EF4-FFF2-40B4-BE49-F238E27FC236}">
                <a16:creationId xmlns:a16="http://schemas.microsoft.com/office/drawing/2014/main" id="{075480CF-DF2D-866D-E61F-4BD0FD1887E7}"/>
              </a:ext>
            </a:extLst>
          </p:cNvPr>
          <p:cNvSpPr>
            <a:spLocks noGrp="1"/>
          </p:cNvSpPr>
          <p:nvPr>
            <p:ph type="sldNum" sz="quarter" idx="12"/>
          </p:nvPr>
        </p:nvSpPr>
        <p:spPr/>
        <p:txBody>
          <a:bodyPr/>
          <a:lstStyle>
            <a:lvl1pPr>
              <a:defRPr b="1">
                <a:solidFill>
                  <a:schemeClr val="bg2"/>
                </a:solidFill>
              </a:defRPr>
            </a:lvl1pPr>
          </a:lstStyle>
          <a:p>
            <a:fld id="{B4DB26A7-6801-4E45-A230-3FC8D35F5FBF}" type="slidenum">
              <a:rPr lang="en-US" smtClean="0"/>
              <a:pPr/>
              <a:t>‹#›</a:t>
            </a:fld>
            <a:endParaRPr lang="en-US"/>
          </a:p>
        </p:txBody>
      </p:sp>
      <p:grpSp>
        <p:nvGrpSpPr>
          <p:cNvPr id="8" name="Graphic 9">
            <a:extLst>
              <a:ext uri="{FF2B5EF4-FFF2-40B4-BE49-F238E27FC236}">
                <a16:creationId xmlns:a16="http://schemas.microsoft.com/office/drawing/2014/main" id="{2F32A3BC-4248-E575-509E-6A99CB87A796}"/>
              </a:ext>
            </a:extLst>
          </p:cNvPr>
          <p:cNvGrpSpPr/>
          <p:nvPr userDrawn="1"/>
        </p:nvGrpSpPr>
        <p:grpSpPr>
          <a:xfrm>
            <a:off x="9819879" y="427038"/>
            <a:ext cx="1941909" cy="554151"/>
            <a:chOff x="4869909" y="3074697"/>
            <a:chExt cx="2460327" cy="702089"/>
          </a:xfrm>
          <a:solidFill>
            <a:schemeClr val="bg1"/>
          </a:solidFill>
        </p:grpSpPr>
        <p:sp>
          <p:nvSpPr>
            <p:cNvPr id="9" name="Freeform 8">
              <a:extLst>
                <a:ext uri="{FF2B5EF4-FFF2-40B4-BE49-F238E27FC236}">
                  <a16:creationId xmlns:a16="http://schemas.microsoft.com/office/drawing/2014/main" id="{5A43A602-067F-13C4-0A7C-1DBB2997A372}"/>
                </a:ext>
              </a:extLst>
            </p:cNvPr>
            <p:cNvSpPr/>
            <p:nvPr/>
          </p:nvSpPr>
          <p:spPr>
            <a:xfrm>
              <a:off x="6869944" y="3074697"/>
              <a:ext cx="452961" cy="448783"/>
            </a:xfrm>
            <a:custGeom>
              <a:avLst/>
              <a:gdLst>
                <a:gd name="connsiteX0" fmla="*/ 334018 w 452961"/>
                <a:gd name="connsiteY0" fmla="*/ 154753 h 448783"/>
                <a:gd name="connsiteX1" fmla="*/ 339721 w 452961"/>
                <a:gd name="connsiteY1" fmla="*/ 154753 h 448783"/>
                <a:gd name="connsiteX2" fmla="*/ 339721 w 452961"/>
                <a:gd name="connsiteY2" fmla="*/ 149051 h 448783"/>
                <a:gd name="connsiteX3" fmla="*/ 329945 w 452961"/>
                <a:gd name="connsiteY3" fmla="*/ 149051 h 448783"/>
                <a:gd name="connsiteX4" fmla="*/ 329945 w 452961"/>
                <a:gd name="connsiteY4" fmla="*/ 166156 h 448783"/>
                <a:gd name="connsiteX5" fmla="*/ 334018 w 452961"/>
                <a:gd name="connsiteY5" fmla="*/ 166156 h 448783"/>
                <a:gd name="connsiteX6" fmla="*/ 334018 w 452961"/>
                <a:gd name="connsiteY6" fmla="*/ 154753 h 448783"/>
                <a:gd name="connsiteX7" fmla="*/ 316095 w 452961"/>
                <a:gd name="connsiteY7" fmla="*/ 154753 h 448783"/>
                <a:gd name="connsiteX8" fmla="*/ 321798 w 452961"/>
                <a:gd name="connsiteY8" fmla="*/ 154753 h 448783"/>
                <a:gd name="connsiteX9" fmla="*/ 321798 w 452961"/>
                <a:gd name="connsiteY9" fmla="*/ 149051 h 448783"/>
                <a:gd name="connsiteX10" fmla="*/ 312022 w 452961"/>
                <a:gd name="connsiteY10" fmla="*/ 149051 h 448783"/>
                <a:gd name="connsiteX11" fmla="*/ 312022 w 452961"/>
                <a:gd name="connsiteY11" fmla="*/ 166156 h 448783"/>
                <a:gd name="connsiteX12" fmla="*/ 316095 w 452961"/>
                <a:gd name="connsiteY12" fmla="*/ 166156 h 448783"/>
                <a:gd name="connsiteX13" fmla="*/ 316095 w 452961"/>
                <a:gd name="connsiteY13" fmla="*/ 154753 h 448783"/>
                <a:gd name="connsiteX14" fmla="*/ 0 w 452961"/>
                <a:gd name="connsiteY14" fmla="*/ 0 h 448783"/>
                <a:gd name="connsiteX15" fmla="*/ 0 w 452961"/>
                <a:gd name="connsiteY15" fmla="*/ 448784 h 448783"/>
                <a:gd name="connsiteX16" fmla="*/ 235442 w 452961"/>
                <a:gd name="connsiteY16" fmla="*/ 448784 h 448783"/>
                <a:gd name="connsiteX17" fmla="*/ 235442 w 452961"/>
                <a:gd name="connsiteY17" fmla="*/ 313578 h 448783"/>
                <a:gd name="connsiteX18" fmla="*/ 275361 w 452961"/>
                <a:gd name="connsiteY18" fmla="*/ 313578 h 448783"/>
                <a:gd name="connsiteX19" fmla="*/ 275361 w 452961"/>
                <a:gd name="connsiteY19" fmla="*/ 448784 h 448783"/>
                <a:gd name="connsiteX20" fmla="*/ 281064 w 452961"/>
                <a:gd name="connsiteY20" fmla="*/ 448784 h 448783"/>
                <a:gd name="connsiteX21" fmla="*/ 281064 w 452961"/>
                <a:gd name="connsiteY21" fmla="*/ 301361 h 448783"/>
                <a:gd name="connsiteX22" fmla="*/ 354385 w 452961"/>
                <a:gd name="connsiteY22" fmla="*/ 301361 h 448783"/>
                <a:gd name="connsiteX23" fmla="*/ 354385 w 452961"/>
                <a:gd name="connsiteY23" fmla="*/ 448784 h 448783"/>
                <a:gd name="connsiteX24" fmla="*/ 359273 w 452961"/>
                <a:gd name="connsiteY24" fmla="*/ 448784 h 448783"/>
                <a:gd name="connsiteX25" fmla="*/ 359273 w 452961"/>
                <a:gd name="connsiteY25" fmla="*/ 313578 h 448783"/>
                <a:gd name="connsiteX26" fmla="*/ 399192 w 452961"/>
                <a:gd name="connsiteY26" fmla="*/ 313578 h 448783"/>
                <a:gd name="connsiteX27" fmla="*/ 399192 w 452961"/>
                <a:gd name="connsiteY27" fmla="*/ 448784 h 448783"/>
                <a:gd name="connsiteX28" fmla="*/ 452961 w 452961"/>
                <a:gd name="connsiteY28" fmla="*/ 448784 h 448783"/>
                <a:gd name="connsiteX29" fmla="*/ 452961 w 452961"/>
                <a:gd name="connsiteY29" fmla="*/ 0 h 448783"/>
                <a:gd name="connsiteX30" fmla="*/ 0 w 452961"/>
                <a:gd name="connsiteY30" fmla="*/ 0 h 448783"/>
                <a:gd name="connsiteX31" fmla="*/ 316910 w 452961"/>
                <a:gd name="connsiteY31" fmla="*/ 75747 h 448783"/>
                <a:gd name="connsiteX32" fmla="*/ 356829 w 452961"/>
                <a:gd name="connsiteY32" fmla="*/ 100182 h 448783"/>
                <a:gd name="connsiteX33" fmla="*/ 276991 w 452961"/>
                <a:gd name="connsiteY33" fmla="*/ 100182 h 448783"/>
                <a:gd name="connsiteX34" fmla="*/ 316910 w 452961"/>
                <a:gd name="connsiteY34" fmla="*/ 75747 h 448783"/>
                <a:gd name="connsiteX35" fmla="*/ 276991 w 452961"/>
                <a:gd name="connsiteY35" fmla="*/ 104255 h 448783"/>
                <a:gd name="connsiteX36" fmla="*/ 357644 w 452961"/>
                <a:gd name="connsiteY36" fmla="*/ 104255 h 448783"/>
                <a:gd name="connsiteX37" fmla="*/ 361717 w 452961"/>
                <a:gd name="connsiteY37" fmla="*/ 133576 h 448783"/>
                <a:gd name="connsiteX38" fmla="*/ 272917 w 452961"/>
                <a:gd name="connsiteY38" fmla="*/ 133576 h 448783"/>
                <a:gd name="connsiteX39" fmla="*/ 276991 w 452961"/>
                <a:gd name="connsiteY39" fmla="*/ 104255 h 448783"/>
                <a:gd name="connsiteX40" fmla="*/ 390231 w 452961"/>
                <a:gd name="connsiteY40" fmla="*/ 308691 h 448783"/>
                <a:gd name="connsiteX41" fmla="*/ 358458 w 452961"/>
                <a:gd name="connsiteY41" fmla="*/ 308691 h 448783"/>
                <a:gd name="connsiteX42" fmla="*/ 358458 w 452961"/>
                <a:gd name="connsiteY42" fmla="*/ 295660 h 448783"/>
                <a:gd name="connsiteX43" fmla="*/ 274547 w 452961"/>
                <a:gd name="connsiteY43" fmla="*/ 295660 h 448783"/>
                <a:gd name="connsiteX44" fmla="*/ 274547 w 452961"/>
                <a:gd name="connsiteY44" fmla="*/ 308691 h 448783"/>
                <a:gd name="connsiteX45" fmla="*/ 242774 w 452961"/>
                <a:gd name="connsiteY45" fmla="*/ 308691 h 448783"/>
                <a:gd name="connsiteX46" fmla="*/ 242774 w 452961"/>
                <a:gd name="connsiteY46" fmla="*/ 280184 h 448783"/>
                <a:gd name="connsiteX47" fmla="*/ 248477 w 452961"/>
                <a:gd name="connsiteY47" fmla="*/ 280184 h 448783"/>
                <a:gd name="connsiteX48" fmla="*/ 248477 w 452961"/>
                <a:gd name="connsiteY48" fmla="*/ 187333 h 448783"/>
                <a:gd name="connsiteX49" fmla="*/ 257438 w 452961"/>
                <a:gd name="connsiteY49" fmla="*/ 187333 h 448783"/>
                <a:gd name="connsiteX50" fmla="*/ 257438 w 452961"/>
                <a:gd name="connsiteY50" fmla="*/ 139278 h 448783"/>
                <a:gd name="connsiteX51" fmla="*/ 374752 w 452961"/>
                <a:gd name="connsiteY51" fmla="*/ 139278 h 448783"/>
                <a:gd name="connsiteX52" fmla="*/ 374752 w 452961"/>
                <a:gd name="connsiteY52" fmla="*/ 187333 h 448783"/>
                <a:gd name="connsiteX53" fmla="*/ 383713 w 452961"/>
                <a:gd name="connsiteY53" fmla="*/ 187333 h 448783"/>
                <a:gd name="connsiteX54" fmla="*/ 383713 w 452961"/>
                <a:gd name="connsiteY54" fmla="*/ 280184 h 448783"/>
                <a:gd name="connsiteX55" fmla="*/ 389416 w 452961"/>
                <a:gd name="connsiteY55" fmla="*/ 280184 h 448783"/>
                <a:gd name="connsiteX56" fmla="*/ 389416 w 452961"/>
                <a:gd name="connsiteY56" fmla="*/ 308691 h 448783"/>
                <a:gd name="connsiteX57" fmla="*/ 336462 w 452961"/>
                <a:gd name="connsiteY57" fmla="*/ 280184 h 448783"/>
                <a:gd name="connsiteX58" fmla="*/ 342979 w 452961"/>
                <a:gd name="connsiteY58" fmla="*/ 280184 h 448783"/>
                <a:gd name="connsiteX59" fmla="*/ 342979 w 452961"/>
                <a:gd name="connsiteY59" fmla="*/ 218283 h 448783"/>
                <a:gd name="connsiteX60" fmla="*/ 357644 w 452961"/>
                <a:gd name="connsiteY60" fmla="*/ 218283 h 448783"/>
                <a:gd name="connsiteX61" fmla="*/ 357644 w 452961"/>
                <a:gd name="connsiteY61" fmla="*/ 207695 h 448783"/>
                <a:gd name="connsiteX62" fmla="*/ 335647 w 452961"/>
                <a:gd name="connsiteY62" fmla="*/ 207695 h 448783"/>
                <a:gd name="connsiteX63" fmla="*/ 336462 w 452961"/>
                <a:gd name="connsiteY63" fmla="*/ 280184 h 448783"/>
                <a:gd name="connsiteX64" fmla="*/ 268844 w 452961"/>
                <a:gd name="connsiteY64" fmla="*/ 197107 h 448783"/>
                <a:gd name="connsiteX65" fmla="*/ 364976 w 452961"/>
                <a:gd name="connsiteY65" fmla="*/ 197107 h 448783"/>
                <a:gd name="connsiteX66" fmla="*/ 369864 w 452961"/>
                <a:gd name="connsiteY66" fmla="*/ 190590 h 448783"/>
                <a:gd name="connsiteX67" fmla="*/ 264770 w 452961"/>
                <a:gd name="connsiteY67" fmla="*/ 190590 h 448783"/>
                <a:gd name="connsiteX68" fmla="*/ 268844 w 452961"/>
                <a:gd name="connsiteY68" fmla="*/ 197107 h 448783"/>
                <a:gd name="connsiteX69" fmla="*/ 306319 w 452961"/>
                <a:gd name="connsiteY69" fmla="*/ 280184 h 448783"/>
                <a:gd name="connsiteX70" fmla="*/ 312836 w 452961"/>
                <a:gd name="connsiteY70" fmla="*/ 280184 h 448783"/>
                <a:gd name="connsiteX71" fmla="*/ 312836 w 452961"/>
                <a:gd name="connsiteY71" fmla="*/ 218283 h 448783"/>
                <a:gd name="connsiteX72" fmla="*/ 327501 w 452961"/>
                <a:gd name="connsiteY72" fmla="*/ 218283 h 448783"/>
                <a:gd name="connsiteX73" fmla="*/ 327501 w 452961"/>
                <a:gd name="connsiteY73" fmla="*/ 207695 h 448783"/>
                <a:gd name="connsiteX74" fmla="*/ 306319 w 452961"/>
                <a:gd name="connsiteY74" fmla="*/ 207695 h 448783"/>
                <a:gd name="connsiteX75" fmla="*/ 306319 w 452961"/>
                <a:gd name="connsiteY75" fmla="*/ 280184 h 448783"/>
                <a:gd name="connsiteX76" fmla="*/ 298172 w 452961"/>
                <a:gd name="connsiteY76" fmla="*/ 154753 h 448783"/>
                <a:gd name="connsiteX77" fmla="*/ 303875 w 452961"/>
                <a:gd name="connsiteY77" fmla="*/ 154753 h 448783"/>
                <a:gd name="connsiteX78" fmla="*/ 303875 w 452961"/>
                <a:gd name="connsiteY78" fmla="*/ 149051 h 448783"/>
                <a:gd name="connsiteX79" fmla="*/ 294099 w 452961"/>
                <a:gd name="connsiteY79" fmla="*/ 149051 h 448783"/>
                <a:gd name="connsiteX80" fmla="*/ 294099 w 452961"/>
                <a:gd name="connsiteY80" fmla="*/ 166156 h 448783"/>
                <a:gd name="connsiteX81" fmla="*/ 298172 w 452961"/>
                <a:gd name="connsiteY81" fmla="*/ 166156 h 448783"/>
                <a:gd name="connsiteX82" fmla="*/ 298172 w 452961"/>
                <a:gd name="connsiteY82" fmla="*/ 154753 h 448783"/>
                <a:gd name="connsiteX83" fmla="*/ 276176 w 452961"/>
                <a:gd name="connsiteY83" fmla="*/ 280184 h 448783"/>
                <a:gd name="connsiteX84" fmla="*/ 282693 w 452961"/>
                <a:gd name="connsiteY84" fmla="*/ 280184 h 448783"/>
                <a:gd name="connsiteX85" fmla="*/ 282693 w 452961"/>
                <a:gd name="connsiteY85" fmla="*/ 218283 h 448783"/>
                <a:gd name="connsiteX86" fmla="*/ 297357 w 452961"/>
                <a:gd name="connsiteY86" fmla="*/ 218283 h 448783"/>
                <a:gd name="connsiteX87" fmla="*/ 297357 w 452961"/>
                <a:gd name="connsiteY87" fmla="*/ 207695 h 448783"/>
                <a:gd name="connsiteX88" fmla="*/ 276176 w 452961"/>
                <a:gd name="connsiteY88" fmla="*/ 207695 h 448783"/>
                <a:gd name="connsiteX89" fmla="*/ 276176 w 452961"/>
                <a:gd name="connsiteY89" fmla="*/ 280184 h 448783"/>
                <a:gd name="connsiteX90" fmla="*/ 317724 w 452961"/>
                <a:gd name="connsiteY90" fmla="*/ 320094 h 448783"/>
                <a:gd name="connsiteX91" fmla="*/ 297357 w 452961"/>
                <a:gd name="connsiteY91" fmla="*/ 340456 h 448783"/>
                <a:gd name="connsiteX92" fmla="*/ 317724 w 452961"/>
                <a:gd name="connsiteY92" fmla="*/ 360819 h 448783"/>
                <a:gd name="connsiteX93" fmla="*/ 338091 w 452961"/>
                <a:gd name="connsiteY93" fmla="*/ 340456 h 448783"/>
                <a:gd name="connsiteX94" fmla="*/ 317724 w 452961"/>
                <a:gd name="connsiteY94" fmla="*/ 320094 h 448783"/>
                <a:gd name="connsiteX95" fmla="*/ 317724 w 452961"/>
                <a:gd name="connsiteY95" fmla="*/ 355932 h 448783"/>
                <a:gd name="connsiteX96" fmla="*/ 301431 w 452961"/>
                <a:gd name="connsiteY96" fmla="*/ 339642 h 448783"/>
                <a:gd name="connsiteX97" fmla="*/ 317724 w 452961"/>
                <a:gd name="connsiteY97" fmla="*/ 323352 h 448783"/>
                <a:gd name="connsiteX98" fmla="*/ 333203 w 452961"/>
                <a:gd name="connsiteY98" fmla="*/ 339642 h 448783"/>
                <a:gd name="connsiteX99" fmla="*/ 317724 w 452961"/>
                <a:gd name="connsiteY99" fmla="*/ 355932 h 44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52961" h="448783">
                  <a:moveTo>
                    <a:pt x="334018" y="154753"/>
                  </a:moveTo>
                  <a:lnTo>
                    <a:pt x="339721" y="154753"/>
                  </a:lnTo>
                  <a:lnTo>
                    <a:pt x="339721" y="149051"/>
                  </a:lnTo>
                  <a:lnTo>
                    <a:pt x="329945" y="149051"/>
                  </a:lnTo>
                  <a:lnTo>
                    <a:pt x="329945" y="166156"/>
                  </a:lnTo>
                  <a:lnTo>
                    <a:pt x="334018" y="166156"/>
                  </a:lnTo>
                  <a:lnTo>
                    <a:pt x="334018" y="154753"/>
                  </a:lnTo>
                  <a:close/>
                  <a:moveTo>
                    <a:pt x="316095" y="154753"/>
                  </a:moveTo>
                  <a:lnTo>
                    <a:pt x="321798" y="154753"/>
                  </a:lnTo>
                  <a:lnTo>
                    <a:pt x="321798" y="149051"/>
                  </a:lnTo>
                  <a:lnTo>
                    <a:pt x="312022" y="149051"/>
                  </a:lnTo>
                  <a:lnTo>
                    <a:pt x="312022" y="166156"/>
                  </a:lnTo>
                  <a:lnTo>
                    <a:pt x="316095" y="166156"/>
                  </a:lnTo>
                  <a:lnTo>
                    <a:pt x="316095" y="154753"/>
                  </a:lnTo>
                  <a:close/>
                  <a:moveTo>
                    <a:pt x="0" y="0"/>
                  </a:moveTo>
                  <a:lnTo>
                    <a:pt x="0" y="448784"/>
                  </a:lnTo>
                  <a:lnTo>
                    <a:pt x="235442" y="448784"/>
                  </a:lnTo>
                  <a:lnTo>
                    <a:pt x="235442" y="313578"/>
                  </a:lnTo>
                  <a:lnTo>
                    <a:pt x="275361" y="313578"/>
                  </a:lnTo>
                  <a:lnTo>
                    <a:pt x="275361" y="448784"/>
                  </a:lnTo>
                  <a:lnTo>
                    <a:pt x="281064" y="448784"/>
                  </a:lnTo>
                  <a:lnTo>
                    <a:pt x="281064" y="301361"/>
                  </a:lnTo>
                  <a:lnTo>
                    <a:pt x="354385" y="301361"/>
                  </a:lnTo>
                  <a:lnTo>
                    <a:pt x="354385" y="448784"/>
                  </a:lnTo>
                  <a:lnTo>
                    <a:pt x="359273" y="448784"/>
                  </a:lnTo>
                  <a:lnTo>
                    <a:pt x="359273" y="313578"/>
                  </a:lnTo>
                  <a:lnTo>
                    <a:pt x="399192" y="313578"/>
                  </a:lnTo>
                  <a:lnTo>
                    <a:pt x="399192" y="448784"/>
                  </a:lnTo>
                  <a:lnTo>
                    <a:pt x="452961" y="448784"/>
                  </a:lnTo>
                  <a:lnTo>
                    <a:pt x="452961" y="0"/>
                  </a:lnTo>
                  <a:lnTo>
                    <a:pt x="0" y="0"/>
                  </a:lnTo>
                  <a:close/>
                  <a:moveTo>
                    <a:pt x="316910" y="75747"/>
                  </a:moveTo>
                  <a:lnTo>
                    <a:pt x="356829" y="100182"/>
                  </a:lnTo>
                  <a:lnTo>
                    <a:pt x="276991" y="100182"/>
                  </a:lnTo>
                  <a:lnTo>
                    <a:pt x="316910" y="75747"/>
                  </a:lnTo>
                  <a:close/>
                  <a:moveTo>
                    <a:pt x="276991" y="104255"/>
                  </a:moveTo>
                  <a:lnTo>
                    <a:pt x="357644" y="104255"/>
                  </a:lnTo>
                  <a:lnTo>
                    <a:pt x="361717" y="133576"/>
                  </a:lnTo>
                  <a:lnTo>
                    <a:pt x="272917" y="133576"/>
                  </a:lnTo>
                  <a:lnTo>
                    <a:pt x="276991" y="104255"/>
                  </a:lnTo>
                  <a:close/>
                  <a:moveTo>
                    <a:pt x="390231" y="308691"/>
                  </a:moveTo>
                  <a:lnTo>
                    <a:pt x="358458" y="308691"/>
                  </a:lnTo>
                  <a:lnTo>
                    <a:pt x="358458" y="295660"/>
                  </a:lnTo>
                  <a:lnTo>
                    <a:pt x="274547" y="295660"/>
                  </a:lnTo>
                  <a:lnTo>
                    <a:pt x="274547" y="308691"/>
                  </a:lnTo>
                  <a:lnTo>
                    <a:pt x="242774" y="308691"/>
                  </a:lnTo>
                  <a:lnTo>
                    <a:pt x="242774" y="280184"/>
                  </a:lnTo>
                  <a:lnTo>
                    <a:pt x="248477" y="280184"/>
                  </a:lnTo>
                  <a:lnTo>
                    <a:pt x="248477" y="187333"/>
                  </a:lnTo>
                  <a:lnTo>
                    <a:pt x="257438" y="187333"/>
                  </a:lnTo>
                  <a:lnTo>
                    <a:pt x="257438" y="139278"/>
                  </a:lnTo>
                  <a:lnTo>
                    <a:pt x="374752" y="139278"/>
                  </a:lnTo>
                  <a:lnTo>
                    <a:pt x="374752" y="187333"/>
                  </a:lnTo>
                  <a:lnTo>
                    <a:pt x="383713" y="187333"/>
                  </a:lnTo>
                  <a:lnTo>
                    <a:pt x="383713" y="280184"/>
                  </a:lnTo>
                  <a:lnTo>
                    <a:pt x="389416" y="280184"/>
                  </a:lnTo>
                  <a:lnTo>
                    <a:pt x="389416" y="308691"/>
                  </a:lnTo>
                  <a:close/>
                  <a:moveTo>
                    <a:pt x="336462" y="280184"/>
                  </a:moveTo>
                  <a:lnTo>
                    <a:pt x="342979" y="280184"/>
                  </a:lnTo>
                  <a:lnTo>
                    <a:pt x="342979" y="218283"/>
                  </a:lnTo>
                  <a:lnTo>
                    <a:pt x="357644" y="218283"/>
                  </a:lnTo>
                  <a:lnTo>
                    <a:pt x="357644" y="207695"/>
                  </a:lnTo>
                  <a:lnTo>
                    <a:pt x="335647" y="207695"/>
                  </a:lnTo>
                  <a:lnTo>
                    <a:pt x="336462" y="280184"/>
                  </a:lnTo>
                  <a:close/>
                  <a:moveTo>
                    <a:pt x="268844" y="197107"/>
                  </a:moveTo>
                  <a:lnTo>
                    <a:pt x="364976" y="197107"/>
                  </a:lnTo>
                  <a:lnTo>
                    <a:pt x="369864" y="190590"/>
                  </a:lnTo>
                  <a:lnTo>
                    <a:pt x="264770" y="190590"/>
                  </a:lnTo>
                  <a:lnTo>
                    <a:pt x="268844" y="197107"/>
                  </a:lnTo>
                  <a:close/>
                  <a:moveTo>
                    <a:pt x="306319" y="280184"/>
                  </a:moveTo>
                  <a:lnTo>
                    <a:pt x="312836" y="280184"/>
                  </a:lnTo>
                  <a:lnTo>
                    <a:pt x="312836" y="218283"/>
                  </a:lnTo>
                  <a:lnTo>
                    <a:pt x="327501" y="218283"/>
                  </a:lnTo>
                  <a:lnTo>
                    <a:pt x="327501" y="207695"/>
                  </a:lnTo>
                  <a:lnTo>
                    <a:pt x="306319" y="207695"/>
                  </a:lnTo>
                  <a:lnTo>
                    <a:pt x="306319" y="280184"/>
                  </a:lnTo>
                  <a:close/>
                  <a:moveTo>
                    <a:pt x="298172" y="154753"/>
                  </a:moveTo>
                  <a:lnTo>
                    <a:pt x="303875" y="154753"/>
                  </a:lnTo>
                  <a:lnTo>
                    <a:pt x="303875" y="149051"/>
                  </a:lnTo>
                  <a:lnTo>
                    <a:pt x="294099" y="149051"/>
                  </a:lnTo>
                  <a:lnTo>
                    <a:pt x="294099" y="166156"/>
                  </a:lnTo>
                  <a:lnTo>
                    <a:pt x="298172" y="166156"/>
                  </a:lnTo>
                  <a:lnTo>
                    <a:pt x="298172" y="154753"/>
                  </a:lnTo>
                  <a:close/>
                  <a:moveTo>
                    <a:pt x="276176" y="280184"/>
                  </a:moveTo>
                  <a:lnTo>
                    <a:pt x="282693" y="280184"/>
                  </a:lnTo>
                  <a:lnTo>
                    <a:pt x="282693" y="218283"/>
                  </a:lnTo>
                  <a:lnTo>
                    <a:pt x="297357" y="218283"/>
                  </a:lnTo>
                  <a:lnTo>
                    <a:pt x="297357" y="207695"/>
                  </a:lnTo>
                  <a:lnTo>
                    <a:pt x="276176" y="207695"/>
                  </a:lnTo>
                  <a:lnTo>
                    <a:pt x="276176" y="280184"/>
                  </a:lnTo>
                  <a:close/>
                  <a:moveTo>
                    <a:pt x="317724" y="320094"/>
                  </a:moveTo>
                  <a:cubicBezTo>
                    <a:pt x="306319" y="320094"/>
                    <a:pt x="297357" y="329054"/>
                    <a:pt x="297357" y="340456"/>
                  </a:cubicBezTo>
                  <a:cubicBezTo>
                    <a:pt x="297357" y="351859"/>
                    <a:pt x="306319" y="360819"/>
                    <a:pt x="317724" y="360819"/>
                  </a:cubicBezTo>
                  <a:cubicBezTo>
                    <a:pt x="329130" y="360819"/>
                    <a:pt x="338091" y="351859"/>
                    <a:pt x="338091" y="340456"/>
                  </a:cubicBezTo>
                  <a:cubicBezTo>
                    <a:pt x="338091" y="329054"/>
                    <a:pt x="328315" y="320094"/>
                    <a:pt x="317724" y="320094"/>
                  </a:cubicBezTo>
                  <a:moveTo>
                    <a:pt x="317724" y="355932"/>
                  </a:moveTo>
                  <a:cubicBezTo>
                    <a:pt x="308763" y="355932"/>
                    <a:pt x="301431" y="348601"/>
                    <a:pt x="301431" y="339642"/>
                  </a:cubicBezTo>
                  <a:cubicBezTo>
                    <a:pt x="301431" y="330683"/>
                    <a:pt x="308763" y="323352"/>
                    <a:pt x="317724" y="323352"/>
                  </a:cubicBezTo>
                  <a:cubicBezTo>
                    <a:pt x="326686" y="323352"/>
                    <a:pt x="333203" y="330683"/>
                    <a:pt x="333203" y="339642"/>
                  </a:cubicBezTo>
                  <a:cubicBezTo>
                    <a:pt x="333203" y="349416"/>
                    <a:pt x="325871" y="355932"/>
                    <a:pt x="317724" y="355932"/>
                  </a:cubicBezTo>
                </a:path>
              </a:pathLst>
            </a:custGeom>
            <a:grpFill/>
            <a:ln w="8132"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857CD60E-1C33-62A9-0C92-45A2B3AFF0A7}"/>
                </a:ext>
              </a:extLst>
            </p:cNvPr>
            <p:cNvSpPr/>
            <p:nvPr/>
          </p:nvSpPr>
          <p:spPr>
            <a:xfrm>
              <a:off x="4869909" y="3608187"/>
              <a:ext cx="142568" cy="167784"/>
            </a:xfrm>
            <a:custGeom>
              <a:avLst/>
              <a:gdLst>
                <a:gd name="connsiteX0" fmla="*/ 142569 w 142568"/>
                <a:gd name="connsiteY0" fmla="*/ 100182 h 167784"/>
                <a:gd name="connsiteX1" fmla="*/ 142569 w 142568"/>
                <a:gd name="connsiteY1" fmla="*/ 0 h 167784"/>
                <a:gd name="connsiteX2" fmla="*/ 108352 w 142568"/>
                <a:gd name="connsiteY2" fmla="*/ 0 h 167784"/>
                <a:gd name="connsiteX3" fmla="*/ 108352 w 142568"/>
                <a:gd name="connsiteY3" fmla="*/ 102626 h 167784"/>
                <a:gd name="connsiteX4" fmla="*/ 100205 w 142568"/>
                <a:gd name="connsiteY4" fmla="*/ 127875 h 167784"/>
                <a:gd name="connsiteX5" fmla="*/ 71692 w 142568"/>
                <a:gd name="connsiteY5" fmla="*/ 138463 h 167784"/>
                <a:gd name="connsiteX6" fmla="*/ 43993 w 142568"/>
                <a:gd name="connsiteY6" fmla="*/ 127875 h 167784"/>
                <a:gd name="connsiteX7" fmla="*/ 35031 w 142568"/>
                <a:gd name="connsiteY7" fmla="*/ 100997 h 167784"/>
                <a:gd name="connsiteX8" fmla="*/ 35031 w 142568"/>
                <a:gd name="connsiteY8" fmla="*/ 0 h 167784"/>
                <a:gd name="connsiteX9" fmla="*/ 0 w 142568"/>
                <a:gd name="connsiteY9" fmla="*/ 0 h 167784"/>
                <a:gd name="connsiteX10" fmla="*/ 0 w 142568"/>
                <a:gd name="connsiteY10" fmla="*/ 104255 h 167784"/>
                <a:gd name="connsiteX11" fmla="*/ 16294 w 142568"/>
                <a:gd name="connsiteY11" fmla="*/ 150681 h 167784"/>
                <a:gd name="connsiteX12" fmla="*/ 70062 w 142568"/>
                <a:gd name="connsiteY12" fmla="*/ 167785 h 167784"/>
                <a:gd name="connsiteX13" fmla="*/ 125460 w 142568"/>
                <a:gd name="connsiteY13" fmla="*/ 149051 h 167784"/>
                <a:gd name="connsiteX14" fmla="*/ 142569 w 142568"/>
                <a:gd name="connsiteY14" fmla="*/ 100182 h 16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568" h="167784">
                  <a:moveTo>
                    <a:pt x="142569" y="100182"/>
                  </a:moveTo>
                  <a:lnTo>
                    <a:pt x="142569" y="0"/>
                  </a:lnTo>
                  <a:lnTo>
                    <a:pt x="108352" y="0"/>
                  </a:lnTo>
                  <a:lnTo>
                    <a:pt x="108352" y="102626"/>
                  </a:lnTo>
                  <a:cubicBezTo>
                    <a:pt x="108352" y="113214"/>
                    <a:pt x="105908" y="122173"/>
                    <a:pt x="100205" y="127875"/>
                  </a:cubicBezTo>
                  <a:cubicBezTo>
                    <a:pt x="94503" y="134391"/>
                    <a:pt x="84726" y="138463"/>
                    <a:pt x="71692" y="138463"/>
                  </a:cubicBezTo>
                  <a:cubicBezTo>
                    <a:pt x="60286" y="138463"/>
                    <a:pt x="49695" y="135205"/>
                    <a:pt x="43993" y="127875"/>
                  </a:cubicBezTo>
                  <a:cubicBezTo>
                    <a:pt x="38290" y="121359"/>
                    <a:pt x="35031" y="113214"/>
                    <a:pt x="35031" y="100997"/>
                  </a:cubicBezTo>
                  <a:lnTo>
                    <a:pt x="35031" y="0"/>
                  </a:lnTo>
                  <a:lnTo>
                    <a:pt x="0" y="0"/>
                  </a:lnTo>
                  <a:lnTo>
                    <a:pt x="0" y="104255"/>
                  </a:lnTo>
                  <a:cubicBezTo>
                    <a:pt x="0" y="123802"/>
                    <a:pt x="4888" y="140092"/>
                    <a:pt x="16294" y="150681"/>
                  </a:cubicBezTo>
                  <a:cubicBezTo>
                    <a:pt x="28514" y="162083"/>
                    <a:pt x="46437" y="167785"/>
                    <a:pt x="70062" y="167785"/>
                  </a:cubicBezTo>
                  <a:cubicBezTo>
                    <a:pt x="95317" y="167785"/>
                    <a:pt x="113240" y="161269"/>
                    <a:pt x="125460" y="149051"/>
                  </a:cubicBezTo>
                  <a:cubicBezTo>
                    <a:pt x="136866" y="136834"/>
                    <a:pt x="142569" y="120544"/>
                    <a:pt x="142569" y="100182"/>
                  </a:cubicBezTo>
                </a:path>
              </a:pathLst>
            </a:custGeom>
            <a:grpFill/>
            <a:ln w="8132" cap="flat">
              <a:noFill/>
              <a:prstDash val="solid"/>
              <a:miter/>
            </a:ln>
          </p:spPr>
          <p:txBody>
            <a:bodyPr rtlCol="0" anchor="ctr"/>
            <a:lstStyle/>
            <a:p>
              <a:endParaRPr lang="en-US"/>
            </a:p>
          </p:txBody>
        </p:sp>
        <p:sp>
          <p:nvSpPr>
            <p:cNvPr id="11" name="Freeform 10">
              <a:extLst>
                <a:ext uri="{FF2B5EF4-FFF2-40B4-BE49-F238E27FC236}">
                  <a16:creationId xmlns:a16="http://schemas.microsoft.com/office/drawing/2014/main" id="{D713F9BC-4257-2AF1-FBFF-094AD22A1AF5}"/>
                </a:ext>
              </a:extLst>
            </p:cNvPr>
            <p:cNvSpPr/>
            <p:nvPr/>
          </p:nvSpPr>
          <p:spPr>
            <a:xfrm>
              <a:off x="5055656" y="3607373"/>
              <a:ext cx="153974" cy="166155"/>
            </a:xfrm>
            <a:custGeom>
              <a:avLst/>
              <a:gdLst>
                <a:gd name="connsiteX0" fmla="*/ 153974 w 153974"/>
                <a:gd name="connsiteY0" fmla="*/ 165341 h 166155"/>
                <a:gd name="connsiteX1" fmla="*/ 153974 w 153974"/>
                <a:gd name="connsiteY1" fmla="*/ 815 h 166155"/>
                <a:gd name="connsiteX2" fmla="*/ 119758 w 153974"/>
                <a:gd name="connsiteY2" fmla="*/ 815 h 166155"/>
                <a:gd name="connsiteX3" fmla="*/ 119758 w 153974"/>
                <a:gd name="connsiteY3" fmla="*/ 84707 h 166155"/>
                <a:gd name="connsiteX4" fmla="*/ 120572 w 153974"/>
                <a:gd name="connsiteY4" fmla="*/ 109956 h 166155"/>
                <a:gd name="connsiteX5" fmla="*/ 119758 w 153974"/>
                <a:gd name="connsiteY5" fmla="*/ 109956 h 166155"/>
                <a:gd name="connsiteX6" fmla="*/ 104279 w 153974"/>
                <a:gd name="connsiteY6" fmla="*/ 87965 h 166155"/>
                <a:gd name="connsiteX7" fmla="*/ 35031 w 153974"/>
                <a:gd name="connsiteY7" fmla="*/ 0 h 166155"/>
                <a:gd name="connsiteX8" fmla="*/ 0 w 153974"/>
                <a:gd name="connsiteY8" fmla="*/ 0 h 166155"/>
                <a:gd name="connsiteX9" fmla="*/ 0 w 153974"/>
                <a:gd name="connsiteY9" fmla="*/ 165341 h 166155"/>
                <a:gd name="connsiteX10" fmla="*/ 34216 w 153974"/>
                <a:gd name="connsiteY10" fmla="*/ 165341 h 166155"/>
                <a:gd name="connsiteX11" fmla="*/ 34216 w 153974"/>
                <a:gd name="connsiteY11" fmla="*/ 74933 h 166155"/>
                <a:gd name="connsiteX12" fmla="*/ 33402 w 153974"/>
                <a:gd name="connsiteY12" fmla="*/ 52127 h 166155"/>
                <a:gd name="connsiteX13" fmla="*/ 34216 w 153974"/>
                <a:gd name="connsiteY13" fmla="*/ 52127 h 166155"/>
                <a:gd name="connsiteX14" fmla="*/ 49695 w 153974"/>
                <a:gd name="connsiteY14" fmla="*/ 74119 h 166155"/>
                <a:gd name="connsiteX15" fmla="*/ 121387 w 153974"/>
                <a:gd name="connsiteY15" fmla="*/ 166156 h 166155"/>
                <a:gd name="connsiteX16" fmla="*/ 153974 w 153974"/>
                <a:gd name="connsiteY16" fmla="*/ 166156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3974" h="166155">
                  <a:moveTo>
                    <a:pt x="153974" y="165341"/>
                  </a:moveTo>
                  <a:lnTo>
                    <a:pt x="153974" y="815"/>
                  </a:lnTo>
                  <a:lnTo>
                    <a:pt x="119758" y="815"/>
                  </a:lnTo>
                  <a:lnTo>
                    <a:pt x="119758" y="84707"/>
                  </a:lnTo>
                  <a:cubicBezTo>
                    <a:pt x="119758" y="92037"/>
                    <a:pt x="119758" y="102626"/>
                    <a:pt x="120572" y="109956"/>
                  </a:cubicBezTo>
                  <a:lnTo>
                    <a:pt x="119758" y="109956"/>
                  </a:lnTo>
                  <a:cubicBezTo>
                    <a:pt x="114870" y="103440"/>
                    <a:pt x="110796" y="96924"/>
                    <a:pt x="104279" y="87965"/>
                  </a:cubicBezTo>
                  <a:lnTo>
                    <a:pt x="35031" y="0"/>
                  </a:lnTo>
                  <a:lnTo>
                    <a:pt x="0" y="0"/>
                  </a:lnTo>
                  <a:lnTo>
                    <a:pt x="0" y="165341"/>
                  </a:lnTo>
                  <a:lnTo>
                    <a:pt x="34216" y="165341"/>
                  </a:lnTo>
                  <a:lnTo>
                    <a:pt x="34216" y="74933"/>
                  </a:lnTo>
                  <a:cubicBezTo>
                    <a:pt x="34216" y="67603"/>
                    <a:pt x="34216" y="57829"/>
                    <a:pt x="33402" y="52127"/>
                  </a:cubicBezTo>
                  <a:lnTo>
                    <a:pt x="34216" y="52127"/>
                  </a:lnTo>
                  <a:cubicBezTo>
                    <a:pt x="39105" y="59458"/>
                    <a:pt x="43993" y="65974"/>
                    <a:pt x="49695" y="74119"/>
                  </a:cubicBezTo>
                  <a:lnTo>
                    <a:pt x="121387" y="166156"/>
                  </a:lnTo>
                  <a:lnTo>
                    <a:pt x="153974" y="166156"/>
                  </a:lnTo>
                  <a:close/>
                </a:path>
              </a:pathLst>
            </a:custGeom>
            <a:grpFill/>
            <a:ln w="8132" cap="flat">
              <a:noFill/>
              <a:prstDash val="solid"/>
              <a:miter/>
            </a:ln>
          </p:spPr>
          <p:txBody>
            <a:bodyPr rtlCol="0" anchor="ctr"/>
            <a:lstStyle/>
            <a:p>
              <a:endParaRPr lang="en-US"/>
            </a:p>
          </p:txBody>
        </p:sp>
        <p:sp>
          <p:nvSpPr>
            <p:cNvPr id="12" name="Freeform 11">
              <a:extLst>
                <a:ext uri="{FF2B5EF4-FFF2-40B4-BE49-F238E27FC236}">
                  <a16:creationId xmlns:a16="http://schemas.microsoft.com/office/drawing/2014/main" id="{96E6387E-F2FF-131D-205E-0AD702D56C06}"/>
                </a:ext>
              </a:extLst>
            </p:cNvPr>
            <p:cNvSpPr/>
            <p:nvPr/>
          </p:nvSpPr>
          <p:spPr>
            <a:xfrm>
              <a:off x="5256066" y="3608187"/>
              <a:ext cx="34216" cy="165341"/>
            </a:xfrm>
            <a:custGeom>
              <a:avLst/>
              <a:gdLst>
                <a:gd name="connsiteX0" fmla="*/ 0 w 34216"/>
                <a:gd name="connsiteY0" fmla="*/ 0 h 165341"/>
                <a:gd name="connsiteX1" fmla="*/ 34216 w 34216"/>
                <a:gd name="connsiteY1" fmla="*/ 0 h 165341"/>
                <a:gd name="connsiteX2" fmla="*/ 34216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6" y="0"/>
                  </a:lnTo>
                  <a:lnTo>
                    <a:pt x="34216" y="165341"/>
                  </a:lnTo>
                  <a:lnTo>
                    <a:pt x="0" y="165341"/>
                  </a:lnTo>
                  <a:close/>
                </a:path>
              </a:pathLst>
            </a:custGeom>
            <a:grpFill/>
            <a:ln w="813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E664D582-AD19-CB9B-B63F-544EBF48488A}"/>
                </a:ext>
              </a:extLst>
            </p:cNvPr>
            <p:cNvSpPr/>
            <p:nvPr/>
          </p:nvSpPr>
          <p:spPr>
            <a:xfrm>
              <a:off x="5307391" y="3607373"/>
              <a:ext cx="167008" cy="166155"/>
            </a:xfrm>
            <a:custGeom>
              <a:avLst/>
              <a:gdLst>
                <a:gd name="connsiteX0" fmla="*/ 167009 w 167008"/>
                <a:gd name="connsiteY0" fmla="*/ 815 h 166155"/>
                <a:gd name="connsiteX1" fmla="*/ 131978 w 167008"/>
                <a:gd name="connsiteY1" fmla="*/ 815 h 166155"/>
                <a:gd name="connsiteX2" fmla="*/ 94503 w 167008"/>
                <a:gd name="connsiteY2" fmla="*/ 89594 h 166155"/>
                <a:gd name="connsiteX3" fmla="*/ 83097 w 167008"/>
                <a:gd name="connsiteY3" fmla="*/ 118915 h 166155"/>
                <a:gd name="connsiteX4" fmla="*/ 82283 w 167008"/>
                <a:gd name="connsiteY4" fmla="*/ 118915 h 166155"/>
                <a:gd name="connsiteX5" fmla="*/ 70877 w 167008"/>
                <a:gd name="connsiteY5" fmla="*/ 87965 h 166155"/>
                <a:gd name="connsiteX6" fmla="*/ 37475 w 167008"/>
                <a:gd name="connsiteY6" fmla="*/ 0 h 166155"/>
                <a:gd name="connsiteX7" fmla="*/ 0 w 167008"/>
                <a:gd name="connsiteY7" fmla="*/ 0 h 166155"/>
                <a:gd name="connsiteX8" fmla="*/ 67618 w 167008"/>
                <a:gd name="connsiteY8" fmla="*/ 166156 h 166155"/>
                <a:gd name="connsiteX9" fmla="*/ 92873 w 167008"/>
                <a:gd name="connsiteY9" fmla="*/ 166156 h 166155"/>
                <a:gd name="connsiteX10" fmla="*/ 167009 w 167008"/>
                <a:gd name="connsiteY10" fmla="*/ 815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008" h="166155">
                  <a:moveTo>
                    <a:pt x="167009" y="815"/>
                  </a:moveTo>
                  <a:lnTo>
                    <a:pt x="131978" y="815"/>
                  </a:lnTo>
                  <a:lnTo>
                    <a:pt x="94503" y="89594"/>
                  </a:lnTo>
                  <a:cubicBezTo>
                    <a:pt x="89615" y="100997"/>
                    <a:pt x="86356" y="109956"/>
                    <a:pt x="83097" y="118915"/>
                  </a:cubicBezTo>
                  <a:lnTo>
                    <a:pt x="82283" y="118915"/>
                  </a:lnTo>
                  <a:cubicBezTo>
                    <a:pt x="79024" y="109956"/>
                    <a:pt x="74950" y="99368"/>
                    <a:pt x="70877" y="87965"/>
                  </a:cubicBezTo>
                  <a:lnTo>
                    <a:pt x="37475" y="0"/>
                  </a:lnTo>
                  <a:lnTo>
                    <a:pt x="0" y="0"/>
                  </a:lnTo>
                  <a:lnTo>
                    <a:pt x="67618" y="166156"/>
                  </a:lnTo>
                  <a:lnTo>
                    <a:pt x="92873" y="166156"/>
                  </a:lnTo>
                  <a:lnTo>
                    <a:pt x="167009" y="815"/>
                  </a:lnTo>
                  <a:close/>
                </a:path>
              </a:pathLst>
            </a:custGeom>
            <a:grpFill/>
            <a:ln w="813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D6D98FD-D843-D04E-A74E-3823EDDA51B1}"/>
                </a:ext>
              </a:extLst>
            </p:cNvPr>
            <p:cNvSpPr/>
            <p:nvPr/>
          </p:nvSpPr>
          <p:spPr>
            <a:xfrm>
              <a:off x="5493953"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6356 w 95317"/>
                <a:gd name="connsiteY4" fmla="*/ 94481 h 164526"/>
                <a:gd name="connsiteX5" fmla="*/ 86356 w 95317"/>
                <a:gd name="connsiteY5" fmla="*/ 65974 h 164526"/>
                <a:gd name="connsiteX6" fmla="*/ 34216 w 95317"/>
                <a:gd name="connsiteY6" fmla="*/ 65974 h 164526"/>
                <a:gd name="connsiteX7" fmla="*/ 34216 w 95317"/>
                <a:gd name="connsiteY7" fmla="*/ 27693 h 164526"/>
                <a:gd name="connsiteX8" fmla="*/ 86356 w 95317"/>
                <a:gd name="connsiteY8" fmla="*/ 27693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6356" y="94481"/>
                  </a:lnTo>
                  <a:lnTo>
                    <a:pt x="86356" y="65974"/>
                  </a:lnTo>
                  <a:lnTo>
                    <a:pt x="34216" y="65974"/>
                  </a:lnTo>
                  <a:lnTo>
                    <a:pt x="34216" y="27693"/>
                  </a:lnTo>
                  <a:lnTo>
                    <a:pt x="86356" y="27693"/>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A8A6DBF3-A0C5-EDD8-90A5-64C810A16E00}"/>
                </a:ext>
              </a:extLst>
            </p:cNvPr>
            <p:cNvSpPr/>
            <p:nvPr/>
          </p:nvSpPr>
          <p:spPr>
            <a:xfrm>
              <a:off x="5626745" y="3608187"/>
              <a:ext cx="127089" cy="165341"/>
            </a:xfrm>
            <a:custGeom>
              <a:avLst/>
              <a:gdLst>
                <a:gd name="connsiteX0" fmla="*/ 127090 w 127089"/>
                <a:gd name="connsiteY0" fmla="*/ 164527 h 165341"/>
                <a:gd name="connsiteX1" fmla="*/ 78209 w 127089"/>
                <a:gd name="connsiteY1" fmla="*/ 89594 h 165341"/>
                <a:gd name="connsiteX2" fmla="*/ 78209 w 127089"/>
                <a:gd name="connsiteY2" fmla="*/ 89594 h 165341"/>
                <a:gd name="connsiteX3" fmla="*/ 108352 w 127089"/>
                <a:gd name="connsiteY3" fmla="*/ 47240 h 165341"/>
                <a:gd name="connsiteX4" fmla="*/ 48066 w 127089"/>
                <a:gd name="connsiteY4" fmla="*/ 0 h 165341"/>
                <a:gd name="connsiteX5" fmla="*/ 0 w 127089"/>
                <a:gd name="connsiteY5" fmla="*/ 0 h 165341"/>
                <a:gd name="connsiteX6" fmla="*/ 0 w 127089"/>
                <a:gd name="connsiteY6" fmla="*/ 165341 h 165341"/>
                <a:gd name="connsiteX7" fmla="*/ 34217 w 127089"/>
                <a:gd name="connsiteY7" fmla="*/ 165341 h 165341"/>
                <a:gd name="connsiteX8" fmla="*/ 34217 w 127089"/>
                <a:gd name="connsiteY8" fmla="*/ 101811 h 165341"/>
                <a:gd name="connsiteX9" fmla="*/ 47251 w 127089"/>
                <a:gd name="connsiteY9" fmla="*/ 101811 h 165341"/>
                <a:gd name="connsiteX10" fmla="*/ 87985 w 127089"/>
                <a:gd name="connsiteY10" fmla="*/ 165341 h 165341"/>
                <a:gd name="connsiteX11" fmla="*/ 127090 w 127089"/>
                <a:gd name="connsiteY11" fmla="*/ 165341 h 165341"/>
                <a:gd name="connsiteX12" fmla="*/ 74136 w 127089"/>
                <a:gd name="connsiteY12" fmla="*/ 50498 h 165341"/>
                <a:gd name="connsiteX13" fmla="*/ 48881 w 127089"/>
                <a:gd name="connsiteY13" fmla="*/ 75747 h 165341"/>
                <a:gd name="connsiteX14" fmla="*/ 34217 w 127089"/>
                <a:gd name="connsiteY14" fmla="*/ 75747 h 165341"/>
                <a:gd name="connsiteX15" fmla="*/ 34217 w 127089"/>
                <a:gd name="connsiteY15" fmla="*/ 28507 h 165341"/>
                <a:gd name="connsiteX16" fmla="*/ 48881 w 127089"/>
                <a:gd name="connsiteY16" fmla="*/ 28507 h 165341"/>
                <a:gd name="connsiteX17" fmla="*/ 74136 w 127089"/>
                <a:gd name="connsiteY17" fmla="*/ 50498 h 165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089" h="165341">
                  <a:moveTo>
                    <a:pt x="127090" y="164527"/>
                  </a:moveTo>
                  <a:cubicBezTo>
                    <a:pt x="101835" y="122173"/>
                    <a:pt x="86356" y="94481"/>
                    <a:pt x="78209" y="89594"/>
                  </a:cubicBezTo>
                  <a:lnTo>
                    <a:pt x="78209" y="89594"/>
                  </a:lnTo>
                  <a:cubicBezTo>
                    <a:pt x="93688" y="83078"/>
                    <a:pt x="108352" y="68417"/>
                    <a:pt x="108352" y="47240"/>
                  </a:cubicBezTo>
                  <a:cubicBezTo>
                    <a:pt x="108352" y="21991"/>
                    <a:pt x="92059" y="0"/>
                    <a:pt x="48066" y="0"/>
                  </a:cubicBezTo>
                  <a:lnTo>
                    <a:pt x="0" y="0"/>
                  </a:lnTo>
                  <a:lnTo>
                    <a:pt x="0" y="165341"/>
                  </a:lnTo>
                  <a:lnTo>
                    <a:pt x="34217" y="165341"/>
                  </a:lnTo>
                  <a:lnTo>
                    <a:pt x="34217" y="101811"/>
                  </a:lnTo>
                  <a:lnTo>
                    <a:pt x="47251" y="101811"/>
                  </a:lnTo>
                  <a:cubicBezTo>
                    <a:pt x="52954" y="104255"/>
                    <a:pt x="63545" y="122988"/>
                    <a:pt x="87985" y="165341"/>
                  </a:cubicBezTo>
                  <a:lnTo>
                    <a:pt x="127090" y="165341"/>
                  </a:lnTo>
                  <a:close/>
                  <a:moveTo>
                    <a:pt x="74136" y="50498"/>
                  </a:moveTo>
                  <a:cubicBezTo>
                    <a:pt x="74136" y="65159"/>
                    <a:pt x="63545" y="75747"/>
                    <a:pt x="48881" y="75747"/>
                  </a:cubicBezTo>
                  <a:lnTo>
                    <a:pt x="34217" y="75747"/>
                  </a:lnTo>
                  <a:lnTo>
                    <a:pt x="34217" y="28507"/>
                  </a:lnTo>
                  <a:lnTo>
                    <a:pt x="48881" y="28507"/>
                  </a:lnTo>
                  <a:cubicBezTo>
                    <a:pt x="65174" y="28507"/>
                    <a:pt x="74136" y="38281"/>
                    <a:pt x="74136" y="50498"/>
                  </a:cubicBezTo>
                </a:path>
              </a:pathLst>
            </a:custGeom>
            <a:grpFill/>
            <a:ln w="813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5EDC7824-5010-625C-810C-5652A72D3A1E}"/>
                </a:ext>
              </a:extLst>
            </p:cNvPr>
            <p:cNvSpPr/>
            <p:nvPr/>
          </p:nvSpPr>
          <p:spPr>
            <a:xfrm>
              <a:off x="5762796" y="3606558"/>
              <a:ext cx="111610" cy="170228"/>
            </a:xfrm>
            <a:custGeom>
              <a:avLst/>
              <a:gdLst>
                <a:gd name="connsiteX0" fmla="*/ 111611 w 111610"/>
                <a:gd name="connsiteY0" fmla="*/ 119730 h 170228"/>
                <a:gd name="connsiteX1" fmla="*/ 40734 w 111610"/>
                <a:gd name="connsiteY1" fmla="*/ 41539 h 170228"/>
                <a:gd name="connsiteX2" fmla="*/ 62730 w 111610"/>
                <a:gd name="connsiteY2" fmla="*/ 26878 h 170228"/>
                <a:gd name="connsiteX3" fmla="*/ 101835 w 111610"/>
                <a:gd name="connsiteY3" fmla="*/ 39096 h 170228"/>
                <a:gd name="connsiteX4" fmla="*/ 102649 w 111610"/>
                <a:gd name="connsiteY4" fmla="*/ 9774 h 170228"/>
                <a:gd name="connsiteX5" fmla="*/ 61101 w 111610"/>
                <a:gd name="connsiteY5" fmla="*/ 0 h 170228"/>
                <a:gd name="connsiteX6" fmla="*/ 4888 w 111610"/>
                <a:gd name="connsiteY6" fmla="*/ 47241 h 170228"/>
                <a:gd name="connsiteX7" fmla="*/ 15479 w 111610"/>
                <a:gd name="connsiteY7" fmla="*/ 76562 h 170228"/>
                <a:gd name="connsiteX8" fmla="*/ 75765 w 111610"/>
                <a:gd name="connsiteY8" fmla="*/ 125432 h 170228"/>
                <a:gd name="connsiteX9" fmla="*/ 50510 w 111610"/>
                <a:gd name="connsiteY9" fmla="*/ 142536 h 170228"/>
                <a:gd name="connsiteX10" fmla="*/ 13035 w 111610"/>
                <a:gd name="connsiteY10" fmla="*/ 129504 h 170228"/>
                <a:gd name="connsiteX11" fmla="*/ 0 w 111610"/>
                <a:gd name="connsiteY11" fmla="*/ 154753 h 170228"/>
                <a:gd name="connsiteX12" fmla="*/ 52954 w 111610"/>
                <a:gd name="connsiteY12" fmla="*/ 170228 h 170228"/>
                <a:gd name="connsiteX13" fmla="*/ 111611 w 111610"/>
                <a:gd name="connsiteY13" fmla="*/ 119730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70228">
                  <a:moveTo>
                    <a:pt x="111611" y="119730"/>
                  </a:moveTo>
                  <a:cubicBezTo>
                    <a:pt x="111611" y="67603"/>
                    <a:pt x="40734" y="70861"/>
                    <a:pt x="40734" y="41539"/>
                  </a:cubicBezTo>
                  <a:cubicBezTo>
                    <a:pt x="40734" y="31765"/>
                    <a:pt x="50510" y="26878"/>
                    <a:pt x="62730" y="26878"/>
                  </a:cubicBezTo>
                  <a:cubicBezTo>
                    <a:pt x="76580" y="26878"/>
                    <a:pt x="87985" y="31765"/>
                    <a:pt x="101835" y="39096"/>
                  </a:cubicBezTo>
                  <a:lnTo>
                    <a:pt x="102649" y="9774"/>
                  </a:lnTo>
                  <a:cubicBezTo>
                    <a:pt x="92873" y="4072"/>
                    <a:pt x="78209" y="0"/>
                    <a:pt x="61101" y="0"/>
                  </a:cubicBezTo>
                  <a:cubicBezTo>
                    <a:pt x="24440" y="0"/>
                    <a:pt x="4888" y="21991"/>
                    <a:pt x="4888" y="47241"/>
                  </a:cubicBezTo>
                  <a:cubicBezTo>
                    <a:pt x="4888" y="60272"/>
                    <a:pt x="8962" y="69232"/>
                    <a:pt x="15479" y="76562"/>
                  </a:cubicBezTo>
                  <a:cubicBezTo>
                    <a:pt x="35846" y="99368"/>
                    <a:pt x="75765" y="103440"/>
                    <a:pt x="75765" y="125432"/>
                  </a:cubicBezTo>
                  <a:cubicBezTo>
                    <a:pt x="75765" y="137649"/>
                    <a:pt x="62730" y="142536"/>
                    <a:pt x="50510" y="142536"/>
                  </a:cubicBezTo>
                  <a:cubicBezTo>
                    <a:pt x="35846" y="142536"/>
                    <a:pt x="22811" y="136834"/>
                    <a:pt x="13035" y="129504"/>
                  </a:cubicBezTo>
                  <a:lnTo>
                    <a:pt x="0" y="154753"/>
                  </a:lnTo>
                  <a:cubicBezTo>
                    <a:pt x="12220" y="162898"/>
                    <a:pt x="28514" y="170228"/>
                    <a:pt x="52954" y="170228"/>
                  </a:cubicBezTo>
                  <a:cubicBezTo>
                    <a:pt x="84726" y="168599"/>
                    <a:pt x="111611" y="149866"/>
                    <a:pt x="111611" y="119730"/>
                  </a:cubicBezTo>
                </a:path>
              </a:pathLst>
            </a:custGeom>
            <a:grpFill/>
            <a:ln w="813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FED1FCCF-6D56-B003-CDC3-955AA66E35A5}"/>
                </a:ext>
              </a:extLst>
            </p:cNvPr>
            <p:cNvSpPr/>
            <p:nvPr/>
          </p:nvSpPr>
          <p:spPr>
            <a:xfrm>
              <a:off x="5902106" y="3608187"/>
              <a:ext cx="34216" cy="165341"/>
            </a:xfrm>
            <a:custGeom>
              <a:avLst/>
              <a:gdLst>
                <a:gd name="connsiteX0" fmla="*/ 0 w 34216"/>
                <a:gd name="connsiteY0" fmla="*/ 0 h 165341"/>
                <a:gd name="connsiteX1" fmla="*/ 34217 w 34216"/>
                <a:gd name="connsiteY1" fmla="*/ 0 h 165341"/>
                <a:gd name="connsiteX2" fmla="*/ 34217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7" y="0"/>
                  </a:lnTo>
                  <a:lnTo>
                    <a:pt x="34217" y="165341"/>
                  </a:lnTo>
                  <a:lnTo>
                    <a:pt x="0" y="165341"/>
                  </a:lnTo>
                  <a:close/>
                </a:path>
              </a:pathLst>
            </a:custGeom>
            <a:grpFill/>
            <a:ln w="8132"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6FE45D8A-D020-A09E-FA7B-79085A2253E0}"/>
                </a:ext>
              </a:extLst>
            </p:cNvPr>
            <p:cNvSpPr/>
            <p:nvPr/>
          </p:nvSpPr>
          <p:spPr>
            <a:xfrm>
              <a:off x="5960763" y="3608187"/>
              <a:ext cx="135236" cy="164526"/>
            </a:xfrm>
            <a:custGeom>
              <a:avLst/>
              <a:gdLst>
                <a:gd name="connsiteX0" fmla="*/ 135237 w 135236"/>
                <a:gd name="connsiteY0" fmla="*/ 0 h 164526"/>
                <a:gd name="connsiteX1" fmla="*/ 0 w 135236"/>
                <a:gd name="connsiteY1" fmla="*/ 0 h 164526"/>
                <a:gd name="connsiteX2" fmla="*/ 0 w 135236"/>
                <a:gd name="connsiteY2" fmla="*/ 27693 h 164526"/>
                <a:gd name="connsiteX3" fmla="*/ 48066 w 135236"/>
                <a:gd name="connsiteY3" fmla="*/ 27693 h 164526"/>
                <a:gd name="connsiteX4" fmla="*/ 48066 w 135236"/>
                <a:gd name="connsiteY4" fmla="*/ 164527 h 164526"/>
                <a:gd name="connsiteX5" fmla="*/ 83097 w 135236"/>
                <a:gd name="connsiteY5" fmla="*/ 164527 h 164526"/>
                <a:gd name="connsiteX6" fmla="*/ 83097 w 135236"/>
                <a:gd name="connsiteY6" fmla="*/ 27693 h 164526"/>
                <a:gd name="connsiteX7" fmla="*/ 127090 w 135236"/>
                <a:gd name="connsiteY7"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236" h="164526">
                  <a:moveTo>
                    <a:pt x="135237" y="0"/>
                  </a:moveTo>
                  <a:lnTo>
                    <a:pt x="0" y="0"/>
                  </a:lnTo>
                  <a:lnTo>
                    <a:pt x="0" y="27693"/>
                  </a:lnTo>
                  <a:lnTo>
                    <a:pt x="48066" y="27693"/>
                  </a:lnTo>
                  <a:lnTo>
                    <a:pt x="48066" y="164527"/>
                  </a:lnTo>
                  <a:lnTo>
                    <a:pt x="83097" y="164527"/>
                  </a:lnTo>
                  <a:lnTo>
                    <a:pt x="83097" y="27693"/>
                  </a:lnTo>
                  <a:lnTo>
                    <a:pt x="127090" y="27693"/>
                  </a:lnTo>
                  <a:close/>
                </a:path>
              </a:pathLst>
            </a:custGeom>
            <a:grpFill/>
            <a:ln w="813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46719797-3D1F-C1F7-BE3D-BCBFFE9E13DB}"/>
                </a:ext>
              </a:extLst>
            </p:cNvPr>
            <p:cNvSpPr/>
            <p:nvPr/>
          </p:nvSpPr>
          <p:spPr>
            <a:xfrm>
              <a:off x="6097629" y="3608187"/>
              <a:ext cx="149085" cy="164526"/>
            </a:xfrm>
            <a:custGeom>
              <a:avLst/>
              <a:gdLst>
                <a:gd name="connsiteX0" fmla="*/ 149086 w 149085"/>
                <a:gd name="connsiteY0" fmla="*/ 0 h 164526"/>
                <a:gd name="connsiteX1" fmla="*/ 113240 w 149085"/>
                <a:gd name="connsiteY1" fmla="*/ 0 h 164526"/>
                <a:gd name="connsiteX2" fmla="*/ 87985 w 149085"/>
                <a:gd name="connsiteY2" fmla="*/ 46426 h 164526"/>
                <a:gd name="connsiteX3" fmla="*/ 75765 w 149085"/>
                <a:gd name="connsiteY3" fmla="*/ 70046 h 164526"/>
                <a:gd name="connsiteX4" fmla="*/ 74950 w 149085"/>
                <a:gd name="connsiteY4" fmla="*/ 70046 h 164526"/>
                <a:gd name="connsiteX5" fmla="*/ 62730 w 149085"/>
                <a:gd name="connsiteY5" fmla="*/ 46426 h 164526"/>
                <a:gd name="connsiteX6" fmla="*/ 37475 w 149085"/>
                <a:gd name="connsiteY6" fmla="*/ 0 h 164526"/>
                <a:gd name="connsiteX7" fmla="*/ 0 w 149085"/>
                <a:gd name="connsiteY7" fmla="*/ 0 h 164526"/>
                <a:gd name="connsiteX8" fmla="*/ 57027 w 149085"/>
                <a:gd name="connsiteY8" fmla="*/ 99368 h 164526"/>
                <a:gd name="connsiteX9" fmla="*/ 57027 w 149085"/>
                <a:gd name="connsiteY9" fmla="*/ 164527 h 164526"/>
                <a:gd name="connsiteX10" fmla="*/ 91244 w 149085"/>
                <a:gd name="connsiteY10" fmla="*/ 164527 h 164526"/>
                <a:gd name="connsiteX11" fmla="*/ 91244 w 149085"/>
                <a:gd name="connsiteY11" fmla="*/ 99368 h 164526"/>
                <a:gd name="connsiteX12" fmla="*/ 149086 w 149085"/>
                <a:gd name="connsiteY12" fmla="*/ 0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085" h="164526">
                  <a:moveTo>
                    <a:pt x="149086" y="0"/>
                  </a:moveTo>
                  <a:lnTo>
                    <a:pt x="113240" y="0"/>
                  </a:lnTo>
                  <a:lnTo>
                    <a:pt x="87985" y="46426"/>
                  </a:lnTo>
                  <a:cubicBezTo>
                    <a:pt x="83912" y="53756"/>
                    <a:pt x="79838" y="61901"/>
                    <a:pt x="75765" y="70046"/>
                  </a:cubicBezTo>
                  <a:lnTo>
                    <a:pt x="74950" y="70046"/>
                  </a:lnTo>
                  <a:cubicBezTo>
                    <a:pt x="71692" y="62716"/>
                    <a:pt x="66803" y="52942"/>
                    <a:pt x="62730" y="46426"/>
                  </a:cubicBezTo>
                  <a:lnTo>
                    <a:pt x="37475" y="0"/>
                  </a:lnTo>
                  <a:lnTo>
                    <a:pt x="0" y="0"/>
                  </a:lnTo>
                  <a:lnTo>
                    <a:pt x="57027" y="99368"/>
                  </a:lnTo>
                  <a:lnTo>
                    <a:pt x="57027" y="164527"/>
                  </a:lnTo>
                  <a:lnTo>
                    <a:pt x="91244" y="164527"/>
                  </a:lnTo>
                  <a:lnTo>
                    <a:pt x="91244" y="99368"/>
                  </a:lnTo>
                  <a:lnTo>
                    <a:pt x="149086" y="0"/>
                  </a:lnTo>
                  <a:close/>
                </a:path>
              </a:pathLst>
            </a:custGeom>
            <a:grpFill/>
            <a:ln w="813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A684B0E6-6E32-A84F-B629-A97852FF86A7}"/>
                </a:ext>
              </a:extLst>
            </p:cNvPr>
            <p:cNvSpPr/>
            <p:nvPr/>
          </p:nvSpPr>
          <p:spPr>
            <a:xfrm>
              <a:off x="6313519" y="3606558"/>
              <a:ext cx="170267" cy="170228"/>
            </a:xfrm>
            <a:custGeom>
              <a:avLst/>
              <a:gdLst>
                <a:gd name="connsiteX0" fmla="*/ 170268 w 170267"/>
                <a:gd name="connsiteY0" fmla="*/ 83893 h 170228"/>
                <a:gd name="connsiteX1" fmla="*/ 149086 w 170267"/>
                <a:gd name="connsiteY1" fmla="*/ 25249 h 170228"/>
                <a:gd name="connsiteX2" fmla="*/ 84726 w 170267"/>
                <a:gd name="connsiteY2" fmla="*/ 0 h 170228"/>
                <a:gd name="connsiteX3" fmla="*/ 23626 w 170267"/>
                <a:gd name="connsiteY3" fmla="*/ 24435 h 170228"/>
                <a:gd name="connsiteX4" fmla="*/ 0 w 170267"/>
                <a:gd name="connsiteY4" fmla="*/ 86336 h 170228"/>
                <a:gd name="connsiteX5" fmla="*/ 26070 w 170267"/>
                <a:gd name="connsiteY5" fmla="*/ 149866 h 170228"/>
                <a:gd name="connsiteX6" fmla="*/ 84726 w 170267"/>
                <a:gd name="connsiteY6" fmla="*/ 170228 h 170228"/>
                <a:gd name="connsiteX7" fmla="*/ 146642 w 170267"/>
                <a:gd name="connsiteY7" fmla="*/ 145794 h 170228"/>
                <a:gd name="connsiteX8" fmla="*/ 170268 w 170267"/>
                <a:gd name="connsiteY8" fmla="*/ 83893 h 170228"/>
                <a:gd name="connsiteX9" fmla="*/ 134422 w 170267"/>
                <a:gd name="connsiteY9" fmla="*/ 84707 h 170228"/>
                <a:gd name="connsiteX10" fmla="*/ 85541 w 170267"/>
                <a:gd name="connsiteY10" fmla="*/ 141721 h 170228"/>
                <a:gd name="connsiteX11" fmla="*/ 35846 w 170267"/>
                <a:gd name="connsiteY11" fmla="*/ 84707 h 170228"/>
                <a:gd name="connsiteX12" fmla="*/ 85541 w 170267"/>
                <a:gd name="connsiteY12" fmla="*/ 27693 h 170228"/>
                <a:gd name="connsiteX13" fmla="*/ 134422 w 170267"/>
                <a:gd name="connsiteY13" fmla="*/ 84707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0267" h="170228">
                  <a:moveTo>
                    <a:pt x="170268" y="83893"/>
                  </a:moveTo>
                  <a:cubicBezTo>
                    <a:pt x="170268" y="61087"/>
                    <a:pt x="162936" y="39910"/>
                    <a:pt x="149086" y="25249"/>
                  </a:cubicBezTo>
                  <a:cubicBezTo>
                    <a:pt x="134422" y="8959"/>
                    <a:pt x="111611" y="0"/>
                    <a:pt x="84726" y="0"/>
                  </a:cubicBezTo>
                  <a:cubicBezTo>
                    <a:pt x="59471" y="0"/>
                    <a:pt x="38290" y="8959"/>
                    <a:pt x="23626" y="24435"/>
                  </a:cubicBezTo>
                  <a:cubicBezTo>
                    <a:pt x="8147" y="39910"/>
                    <a:pt x="0" y="61901"/>
                    <a:pt x="0" y="86336"/>
                  </a:cubicBezTo>
                  <a:cubicBezTo>
                    <a:pt x="0" y="111585"/>
                    <a:pt x="8961" y="134391"/>
                    <a:pt x="26070" y="149866"/>
                  </a:cubicBezTo>
                  <a:cubicBezTo>
                    <a:pt x="40734" y="162898"/>
                    <a:pt x="61101" y="170228"/>
                    <a:pt x="84726" y="170228"/>
                  </a:cubicBezTo>
                  <a:cubicBezTo>
                    <a:pt x="110796" y="170228"/>
                    <a:pt x="131978" y="161269"/>
                    <a:pt x="146642" y="145794"/>
                  </a:cubicBezTo>
                  <a:cubicBezTo>
                    <a:pt x="162121" y="129504"/>
                    <a:pt x="170268" y="107513"/>
                    <a:pt x="170268" y="83893"/>
                  </a:cubicBezTo>
                  <a:moveTo>
                    <a:pt x="134422" y="84707"/>
                  </a:moveTo>
                  <a:cubicBezTo>
                    <a:pt x="134422" y="120545"/>
                    <a:pt x="114055" y="141721"/>
                    <a:pt x="85541" y="141721"/>
                  </a:cubicBezTo>
                  <a:cubicBezTo>
                    <a:pt x="57027" y="141721"/>
                    <a:pt x="35846" y="121359"/>
                    <a:pt x="35846" y="84707"/>
                  </a:cubicBezTo>
                  <a:cubicBezTo>
                    <a:pt x="35846" y="48869"/>
                    <a:pt x="57027" y="27693"/>
                    <a:pt x="85541" y="27693"/>
                  </a:cubicBezTo>
                  <a:cubicBezTo>
                    <a:pt x="114055" y="27693"/>
                    <a:pt x="134422" y="48869"/>
                    <a:pt x="134422" y="84707"/>
                  </a:cubicBezTo>
                </a:path>
              </a:pathLst>
            </a:custGeom>
            <a:grpFill/>
            <a:ln w="813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3F0067E4-3C51-476A-EAFE-E4DE71F6FAFC}"/>
                </a:ext>
              </a:extLst>
            </p:cNvPr>
            <p:cNvSpPr/>
            <p:nvPr/>
          </p:nvSpPr>
          <p:spPr>
            <a:xfrm>
              <a:off x="6515559" y="3608187"/>
              <a:ext cx="96131" cy="164526"/>
            </a:xfrm>
            <a:custGeom>
              <a:avLst/>
              <a:gdLst>
                <a:gd name="connsiteX0" fmla="*/ 96132 w 96131"/>
                <a:gd name="connsiteY0" fmla="*/ 0 h 164526"/>
                <a:gd name="connsiteX1" fmla="*/ 0 w 96131"/>
                <a:gd name="connsiteY1" fmla="*/ 0 h 164526"/>
                <a:gd name="connsiteX2" fmla="*/ 0 w 96131"/>
                <a:gd name="connsiteY2" fmla="*/ 164527 h 164526"/>
                <a:gd name="connsiteX3" fmla="*/ 34217 w 96131"/>
                <a:gd name="connsiteY3" fmla="*/ 164527 h 164526"/>
                <a:gd name="connsiteX4" fmla="*/ 34217 w 96131"/>
                <a:gd name="connsiteY4" fmla="*/ 95295 h 164526"/>
                <a:gd name="connsiteX5" fmla="*/ 87171 w 96131"/>
                <a:gd name="connsiteY5" fmla="*/ 95295 h 164526"/>
                <a:gd name="connsiteX6" fmla="*/ 86356 w 96131"/>
                <a:gd name="connsiteY6" fmla="*/ 66788 h 164526"/>
                <a:gd name="connsiteX7" fmla="*/ 34217 w 96131"/>
                <a:gd name="connsiteY7" fmla="*/ 66788 h 164526"/>
                <a:gd name="connsiteX8" fmla="*/ 34217 w 96131"/>
                <a:gd name="connsiteY8" fmla="*/ 27693 h 164526"/>
                <a:gd name="connsiteX9" fmla="*/ 87171 w 96131"/>
                <a:gd name="connsiteY9"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131" h="164526">
                  <a:moveTo>
                    <a:pt x="96132" y="0"/>
                  </a:moveTo>
                  <a:lnTo>
                    <a:pt x="0" y="0"/>
                  </a:lnTo>
                  <a:lnTo>
                    <a:pt x="0" y="164527"/>
                  </a:lnTo>
                  <a:lnTo>
                    <a:pt x="34217" y="164527"/>
                  </a:lnTo>
                  <a:lnTo>
                    <a:pt x="34217" y="95295"/>
                  </a:lnTo>
                  <a:lnTo>
                    <a:pt x="87171" y="95295"/>
                  </a:lnTo>
                  <a:lnTo>
                    <a:pt x="86356" y="66788"/>
                  </a:lnTo>
                  <a:lnTo>
                    <a:pt x="34217" y="66788"/>
                  </a:lnTo>
                  <a:lnTo>
                    <a:pt x="34217" y="27693"/>
                  </a:lnTo>
                  <a:lnTo>
                    <a:pt x="87171" y="27693"/>
                  </a:lnTo>
                  <a:close/>
                </a:path>
              </a:pathLst>
            </a:custGeom>
            <a:grpFill/>
            <a:ln w="813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E25F879F-F6C5-5936-92F1-2A0D807EA17C}"/>
                </a:ext>
              </a:extLst>
            </p:cNvPr>
            <p:cNvSpPr/>
            <p:nvPr/>
          </p:nvSpPr>
          <p:spPr>
            <a:xfrm>
              <a:off x="6695603" y="3608187"/>
              <a:ext cx="91243" cy="164526"/>
            </a:xfrm>
            <a:custGeom>
              <a:avLst/>
              <a:gdLst>
                <a:gd name="connsiteX0" fmla="*/ 91244 w 91243"/>
                <a:gd name="connsiteY0" fmla="*/ 164527 h 164526"/>
                <a:gd name="connsiteX1" fmla="*/ 91244 w 91243"/>
                <a:gd name="connsiteY1" fmla="*/ 136020 h 164526"/>
                <a:gd name="connsiteX2" fmla="*/ 33402 w 91243"/>
                <a:gd name="connsiteY2" fmla="*/ 136020 h 164526"/>
                <a:gd name="connsiteX3" fmla="*/ 33402 w 91243"/>
                <a:gd name="connsiteY3" fmla="*/ 0 h 164526"/>
                <a:gd name="connsiteX4" fmla="*/ 0 w 91243"/>
                <a:gd name="connsiteY4" fmla="*/ 0 h 164526"/>
                <a:gd name="connsiteX5" fmla="*/ 0 w 91243"/>
                <a:gd name="connsiteY5"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43" h="164526">
                  <a:moveTo>
                    <a:pt x="91244" y="164527"/>
                  </a:moveTo>
                  <a:lnTo>
                    <a:pt x="91244" y="136020"/>
                  </a:lnTo>
                  <a:lnTo>
                    <a:pt x="33402" y="136020"/>
                  </a:lnTo>
                  <a:lnTo>
                    <a:pt x="33402" y="0"/>
                  </a:lnTo>
                  <a:lnTo>
                    <a:pt x="0" y="0"/>
                  </a:lnTo>
                  <a:lnTo>
                    <a:pt x="0" y="164527"/>
                  </a:lnTo>
                  <a:close/>
                </a:path>
              </a:pathLst>
            </a:custGeom>
            <a:grpFill/>
            <a:ln w="813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623E4E56-D8CC-E525-99E6-AB43127DE077}"/>
                </a:ext>
              </a:extLst>
            </p:cNvPr>
            <p:cNvSpPr/>
            <p:nvPr/>
          </p:nvSpPr>
          <p:spPr>
            <a:xfrm>
              <a:off x="6809657"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7170 w 95317"/>
                <a:gd name="connsiteY4" fmla="*/ 94481 h 164526"/>
                <a:gd name="connsiteX5" fmla="*/ 87170 w 95317"/>
                <a:gd name="connsiteY5" fmla="*/ 66788 h 164526"/>
                <a:gd name="connsiteX6" fmla="*/ 34216 w 95317"/>
                <a:gd name="connsiteY6" fmla="*/ 66788 h 164526"/>
                <a:gd name="connsiteX7" fmla="*/ 34216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7170" y="94481"/>
                  </a:lnTo>
                  <a:lnTo>
                    <a:pt x="87170" y="66788"/>
                  </a:lnTo>
                  <a:lnTo>
                    <a:pt x="34216" y="66788"/>
                  </a:lnTo>
                  <a:lnTo>
                    <a:pt x="34216"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7476F6B1-48F7-BDE8-0EE7-F59CC08DC9B9}"/>
                </a:ext>
              </a:extLst>
            </p:cNvPr>
            <p:cNvSpPr/>
            <p:nvPr/>
          </p:nvSpPr>
          <p:spPr>
            <a:xfrm>
              <a:off x="6935118" y="3608187"/>
              <a:ext cx="95317" cy="164526"/>
            </a:xfrm>
            <a:custGeom>
              <a:avLst/>
              <a:gdLst>
                <a:gd name="connsiteX0" fmla="*/ 94503 w 95317"/>
                <a:gd name="connsiteY0" fmla="*/ 164527 h 164526"/>
                <a:gd name="connsiteX1" fmla="*/ 94503 w 95317"/>
                <a:gd name="connsiteY1" fmla="*/ 136834 h 164526"/>
                <a:gd name="connsiteX2" fmla="*/ 34217 w 95317"/>
                <a:gd name="connsiteY2" fmla="*/ 136834 h 164526"/>
                <a:gd name="connsiteX3" fmla="*/ 34217 w 95317"/>
                <a:gd name="connsiteY3" fmla="*/ 94481 h 164526"/>
                <a:gd name="connsiteX4" fmla="*/ 86356 w 95317"/>
                <a:gd name="connsiteY4" fmla="*/ 94481 h 164526"/>
                <a:gd name="connsiteX5" fmla="*/ 86356 w 95317"/>
                <a:gd name="connsiteY5" fmla="*/ 66788 h 164526"/>
                <a:gd name="connsiteX6" fmla="*/ 34217 w 95317"/>
                <a:gd name="connsiteY6" fmla="*/ 66788 h 164526"/>
                <a:gd name="connsiteX7" fmla="*/ 34217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4503" y="164527"/>
                  </a:moveTo>
                  <a:lnTo>
                    <a:pt x="94503" y="136834"/>
                  </a:lnTo>
                  <a:lnTo>
                    <a:pt x="34217" y="136834"/>
                  </a:lnTo>
                  <a:lnTo>
                    <a:pt x="34217" y="94481"/>
                  </a:lnTo>
                  <a:lnTo>
                    <a:pt x="86356" y="94481"/>
                  </a:lnTo>
                  <a:lnTo>
                    <a:pt x="86356" y="66788"/>
                  </a:lnTo>
                  <a:lnTo>
                    <a:pt x="34217" y="66788"/>
                  </a:lnTo>
                  <a:lnTo>
                    <a:pt x="34217" y="28507"/>
                  </a:lnTo>
                  <a:lnTo>
                    <a:pt x="86356" y="28507"/>
                  </a:lnTo>
                  <a:lnTo>
                    <a:pt x="95317" y="0"/>
                  </a:lnTo>
                  <a:lnTo>
                    <a:pt x="0" y="0"/>
                  </a:lnTo>
                  <a:lnTo>
                    <a:pt x="0" y="164527"/>
                  </a:lnTo>
                  <a:close/>
                </a:path>
              </a:pathLst>
            </a:custGeom>
            <a:grpFill/>
            <a:ln w="8132"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66B6EB30-8821-451D-E5E9-78E47BC3C0FF}"/>
                </a:ext>
              </a:extLst>
            </p:cNvPr>
            <p:cNvSpPr/>
            <p:nvPr/>
          </p:nvSpPr>
          <p:spPr>
            <a:xfrm>
              <a:off x="7059763" y="3609002"/>
              <a:ext cx="146642" cy="164526"/>
            </a:xfrm>
            <a:custGeom>
              <a:avLst/>
              <a:gdLst>
                <a:gd name="connsiteX0" fmla="*/ 146642 w 146642"/>
                <a:gd name="connsiteY0" fmla="*/ 80634 h 164526"/>
                <a:gd name="connsiteX1" fmla="*/ 54584 w 146642"/>
                <a:gd name="connsiteY1" fmla="*/ 0 h 164526"/>
                <a:gd name="connsiteX2" fmla="*/ 0 w 146642"/>
                <a:gd name="connsiteY2" fmla="*/ 0 h 164526"/>
                <a:gd name="connsiteX3" fmla="*/ 0 w 146642"/>
                <a:gd name="connsiteY3" fmla="*/ 164527 h 164526"/>
                <a:gd name="connsiteX4" fmla="*/ 51325 w 146642"/>
                <a:gd name="connsiteY4" fmla="*/ 164527 h 164526"/>
                <a:gd name="connsiteX5" fmla="*/ 146642 w 146642"/>
                <a:gd name="connsiteY5" fmla="*/ 80634 h 164526"/>
                <a:gd name="connsiteX6" fmla="*/ 109982 w 146642"/>
                <a:gd name="connsiteY6" fmla="*/ 81449 h 164526"/>
                <a:gd name="connsiteX7" fmla="*/ 52954 w 146642"/>
                <a:gd name="connsiteY7" fmla="*/ 136020 h 164526"/>
                <a:gd name="connsiteX8" fmla="*/ 34217 w 146642"/>
                <a:gd name="connsiteY8" fmla="*/ 136020 h 164526"/>
                <a:gd name="connsiteX9" fmla="*/ 34217 w 146642"/>
                <a:gd name="connsiteY9" fmla="*/ 28507 h 164526"/>
                <a:gd name="connsiteX10" fmla="*/ 52140 w 146642"/>
                <a:gd name="connsiteY10" fmla="*/ 28507 h 164526"/>
                <a:gd name="connsiteX11" fmla="*/ 109982 w 146642"/>
                <a:gd name="connsiteY11" fmla="*/ 81449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642" h="164526">
                  <a:moveTo>
                    <a:pt x="146642" y="80634"/>
                  </a:moveTo>
                  <a:cubicBezTo>
                    <a:pt x="146642" y="31765"/>
                    <a:pt x="113240" y="0"/>
                    <a:pt x="54584" y="0"/>
                  </a:cubicBezTo>
                  <a:lnTo>
                    <a:pt x="0" y="0"/>
                  </a:lnTo>
                  <a:lnTo>
                    <a:pt x="0" y="164527"/>
                  </a:lnTo>
                  <a:lnTo>
                    <a:pt x="51325" y="164527"/>
                  </a:lnTo>
                  <a:cubicBezTo>
                    <a:pt x="108352" y="163712"/>
                    <a:pt x="146642" y="131133"/>
                    <a:pt x="146642" y="80634"/>
                  </a:cubicBezTo>
                  <a:moveTo>
                    <a:pt x="109982" y="81449"/>
                  </a:moveTo>
                  <a:cubicBezTo>
                    <a:pt x="109982" y="109956"/>
                    <a:pt x="93688" y="136020"/>
                    <a:pt x="52954" y="136020"/>
                  </a:cubicBezTo>
                  <a:lnTo>
                    <a:pt x="34217" y="136020"/>
                  </a:lnTo>
                  <a:lnTo>
                    <a:pt x="34217" y="28507"/>
                  </a:lnTo>
                  <a:lnTo>
                    <a:pt x="52140" y="28507"/>
                  </a:lnTo>
                  <a:cubicBezTo>
                    <a:pt x="90429" y="27693"/>
                    <a:pt x="109982" y="48869"/>
                    <a:pt x="109982" y="81449"/>
                  </a:cubicBezTo>
                </a:path>
              </a:pathLst>
            </a:custGeom>
            <a:grpFill/>
            <a:ln w="8132"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1F282410-3A09-51D2-210D-5D80714539C5}"/>
                </a:ext>
              </a:extLst>
            </p:cNvPr>
            <p:cNvSpPr/>
            <p:nvPr/>
          </p:nvSpPr>
          <p:spPr>
            <a:xfrm>
              <a:off x="7218626" y="3607373"/>
              <a:ext cx="111610" cy="168599"/>
            </a:xfrm>
            <a:custGeom>
              <a:avLst/>
              <a:gdLst>
                <a:gd name="connsiteX0" fmla="*/ 111611 w 111610"/>
                <a:gd name="connsiteY0" fmla="*/ 118915 h 168599"/>
                <a:gd name="connsiteX1" fmla="*/ 40734 w 111610"/>
                <a:gd name="connsiteY1" fmla="*/ 41539 h 168599"/>
                <a:gd name="connsiteX2" fmla="*/ 62730 w 111610"/>
                <a:gd name="connsiteY2" fmla="*/ 26878 h 168599"/>
                <a:gd name="connsiteX3" fmla="*/ 101835 w 111610"/>
                <a:gd name="connsiteY3" fmla="*/ 39096 h 168599"/>
                <a:gd name="connsiteX4" fmla="*/ 102649 w 111610"/>
                <a:gd name="connsiteY4" fmla="*/ 9774 h 168599"/>
                <a:gd name="connsiteX5" fmla="*/ 61101 w 111610"/>
                <a:gd name="connsiteY5" fmla="*/ 0 h 168599"/>
                <a:gd name="connsiteX6" fmla="*/ 4888 w 111610"/>
                <a:gd name="connsiteY6" fmla="*/ 47241 h 168599"/>
                <a:gd name="connsiteX7" fmla="*/ 15479 w 111610"/>
                <a:gd name="connsiteY7" fmla="*/ 76562 h 168599"/>
                <a:gd name="connsiteX8" fmla="*/ 75765 w 111610"/>
                <a:gd name="connsiteY8" fmla="*/ 124617 h 168599"/>
                <a:gd name="connsiteX9" fmla="*/ 50510 w 111610"/>
                <a:gd name="connsiteY9" fmla="*/ 141721 h 168599"/>
                <a:gd name="connsiteX10" fmla="*/ 13035 w 111610"/>
                <a:gd name="connsiteY10" fmla="*/ 128689 h 168599"/>
                <a:gd name="connsiteX11" fmla="*/ 0 w 111610"/>
                <a:gd name="connsiteY11" fmla="*/ 153124 h 168599"/>
                <a:gd name="connsiteX12" fmla="*/ 52954 w 111610"/>
                <a:gd name="connsiteY12" fmla="*/ 168599 h 168599"/>
                <a:gd name="connsiteX13" fmla="*/ 111611 w 111610"/>
                <a:gd name="connsiteY13" fmla="*/ 118915 h 16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68599">
                  <a:moveTo>
                    <a:pt x="111611" y="118915"/>
                  </a:moveTo>
                  <a:cubicBezTo>
                    <a:pt x="111611" y="66788"/>
                    <a:pt x="40734" y="70046"/>
                    <a:pt x="40734" y="41539"/>
                  </a:cubicBezTo>
                  <a:cubicBezTo>
                    <a:pt x="40734" y="31765"/>
                    <a:pt x="50510" y="26878"/>
                    <a:pt x="62730" y="26878"/>
                  </a:cubicBezTo>
                  <a:cubicBezTo>
                    <a:pt x="76580" y="26878"/>
                    <a:pt x="87985" y="30951"/>
                    <a:pt x="101835" y="39096"/>
                  </a:cubicBezTo>
                  <a:lnTo>
                    <a:pt x="102649" y="9774"/>
                  </a:lnTo>
                  <a:cubicBezTo>
                    <a:pt x="92873" y="4072"/>
                    <a:pt x="79024" y="0"/>
                    <a:pt x="61101" y="0"/>
                  </a:cubicBezTo>
                  <a:cubicBezTo>
                    <a:pt x="25255" y="0"/>
                    <a:pt x="4888" y="21991"/>
                    <a:pt x="4888" y="47241"/>
                  </a:cubicBezTo>
                  <a:cubicBezTo>
                    <a:pt x="4888" y="60272"/>
                    <a:pt x="8962" y="69232"/>
                    <a:pt x="15479" y="76562"/>
                  </a:cubicBezTo>
                  <a:cubicBezTo>
                    <a:pt x="35846" y="99368"/>
                    <a:pt x="75765" y="102626"/>
                    <a:pt x="75765" y="124617"/>
                  </a:cubicBezTo>
                  <a:cubicBezTo>
                    <a:pt x="75765" y="136834"/>
                    <a:pt x="61916" y="141721"/>
                    <a:pt x="50510" y="141721"/>
                  </a:cubicBezTo>
                  <a:cubicBezTo>
                    <a:pt x="35846" y="141721"/>
                    <a:pt x="22811" y="136020"/>
                    <a:pt x="13035" y="128689"/>
                  </a:cubicBezTo>
                  <a:lnTo>
                    <a:pt x="0" y="153124"/>
                  </a:lnTo>
                  <a:cubicBezTo>
                    <a:pt x="12220" y="161269"/>
                    <a:pt x="28514" y="168599"/>
                    <a:pt x="52954" y="168599"/>
                  </a:cubicBezTo>
                  <a:cubicBezTo>
                    <a:pt x="84727" y="167785"/>
                    <a:pt x="111611" y="149052"/>
                    <a:pt x="111611" y="118915"/>
                  </a:cubicBezTo>
                </a:path>
              </a:pathLst>
            </a:custGeom>
            <a:grpFill/>
            <a:ln w="8132" cap="flat">
              <a:noFill/>
              <a:prstDash val="solid"/>
              <a:miter/>
            </a:ln>
          </p:spPr>
          <p:txBody>
            <a:bodyPr rtlCol="0" anchor="ctr"/>
            <a:lstStyle/>
            <a:p>
              <a:endParaRPr lang="en-US"/>
            </a:p>
          </p:txBody>
        </p:sp>
      </p:grpSp>
    </p:spTree>
    <p:extLst>
      <p:ext uri="{BB962C8B-B14F-4D97-AF65-F5344CB8AC3E}">
        <p14:creationId xmlns:p14="http://schemas.microsoft.com/office/powerpoint/2010/main" val="1213553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Text with Picture Teal">
    <p:spTree>
      <p:nvGrpSpPr>
        <p:cNvPr id="1" name=""/>
        <p:cNvGrpSpPr/>
        <p:nvPr/>
      </p:nvGrpSpPr>
      <p:grpSpPr>
        <a:xfrm>
          <a:off x="0" y="0"/>
          <a:ext cx="0" cy="0"/>
          <a:chOff x="0" y="0"/>
          <a:chExt cx="0" cy="0"/>
        </a:xfrm>
      </p:grpSpPr>
      <p:sp>
        <p:nvSpPr>
          <p:cNvPr id="27" name="Picture Placeholder 12">
            <a:extLst>
              <a:ext uri="{FF2B5EF4-FFF2-40B4-BE49-F238E27FC236}">
                <a16:creationId xmlns:a16="http://schemas.microsoft.com/office/drawing/2014/main" id="{E6A82EEF-9573-B49A-E59C-0FE7E90D319C}"/>
              </a:ext>
            </a:extLst>
          </p:cNvPr>
          <p:cNvSpPr>
            <a:spLocks noGrp="1"/>
          </p:cNvSpPr>
          <p:nvPr>
            <p:ph type="pic" sz="quarter" idx="13"/>
          </p:nvPr>
        </p:nvSpPr>
        <p:spPr>
          <a:xfrm>
            <a:off x="8256588" y="1647384"/>
            <a:ext cx="7092232" cy="6984004"/>
          </a:xfrm>
          <a:custGeom>
            <a:avLst/>
            <a:gdLst>
              <a:gd name="connsiteX0" fmla="*/ 2598431 w 7092232"/>
              <a:gd name="connsiteY0" fmla="*/ 6 h 6984004"/>
              <a:gd name="connsiteX1" fmla="*/ 3562843 w 7092232"/>
              <a:gd name="connsiteY1" fmla="*/ 227872 h 6984004"/>
              <a:gd name="connsiteX2" fmla="*/ 5901118 w 7092232"/>
              <a:gd name="connsiteY2" fmla="*/ 1194405 h 6984004"/>
              <a:gd name="connsiteX3" fmla="*/ 6861179 w 7092232"/>
              <a:gd name="connsiteY3" fmla="*/ 3508724 h 6984004"/>
              <a:gd name="connsiteX4" fmla="*/ 5877701 w 7092232"/>
              <a:gd name="connsiteY4" fmla="*/ 5813017 h 6984004"/>
              <a:gd name="connsiteX5" fmla="*/ 3529391 w 7092232"/>
              <a:gd name="connsiteY5" fmla="*/ 6756132 h 6984004"/>
              <a:gd name="connsiteX6" fmla="*/ 1191116 w 7092232"/>
              <a:gd name="connsiteY6" fmla="*/ 5789604 h 6984004"/>
              <a:gd name="connsiteX7" fmla="*/ 231051 w 7092232"/>
              <a:gd name="connsiteY7" fmla="*/ 3475284 h 6984004"/>
              <a:gd name="connsiteX8" fmla="*/ 1214534 w 7092232"/>
              <a:gd name="connsiteY8" fmla="*/ 1170992 h 6984004"/>
              <a:gd name="connsiteX9" fmla="*/ 2598431 w 7092232"/>
              <a:gd name="connsiteY9" fmla="*/ 6 h 6984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2232" h="6984004">
                <a:moveTo>
                  <a:pt x="2598431" y="6"/>
                </a:moveTo>
                <a:cubicBezTo>
                  <a:pt x="2878454" y="-749"/>
                  <a:pt x="3196964" y="76329"/>
                  <a:pt x="3562843" y="227872"/>
                </a:cubicBezTo>
                <a:cubicBezTo>
                  <a:pt x="4736999" y="-247031"/>
                  <a:pt x="5422758" y="37245"/>
                  <a:pt x="5901118" y="1194405"/>
                </a:cubicBezTo>
                <a:cubicBezTo>
                  <a:pt x="7071926" y="1679342"/>
                  <a:pt x="7352921" y="2358253"/>
                  <a:pt x="6861179" y="3508724"/>
                </a:cubicBezTo>
                <a:cubicBezTo>
                  <a:pt x="7339539" y="4665888"/>
                  <a:pt x="7051855" y="5341457"/>
                  <a:pt x="5877701" y="5813017"/>
                </a:cubicBezTo>
                <a:cubicBezTo>
                  <a:pt x="5385959" y="6963488"/>
                  <a:pt x="4700199" y="7241070"/>
                  <a:pt x="3529391" y="6756132"/>
                </a:cubicBezTo>
                <a:cubicBezTo>
                  <a:pt x="2355236" y="7231039"/>
                  <a:pt x="1669476" y="6946764"/>
                  <a:pt x="1191116" y="5789604"/>
                </a:cubicBezTo>
                <a:cubicBezTo>
                  <a:pt x="20308" y="5304666"/>
                  <a:pt x="-260686" y="4625755"/>
                  <a:pt x="231051" y="3475284"/>
                </a:cubicBezTo>
                <a:cubicBezTo>
                  <a:pt x="-247309" y="2318120"/>
                  <a:pt x="40379" y="1642551"/>
                  <a:pt x="1214534" y="1170992"/>
                </a:cubicBezTo>
                <a:cubicBezTo>
                  <a:pt x="1552603" y="380043"/>
                  <a:pt x="1982379" y="1668"/>
                  <a:pt x="2598431" y="6"/>
                </a:cubicBezTo>
                <a:close/>
              </a:path>
            </a:pathLst>
          </a:custGeom>
          <a:solidFill>
            <a:schemeClr val="tx1">
              <a:lumMod val="50000"/>
              <a:lumOff val="50000"/>
            </a:schemeClr>
          </a:solidFill>
          <a:ln>
            <a:noFill/>
          </a:ln>
        </p:spPr>
        <p:txBody>
          <a:bodyPr wrap="square" anchor="ctr">
            <a:noAutofit/>
          </a:bodyPr>
          <a:lstStyle>
            <a:lvl1pPr algn="ctr">
              <a:defRPr/>
            </a:lvl1pPr>
          </a:lstStyle>
          <a:p>
            <a:endParaRPr lang="en-US"/>
          </a:p>
        </p:txBody>
      </p:sp>
      <p:sp>
        <p:nvSpPr>
          <p:cNvPr id="2" name="Title 1">
            <a:extLst>
              <a:ext uri="{FF2B5EF4-FFF2-40B4-BE49-F238E27FC236}">
                <a16:creationId xmlns:a16="http://schemas.microsoft.com/office/drawing/2014/main" id="{248F4349-6342-AC89-2633-FB9339FCA86F}"/>
              </a:ext>
            </a:extLst>
          </p:cNvPr>
          <p:cNvSpPr>
            <a:spLocks noGrp="1"/>
          </p:cNvSpPr>
          <p:nvPr>
            <p:ph type="title" hasCustomPrompt="1"/>
          </p:nvPr>
        </p:nvSpPr>
        <p:spPr>
          <a:xfrm>
            <a:off x="809920" y="956029"/>
            <a:ext cx="7227593" cy="1325563"/>
          </a:xfrm>
        </p:spPr>
        <p:txBody>
          <a:bodyPr/>
          <a:lstStyle>
            <a:lvl1pPr>
              <a:defRPr>
                <a:solidFill>
                  <a:schemeClr val="tx1"/>
                </a:solidFill>
              </a:defRPr>
            </a:lvl1pPr>
          </a:lstStyle>
          <a:p>
            <a:r>
              <a:rPr lang="en-US"/>
              <a:t>Add title </a:t>
            </a:r>
            <a:br>
              <a:rPr lang="en-US"/>
            </a:br>
            <a:r>
              <a:rPr lang="en-US"/>
              <a:t>two lines</a:t>
            </a:r>
          </a:p>
        </p:txBody>
      </p:sp>
      <p:sp>
        <p:nvSpPr>
          <p:cNvPr id="3" name="Content Placeholder 2">
            <a:extLst>
              <a:ext uri="{FF2B5EF4-FFF2-40B4-BE49-F238E27FC236}">
                <a16:creationId xmlns:a16="http://schemas.microsoft.com/office/drawing/2014/main" id="{0CE08A81-B674-BE47-CBE4-B4A34C1B5D94}"/>
              </a:ext>
            </a:extLst>
          </p:cNvPr>
          <p:cNvSpPr>
            <a:spLocks noGrp="1"/>
          </p:cNvSpPr>
          <p:nvPr>
            <p:ph idx="1"/>
          </p:nvPr>
        </p:nvSpPr>
        <p:spPr>
          <a:xfrm>
            <a:off x="809624" y="2479248"/>
            <a:ext cx="7227889" cy="3951714"/>
          </a:xfrm>
        </p:spPr>
        <p:txBody>
          <a:bodyPr numCol="2" spcCol="216000"/>
          <a:lstStyle>
            <a:lvl1pPr>
              <a:defRPr>
                <a:solidFill>
                  <a:schemeClr val="tx1"/>
                </a:solidFill>
              </a:defRPr>
            </a:lvl1pPr>
            <a:lvl2pPr>
              <a:defRPr b="1">
                <a:solidFill>
                  <a:schemeClr val="tx1"/>
                </a:solidFill>
              </a:defRPr>
            </a:lvl2pPr>
            <a:lvl3pPr>
              <a:defRPr b="0">
                <a:solidFill>
                  <a:schemeClr val="tx1"/>
                </a:solidFill>
              </a:defRPr>
            </a:lvl3pPr>
            <a:lvl4pPr>
              <a:defRPr b="0">
                <a:solidFill>
                  <a:schemeClr val="tx1"/>
                </a:solidFill>
              </a:defRPr>
            </a:lvl4pPr>
            <a:lvl5pPr>
              <a:defRPr b="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4BA06A-E3CB-9B58-FA98-C6EB9DA913AD}"/>
              </a:ext>
            </a:extLst>
          </p:cNvPr>
          <p:cNvSpPr>
            <a:spLocks noGrp="1"/>
          </p:cNvSpPr>
          <p:nvPr>
            <p:ph type="dt" sz="half" idx="10"/>
          </p:nvPr>
        </p:nvSpPr>
        <p:spPr/>
        <p:txBody>
          <a:bodyPr/>
          <a:lstStyle>
            <a:lvl1pPr>
              <a:defRPr b="1">
                <a:solidFill>
                  <a:schemeClr val="bg2"/>
                </a:solidFill>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094E6173-A3A0-6CDF-F8B5-39A1751F47AD}"/>
              </a:ext>
            </a:extLst>
          </p:cNvPr>
          <p:cNvSpPr>
            <a:spLocks noGrp="1"/>
          </p:cNvSpPr>
          <p:nvPr>
            <p:ph type="ftr" sz="quarter" idx="11"/>
          </p:nvPr>
        </p:nvSpPr>
        <p:spPr/>
        <p:txBody>
          <a:bodyPr/>
          <a:lstStyle>
            <a:lvl1pPr>
              <a:defRPr b="1">
                <a:solidFill>
                  <a:schemeClr val="bg2"/>
                </a:solidFill>
              </a:defRPr>
            </a:lvl1pPr>
          </a:lstStyle>
          <a:p>
            <a:endParaRPr lang="en-US"/>
          </a:p>
        </p:txBody>
      </p:sp>
      <p:sp>
        <p:nvSpPr>
          <p:cNvPr id="6" name="Slide Number Placeholder 5">
            <a:extLst>
              <a:ext uri="{FF2B5EF4-FFF2-40B4-BE49-F238E27FC236}">
                <a16:creationId xmlns:a16="http://schemas.microsoft.com/office/drawing/2014/main" id="{075480CF-DF2D-866D-E61F-4BD0FD1887E7}"/>
              </a:ext>
            </a:extLst>
          </p:cNvPr>
          <p:cNvSpPr>
            <a:spLocks noGrp="1"/>
          </p:cNvSpPr>
          <p:nvPr>
            <p:ph type="sldNum" sz="quarter" idx="12"/>
          </p:nvPr>
        </p:nvSpPr>
        <p:spPr/>
        <p:txBody>
          <a:bodyPr/>
          <a:lstStyle>
            <a:lvl1pPr>
              <a:defRPr b="1">
                <a:solidFill>
                  <a:schemeClr val="bg2"/>
                </a:solidFill>
              </a:defRPr>
            </a:lvl1pPr>
          </a:lstStyle>
          <a:p>
            <a:fld id="{B4DB26A7-6801-4E45-A230-3FC8D35F5FBF}" type="slidenum">
              <a:rPr lang="en-US" smtClean="0"/>
              <a:pPr/>
              <a:t>‹#›</a:t>
            </a:fld>
            <a:endParaRPr lang="en-US"/>
          </a:p>
        </p:txBody>
      </p:sp>
    </p:spTree>
    <p:extLst>
      <p:ext uri="{BB962C8B-B14F-4D97-AF65-F5344CB8AC3E}">
        <p14:creationId xmlns:p14="http://schemas.microsoft.com/office/powerpoint/2010/main" val="3466652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3F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80B3A9-2207-B82C-5624-AB9E73CAA5F6}"/>
              </a:ext>
            </a:extLst>
          </p:cNvPr>
          <p:cNvSpPr>
            <a:spLocks noGrp="1"/>
          </p:cNvSpPr>
          <p:nvPr>
            <p:ph type="title"/>
          </p:nvPr>
        </p:nvSpPr>
        <p:spPr>
          <a:xfrm>
            <a:off x="809919" y="956029"/>
            <a:ext cx="8699909" cy="1325563"/>
          </a:xfrm>
          <a:prstGeom prst="rect">
            <a:avLst/>
          </a:prstGeom>
        </p:spPr>
        <p:txBody>
          <a:bodyPr vert="horz" lIns="0" tIns="0" rIns="0" bIns="0" rtlCol="0" anchor="t" anchorCtr="0">
            <a:noAutofit/>
          </a:bodyPr>
          <a:lstStyle/>
          <a:p>
            <a:r>
              <a:rPr lang="en-US"/>
              <a:t>Click to edit Master title style</a:t>
            </a:r>
          </a:p>
        </p:txBody>
      </p:sp>
      <p:sp>
        <p:nvSpPr>
          <p:cNvPr id="3" name="Text Placeholder 2">
            <a:extLst>
              <a:ext uri="{FF2B5EF4-FFF2-40B4-BE49-F238E27FC236}">
                <a16:creationId xmlns:a16="http://schemas.microsoft.com/office/drawing/2014/main" id="{F9EFAECC-834B-11A3-07D4-2F39EF706A24}"/>
              </a:ext>
            </a:extLst>
          </p:cNvPr>
          <p:cNvSpPr>
            <a:spLocks noGrp="1"/>
          </p:cNvSpPr>
          <p:nvPr>
            <p:ph type="body" idx="1"/>
          </p:nvPr>
        </p:nvSpPr>
        <p:spPr>
          <a:xfrm>
            <a:off x="809624" y="2479248"/>
            <a:ext cx="10952163" cy="3951714"/>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6A914-3BA8-284C-F006-40FC478ECF1E}"/>
              </a:ext>
            </a:extLst>
          </p:cNvPr>
          <p:cNvSpPr>
            <a:spLocks noGrp="1"/>
          </p:cNvSpPr>
          <p:nvPr>
            <p:ph type="dt" sz="half" idx="2"/>
          </p:nvPr>
        </p:nvSpPr>
        <p:spPr>
          <a:xfrm>
            <a:off x="800782" y="6430962"/>
            <a:ext cx="3508827" cy="436003"/>
          </a:xfrm>
          <a:prstGeom prst="rect">
            <a:avLst/>
          </a:prstGeom>
        </p:spPr>
        <p:txBody>
          <a:bodyPr vert="horz" lIns="0" tIns="0" rIns="0" bIns="0" rtlCol="0" anchor="ctr"/>
          <a:lstStyle>
            <a:lvl1pPr algn="l">
              <a:defRPr sz="800" b="0" i="0">
                <a:solidFill>
                  <a:schemeClr val="tx1"/>
                </a:solidFill>
                <a:latin typeface="+mn-lt"/>
              </a:defRPr>
            </a:lvl1pPr>
          </a:lstStyle>
          <a:p>
            <a:fld id="{5C6AA07F-C62B-D845-AA0A-7E6883DBEE2A}" type="datetimeFigureOut">
              <a:rPr lang="en-US" smtClean="0"/>
              <a:pPr/>
              <a:t>9/28/2023</a:t>
            </a:fld>
            <a:endParaRPr lang="en-US"/>
          </a:p>
        </p:txBody>
      </p:sp>
      <p:sp>
        <p:nvSpPr>
          <p:cNvPr id="5" name="Footer Placeholder 4">
            <a:extLst>
              <a:ext uri="{FF2B5EF4-FFF2-40B4-BE49-F238E27FC236}">
                <a16:creationId xmlns:a16="http://schemas.microsoft.com/office/drawing/2014/main" id="{FA898C64-1680-6D64-603C-5025C3B21D2C}"/>
              </a:ext>
            </a:extLst>
          </p:cNvPr>
          <p:cNvSpPr>
            <a:spLocks noGrp="1"/>
          </p:cNvSpPr>
          <p:nvPr>
            <p:ph type="ftr" sz="quarter" idx="3"/>
          </p:nvPr>
        </p:nvSpPr>
        <p:spPr>
          <a:xfrm>
            <a:off x="4528685" y="6430962"/>
            <a:ext cx="3508827" cy="436003"/>
          </a:xfrm>
          <a:prstGeom prst="rect">
            <a:avLst/>
          </a:prstGeom>
        </p:spPr>
        <p:txBody>
          <a:bodyPr vert="horz" lIns="0" tIns="0" rIns="0" bIns="0" rtlCol="0" anchor="ctr"/>
          <a:lstStyle>
            <a:lvl1pPr algn="ctr">
              <a:defRPr sz="800" b="0" i="0">
                <a:solidFill>
                  <a:schemeClr val="tx1"/>
                </a:solidFill>
                <a:latin typeface="+mn-lt"/>
              </a:defRPr>
            </a:lvl1pPr>
          </a:lstStyle>
          <a:p>
            <a:endParaRPr lang="en-US"/>
          </a:p>
        </p:txBody>
      </p:sp>
      <p:sp>
        <p:nvSpPr>
          <p:cNvPr id="6" name="Slide Number Placeholder 5">
            <a:extLst>
              <a:ext uri="{FF2B5EF4-FFF2-40B4-BE49-F238E27FC236}">
                <a16:creationId xmlns:a16="http://schemas.microsoft.com/office/drawing/2014/main" id="{CED4A161-1A49-7FBA-CEE4-B939680E0466}"/>
              </a:ext>
            </a:extLst>
          </p:cNvPr>
          <p:cNvSpPr>
            <a:spLocks noGrp="1"/>
          </p:cNvSpPr>
          <p:nvPr>
            <p:ph type="sldNum" sz="quarter" idx="4"/>
          </p:nvPr>
        </p:nvSpPr>
        <p:spPr>
          <a:xfrm>
            <a:off x="8256588" y="6430962"/>
            <a:ext cx="3508827" cy="436003"/>
          </a:xfrm>
          <a:prstGeom prst="rect">
            <a:avLst/>
          </a:prstGeom>
        </p:spPr>
        <p:txBody>
          <a:bodyPr vert="horz" lIns="0" tIns="0" rIns="0" bIns="0" rtlCol="0" anchor="ctr"/>
          <a:lstStyle>
            <a:lvl1pPr algn="r">
              <a:defRPr sz="800" b="0" i="0">
                <a:solidFill>
                  <a:schemeClr val="tx1"/>
                </a:solidFill>
                <a:latin typeface="+mn-lt"/>
              </a:defRPr>
            </a:lvl1pPr>
          </a:lstStyle>
          <a:p>
            <a:fld id="{B4DB26A7-6801-4E45-A230-3FC8D35F5FBF}" type="slidenum">
              <a:rPr lang="en-US" smtClean="0"/>
              <a:pPr/>
              <a:t>‹#›</a:t>
            </a:fld>
            <a:endParaRPr lang="en-US"/>
          </a:p>
        </p:txBody>
      </p:sp>
      <p:grpSp>
        <p:nvGrpSpPr>
          <p:cNvPr id="11" name="Graphic 9">
            <a:extLst>
              <a:ext uri="{FF2B5EF4-FFF2-40B4-BE49-F238E27FC236}">
                <a16:creationId xmlns:a16="http://schemas.microsoft.com/office/drawing/2014/main" id="{8D436E3F-B4A4-3AEE-534E-F45953529D06}"/>
              </a:ext>
            </a:extLst>
          </p:cNvPr>
          <p:cNvGrpSpPr/>
          <p:nvPr/>
        </p:nvGrpSpPr>
        <p:grpSpPr>
          <a:xfrm>
            <a:off x="9819879" y="427038"/>
            <a:ext cx="1941909" cy="554151"/>
            <a:chOff x="4869909" y="3074697"/>
            <a:chExt cx="2460327" cy="702089"/>
          </a:xfrm>
          <a:solidFill>
            <a:srgbClr val="2D2A26"/>
          </a:solidFill>
        </p:grpSpPr>
        <p:sp>
          <p:nvSpPr>
            <p:cNvPr id="12" name="Freeform 11">
              <a:extLst>
                <a:ext uri="{FF2B5EF4-FFF2-40B4-BE49-F238E27FC236}">
                  <a16:creationId xmlns:a16="http://schemas.microsoft.com/office/drawing/2014/main" id="{6E097452-C99D-CBBB-2A05-D6607EDA419B}"/>
                </a:ext>
              </a:extLst>
            </p:cNvPr>
            <p:cNvSpPr/>
            <p:nvPr/>
          </p:nvSpPr>
          <p:spPr>
            <a:xfrm>
              <a:off x="6869944" y="3074697"/>
              <a:ext cx="452961" cy="448783"/>
            </a:xfrm>
            <a:custGeom>
              <a:avLst/>
              <a:gdLst>
                <a:gd name="connsiteX0" fmla="*/ 334018 w 452961"/>
                <a:gd name="connsiteY0" fmla="*/ 154753 h 448783"/>
                <a:gd name="connsiteX1" fmla="*/ 339721 w 452961"/>
                <a:gd name="connsiteY1" fmla="*/ 154753 h 448783"/>
                <a:gd name="connsiteX2" fmla="*/ 339721 w 452961"/>
                <a:gd name="connsiteY2" fmla="*/ 149051 h 448783"/>
                <a:gd name="connsiteX3" fmla="*/ 329945 w 452961"/>
                <a:gd name="connsiteY3" fmla="*/ 149051 h 448783"/>
                <a:gd name="connsiteX4" fmla="*/ 329945 w 452961"/>
                <a:gd name="connsiteY4" fmla="*/ 166156 h 448783"/>
                <a:gd name="connsiteX5" fmla="*/ 334018 w 452961"/>
                <a:gd name="connsiteY5" fmla="*/ 166156 h 448783"/>
                <a:gd name="connsiteX6" fmla="*/ 334018 w 452961"/>
                <a:gd name="connsiteY6" fmla="*/ 154753 h 448783"/>
                <a:gd name="connsiteX7" fmla="*/ 316095 w 452961"/>
                <a:gd name="connsiteY7" fmla="*/ 154753 h 448783"/>
                <a:gd name="connsiteX8" fmla="*/ 321798 w 452961"/>
                <a:gd name="connsiteY8" fmla="*/ 154753 h 448783"/>
                <a:gd name="connsiteX9" fmla="*/ 321798 w 452961"/>
                <a:gd name="connsiteY9" fmla="*/ 149051 h 448783"/>
                <a:gd name="connsiteX10" fmla="*/ 312022 w 452961"/>
                <a:gd name="connsiteY10" fmla="*/ 149051 h 448783"/>
                <a:gd name="connsiteX11" fmla="*/ 312022 w 452961"/>
                <a:gd name="connsiteY11" fmla="*/ 166156 h 448783"/>
                <a:gd name="connsiteX12" fmla="*/ 316095 w 452961"/>
                <a:gd name="connsiteY12" fmla="*/ 166156 h 448783"/>
                <a:gd name="connsiteX13" fmla="*/ 316095 w 452961"/>
                <a:gd name="connsiteY13" fmla="*/ 154753 h 448783"/>
                <a:gd name="connsiteX14" fmla="*/ 0 w 452961"/>
                <a:gd name="connsiteY14" fmla="*/ 0 h 448783"/>
                <a:gd name="connsiteX15" fmla="*/ 0 w 452961"/>
                <a:gd name="connsiteY15" fmla="*/ 448784 h 448783"/>
                <a:gd name="connsiteX16" fmla="*/ 235442 w 452961"/>
                <a:gd name="connsiteY16" fmla="*/ 448784 h 448783"/>
                <a:gd name="connsiteX17" fmla="*/ 235442 w 452961"/>
                <a:gd name="connsiteY17" fmla="*/ 313578 h 448783"/>
                <a:gd name="connsiteX18" fmla="*/ 275361 w 452961"/>
                <a:gd name="connsiteY18" fmla="*/ 313578 h 448783"/>
                <a:gd name="connsiteX19" fmla="*/ 275361 w 452961"/>
                <a:gd name="connsiteY19" fmla="*/ 448784 h 448783"/>
                <a:gd name="connsiteX20" fmla="*/ 281064 w 452961"/>
                <a:gd name="connsiteY20" fmla="*/ 448784 h 448783"/>
                <a:gd name="connsiteX21" fmla="*/ 281064 w 452961"/>
                <a:gd name="connsiteY21" fmla="*/ 301361 h 448783"/>
                <a:gd name="connsiteX22" fmla="*/ 354385 w 452961"/>
                <a:gd name="connsiteY22" fmla="*/ 301361 h 448783"/>
                <a:gd name="connsiteX23" fmla="*/ 354385 w 452961"/>
                <a:gd name="connsiteY23" fmla="*/ 448784 h 448783"/>
                <a:gd name="connsiteX24" fmla="*/ 359273 w 452961"/>
                <a:gd name="connsiteY24" fmla="*/ 448784 h 448783"/>
                <a:gd name="connsiteX25" fmla="*/ 359273 w 452961"/>
                <a:gd name="connsiteY25" fmla="*/ 313578 h 448783"/>
                <a:gd name="connsiteX26" fmla="*/ 399192 w 452961"/>
                <a:gd name="connsiteY26" fmla="*/ 313578 h 448783"/>
                <a:gd name="connsiteX27" fmla="*/ 399192 w 452961"/>
                <a:gd name="connsiteY27" fmla="*/ 448784 h 448783"/>
                <a:gd name="connsiteX28" fmla="*/ 452961 w 452961"/>
                <a:gd name="connsiteY28" fmla="*/ 448784 h 448783"/>
                <a:gd name="connsiteX29" fmla="*/ 452961 w 452961"/>
                <a:gd name="connsiteY29" fmla="*/ 0 h 448783"/>
                <a:gd name="connsiteX30" fmla="*/ 0 w 452961"/>
                <a:gd name="connsiteY30" fmla="*/ 0 h 448783"/>
                <a:gd name="connsiteX31" fmla="*/ 316910 w 452961"/>
                <a:gd name="connsiteY31" fmla="*/ 75747 h 448783"/>
                <a:gd name="connsiteX32" fmla="*/ 356829 w 452961"/>
                <a:gd name="connsiteY32" fmla="*/ 100182 h 448783"/>
                <a:gd name="connsiteX33" fmla="*/ 276991 w 452961"/>
                <a:gd name="connsiteY33" fmla="*/ 100182 h 448783"/>
                <a:gd name="connsiteX34" fmla="*/ 316910 w 452961"/>
                <a:gd name="connsiteY34" fmla="*/ 75747 h 448783"/>
                <a:gd name="connsiteX35" fmla="*/ 276991 w 452961"/>
                <a:gd name="connsiteY35" fmla="*/ 104255 h 448783"/>
                <a:gd name="connsiteX36" fmla="*/ 357644 w 452961"/>
                <a:gd name="connsiteY36" fmla="*/ 104255 h 448783"/>
                <a:gd name="connsiteX37" fmla="*/ 361717 w 452961"/>
                <a:gd name="connsiteY37" fmla="*/ 133576 h 448783"/>
                <a:gd name="connsiteX38" fmla="*/ 272917 w 452961"/>
                <a:gd name="connsiteY38" fmla="*/ 133576 h 448783"/>
                <a:gd name="connsiteX39" fmla="*/ 276991 w 452961"/>
                <a:gd name="connsiteY39" fmla="*/ 104255 h 448783"/>
                <a:gd name="connsiteX40" fmla="*/ 390231 w 452961"/>
                <a:gd name="connsiteY40" fmla="*/ 308691 h 448783"/>
                <a:gd name="connsiteX41" fmla="*/ 358458 w 452961"/>
                <a:gd name="connsiteY41" fmla="*/ 308691 h 448783"/>
                <a:gd name="connsiteX42" fmla="*/ 358458 w 452961"/>
                <a:gd name="connsiteY42" fmla="*/ 295660 h 448783"/>
                <a:gd name="connsiteX43" fmla="*/ 274547 w 452961"/>
                <a:gd name="connsiteY43" fmla="*/ 295660 h 448783"/>
                <a:gd name="connsiteX44" fmla="*/ 274547 w 452961"/>
                <a:gd name="connsiteY44" fmla="*/ 308691 h 448783"/>
                <a:gd name="connsiteX45" fmla="*/ 242774 w 452961"/>
                <a:gd name="connsiteY45" fmla="*/ 308691 h 448783"/>
                <a:gd name="connsiteX46" fmla="*/ 242774 w 452961"/>
                <a:gd name="connsiteY46" fmla="*/ 280184 h 448783"/>
                <a:gd name="connsiteX47" fmla="*/ 248477 w 452961"/>
                <a:gd name="connsiteY47" fmla="*/ 280184 h 448783"/>
                <a:gd name="connsiteX48" fmla="*/ 248477 w 452961"/>
                <a:gd name="connsiteY48" fmla="*/ 187333 h 448783"/>
                <a:gd name="connsiteX49" fmla="*/ 257438 w 452961"/>
                <a:gd name="connsiteY49" fmla="*/ 187333 h 448783"/>
                <a:gd name="connsiteX50" fmla="*/ 257438 w 452961"/>
                <a:gd name="connsiteY50" fmla="*/ 139278 h 448783"/>
                <a:gd name="connsiteX51" fmla="*/ 374752 w 452961"/>
                <a:gd name="connsiteY51" fmla="*/ 139278 h 448783"/>
                <a:gd name="connsiteX52" fmla="*/ 374752 w 452961"/>
                <a:gd name="connsiteY52" fmla="*/ 187333 h 448783"/>
                <a:gd name="connsiteX53" fmla="*/ 383713 w 452961"/>
                <a:gd name="connsiteY53" fmla="*/ 187333 h 448783"/>
                <a:gd name="connsiteX54" fmla="*/ 383713 w 452961"/>
                <a:gd name="connsiteY54" fmla="*/ 280184 h 448783"/>
                <a:gd name="connsiteX55" fmla="*/ 389416 w 452961"/>
                <a:gd name="connsiteY55" fmla="*/ 280184 h 448783"/>
                <a:gd name="connsiteX56" fmla="*/ 389416 w 452961"/>
                <a:gd name="connsiteY56" fmla="*/ 308691 h 448783"/>
                <a:gd name="connsiteX57" fmla="*/ 336462 w 452961"/>
                <a:gd name="connsiteY57" fmla="*/ 280184 h 448783"/>
                <a:gd name="connsiteX58" fmla="*/ 342979 w 452961"/>
                <a:gd name="connsiteY58" fmla="*/ 280184 h 448783"/>
                <a:gd name="connsiteX59" fmla="*/ 342979 w 452961"/>
                <a:gd name="connsiteY59" fmla="*/ 218283 h 448783"/>
                <a:gd name="connsiteX60" fmla="*/ 357644 w 452961"/>
                <a:gd name="connsiteY60" fmla="*/ 218283 h 448783"/>
                <a:gd name="connsiteX61" fmla="*/ 357644 w 452961"/>
                <a:gd name="connsiteY61" fmla="*/ 207695 h 448783"/>
                <a:gd name="connsiteX62" fmla="*/ 335647 w 452961"/>
                <a:gd name="connsiteY62" fmla="*/ 207695 h 448783"/>
                <a:gd name="connsiteX63" fmla="*/ 336462 w 452961"/>
                <a:gd name="connsiteY63" fmla="*/ 280184 h 448783"/>
                <a:gd name="connsiteX64" fmla="*/ 268844 w 452961"/>
                <a:gd name="connsiteY64" fmla="*/ 197107 h 448783"/>
                <a:gd name="connsiteX65" fmla="*/ 364976 w 452961"/>
                <a:gd name="connsiteY65" fmla="*/ 197107 h 448783"/>
                <a:gd name="connsiteX66" fmla="*/ 369864 w 452961"/>
                <a:gd name="connsiteY66" fmla="*/ 190590 h 448783"/>
                <a:gd name="connsiteX67" fmla="*/ 264770 w 452961"/>
                <a:gd name="connsiteY67" fmla="*/ 190590 h 448783"/>
                <a:gd name="connsiteX68" fmla="*/ 268844 w 452961"/>
                <a:gd name="connsiteY68" fmla="*/ 197107 h 448783"/>
                <a:gd name="connsiteX69" fmla="*/ 306319 w 452961"/>
                <a:gd name="connsiteY69" fmla="*/ 280184 h 448783"/>
                <a:gd name="connsiteX70" fmla="*/ 312836 w 452961"/>
                <a:gd name="connsiteY70" fmla="*/ 280184 h 448783"/>
                <a:gd name="connsiteX71" fmla="*/ 312836 w 452961"/>
                <a:gd name="connsiteY71" fmla="*/ 218283 h 448783"/>
                <a:gd name="connsiteX72" fmla="*/ 327501 w 452961"/>
                <a:gd name="connsiteY72" fmla="*/ 218283 h 448783"/>
                <a:gd name="connsiteX73" fmla="*/ 327501 w 452961"/>
                <a:gd name="connsiteY73" fmla="*/ 207695 h 448783"/>
                <a:gd name="connsiteX74" fmla="*/ 306319 w 452961"/>
                <a:gd name="connsiteY74" fmla="*/ 207695 h 448783"/>
                <a:gd name="connsiteX75" fmla="*/ 306319 w 452961"/>
                <a:gd name="connsiteY75" fmla="*/ 280184 h 448783"/>
                <a:gd name="connsiteX76" fmla="*/ 298172 w 452961"/>
                <a:gd name="connsiteY76" fmla="*/ 154753 h 448783"/>
                <a:gd name="connsiteX77" fmla="*/ 303875 w 452961"/>
                <a:gd name="connsiteY77" fmla="*/ 154753 h 448783"/>
                <a:gd name="connsiteX78" fmla="*/ 303875 w 452961"/>
                <a:gd name="connsiteY78" fmla="*/ 149051 h 448783"/>
                <a:gd name="connsiteX79" fmla="*/ 294099 w 452961"/>
                <a:gd name="connsiteY79" fmla="*/ 149051 h 448783"/>
                <a:gd name="connsiteX80" fmla="*/ 294099 w 452961"/>
                <a:gd name="connsiteY80" fmla="*/ 166156 h 448783"/>
                <a:gd name="connsiteX81" fmla="*/ 298172 w 452961"/>
                <a:gd name="connsiteY81" fmla="*/ 166156 h 448783"/>
                <a:gd name="connsiteX82" fmla="*/ 298172 w 452961"/>
                <a:gd name="connsiteY82" fmla="*/ 154753 h 448783"/>
                <a:gd name="connsiteX83" fmla="*/ 276176 w 452961"/>
                <a:gd name="connsiteY83" fmla="*/ 280184 h 448783"/>
                <a:gd name="connsiteX84" fmla="*/ 282693 w 452961"/>
                <a:gd name="connsiteY84" fmla="*/ 280184 h 448783"/>
                <a:gd name="connsiteX85" fmla="*/ 282693 w 452961"/>
                <a:gd name="connsiteY85" fmla="*/ 218283 h 448783"/>
                <a:gd name="connsiteX86" fmla="*/ 297357 w 452961"/>
                <a:gd name="connsiteY86" fmla="*/ 218283 h 448783"/>
                <a:gd name="connsiteX87" fmla="*/ 297357 w 452961"/>
                <a:gd name="connsiteY87" fmla="*/ 207695 h 448783"/>
                <a:gd name="connsiteX88" fmla="*/ 276176 w 452961"/>
                <a:gd name="connsiteY88" fmla="*/ 207695 h 448783"/>
                <a:gd name="connsiteX89" fmla="*/ 276176 w 452961"/>
                <a:gd name="connsiteY89" fmla="*/ 280184 h 448783"/>
                <a:gd name="connsiteX90" fmla="*/ 317724 w 452961"/>
                <a:gd name="connsiteY90" fmla="*/ 320094 h 448783"/>
                <a:gd name="connsiteX91" fmla="*/ 297357 w 452961"/>
                <a:gd name="connsiteY91" fmla="*/ 340456 h 448783"/>
                <a:gd name="connsiteX92" fmla="*/ 317724 w 452961"/>
                <a:gd name="connsiteY92" fmla="*/ 360819 h 448783"/>
                <a:gd name="connsiteX93" fmla="*/ 338091 w 452961"/>
                <a:gd name="connsiteY93" fmla="*/ 340456 h 448783"/>
                <a:gd name="connsiteX94" fmla="*/ 317724 w 452961"/>
                <a:gd name="connsiteY94" fmla="*/ 320094 h 448783"/>
                <a:gd name="connsiteX95" fmla="*/ 317724 w 452961"/>
                <a:gd name="connsiteY95" fmla="*/ 355932 h 448783"/>
                <a:gd name="connsiteX96" fmla="*/ 301431 w 452961"/>
                <a:gd name="connsiteY96" fmla="*/ 339642 h 448783"/>
                <a:gd name="connsiteX97" fmla="*/ 317724 w 452961"/>
                <a:gd name="connsiteY97" fmla="*/ 323352 h 448783"/>
                <a:gd name="connsiteX98" fmla="*/ 333203 w 452961"/>
                <a:gd name="connsiteY98" fmla="*/ 339642 h 448783"/>
                <a:gd name="connsiteX99" fmla="*/ 317724 w 452961"/>
                <a:gd name="connsiteY99" fmla="*/ 355932 h 448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452961" h="448783">
                  <a:moveTo>
                    <a:pt x="334018" y="154753"/>
                  </a:moveTo>
                  <a:lnTo>
                    <a:pt x="339721" y="154753"/>
                  </a:lnTo>
                  <a:lnTo>
                    <a:pt x="339721" y="149051"/>
                  </a:lnTo>
                  <a:lnTo>
                    <a:pt x="329945" y="149051"/>
                  </a:lnTo>
                  <a:lnTo>
                    <a:pt x="329945" y="166156"/>
                  </a:lnTo>
                  <a:lnTo>
                    <a:pt x="334018" y="166156"/>
                  </a:lnTo>
                  <a:lnTo>
                    <a:pt x="334018" y="154753"/>
                  </a:lnTo>
                  <a:close/>
                  <a:moveTo>
                    <a:pt x="316095" y="154753"/>
                  </a:moveTo>
                  <a:lnTo>
                    <a:pt x="321798" y="154753"/>
                  </a:lnTo>
                  <a:lnTo>
                    <a:pt x="321798" y="149051"/>
                  </a:lnTo>
                  <a:lnTo>
                    <a:pt x="312022" y="149051"/>
                  </a:lnTo>
                  <a:lnTo>
                    <a:pt x="312022" y="166156"/>
                  </a:lnTo>
                  <a:lnTo>
                    <a:pt x="316095" y="166156"/>
                  </a:lnTo>
                  <a:lnTo>
                    <a:pt x="316095" y="154753"/>
                  </a:lnTo>
                  <a:close/>
                  <a:moveTo>
                    <a:pt x="0" y="0"/>
                  </a:moveTo>
                  <a:lnTo>
                    <a:pt x="0" y="448784"/>
                  </a:lnTo>
                  <a:lnTo>
                    <a:pt x="235442" y="448784"/>
                  </a:lnTo>
                  <a:lnTo>
                    <a:pt x="235442" y="313578"/>
                  </a:lnTo>
                  <a:lnTo>
                    <a:pt x="275361" y="313578"/>
                  </a:lnTo>
                  <a:lnTo>
                    <a:pt x="275361" y="448784"/>
                  </a:lnTo>
                  <a:lnTo>
                    <a:pt x="281064" y="448784"/>
                  </a:lnTo>
                  <a:lnTo>
                    <a:pt x="281064" y="301361"/>
                  </a:lnTo>
                  <a:lnTo>
                    <a:pt x="354385" y="301361"/>
                  </a:lnTo>
                  <a:lnTo>
                    <a:pt x="354385" y="448784"/>
                  </a:lnTo>
                  <a:lnTo>
                    <a:pt x="359273" y="448784"/>
                  </a:lnTo>
                  <a:lnTo>
                    <a:pt x="359273" y="313578"/>
                  </a:lnTo>
                  <a:lnTo>
                    <a:pt x="399192" y="313578"/>
                  </a:lnTo>
                  <a:lnTo>
                    <a:pt x="399192" y="448784"/>
                  </a:lnTo>
                  <a:lnTo>
                    <a:pt x="452961" y="448784"/>
                  </a:lnTo>
                  <a:lnTo>
                    <a:pt x="452961" y="0"/>
                  </a:lnTo>
                  <a:lnTo>
                    <a:pt x="0" y="0"/>
                  </a:lnTo>
                  <a:close/>
                  <a:moveTo>
                    <a:pt x="316910" y="75747"/>
                  </a:moveTo>
                  <a:lnTo>
                    <a:pt x="356829" y="100182"/>
                  </a:lnTo>
                  <a:lnTo>
                    <a:pt x="276991" y="100182"/>
                  </a:lnTo>
                  <a:lnTo>
                    <a:pt x="316910" y="75747"/>
                  </a:lnTo>
                  <a:close/>
                  <a:moveTo>
                    <a:pt x="276991" y="104255"/>
                  </a:moveTo>
                  <a:lnTo>
                    <a:pt x="357644" y="104255"/>
                  </a:lnTo>
                  <a:lnTo>
                    <a:pt x="361717" y="133576"/>
                  </a:lnTo>
                  <a:lnTo>
                    <a:pt x="272917" y="133576"/>
                  </a:lnTo>
                  <a:lnTo>
                    <a:pt x="276991" y="104255"/>
                  </a:lnTo>
                  <a:close/>
                  <a:moveTo>
                    <a:pt x="390231" y="308691"/>
                  </a:moveTo>
                  <a:lnTo>
                    <a:pt x="358458" y="308691"/>
                  </a:lnTo>
                  <a:lnTo>
                    <a:pt x="358458" y="295660"/>
                  </a:lnTo>
                  <a:lnTo>
                    <a:pt x="274547" y="295660"/>
                  </a:lnTo>
                  <a:lnTo>
                    <a:pt x="274547" y="308691"/>
                  </a:lnTo>
                  <a:lnTo>
                    <a:pt x="242774" y="308691"/>
                  </a:lnTo>
                  <a:lnTo>
                    <a:pt x="242774" y="280184"/>
                  </a:lnTo>
                  <a:lnTo>
                    <a:pt x="248477" y="280184"/>
                  </a:lnTo>
                  <a:lnTo>
                    <a:pt x="248477" y="187333"/>
                  </a:lnTo>
                  <a:lnTo>
                    <a:pt x="257438" y="187333"/>
                  </a:lnTo>
                  <a:lnTo>
                    <a:pt x="257438" y="139278"/>
                  </a:lnTo>
                  <a:lnTo>
                    <a:pt x="374752" y="139278"/>
                  </a:lnTo>
                  <a:lnTo>
                    <a:pt x="374752" y="187333"/>
                  </a:lnTo>
                  <a:lnTo>
                    <a:pt x="383713" y="187333"/>
                  </a:lnTo>
                  <a:lnTo>
                    <a:pt x="383713" y="280184"/>
                  </a:lnTo>
                  <a:lnTo>
                    <a:pt x="389416" y="280184"/>
                  </a:lnTo>
                  <a:lnTo>
                    <a:pt x="389416" y="308691"/>
                  </a:lnTo>
                  <a:close/>
                  <a:moveTo>
                    <a:pt x="336462" y="280184"/>
                  </a:moveTo>
                  <a:lnTo>
                    <a:pt x="342979" y="280184"/>
                  </a:lnTo>
                  <a:lnTo>
                    <a:pt x="342979" y="218283"/>
                  </a:lnTo>
                  <a:lnTo>
                    <a:pt x="357644" y="218283"/>
                  </a:lnTo>
                  <a:lnTo>
                    <a:pt x="357644" y="207695"/>
                  </a:lnTo>
                  <a:lnTo>
                    <a:pt x="335647" y="207695"/>
                  </a:lnTo>
                  <a:lnTo>
                    <a:pt x="336462" y="280184"/>
                  </a:lnTo>
                  <a:close/>
                  <a:moveTo>
                    <a:pt x="268844" y="197107"/>
                  </a:moveTo>
                  <a:lnTo>
                    <a:pt x="364976" y="197107"/>
                  </a:lnTo>
                  <a:lnTo>
                    <a:pt x="369864" y="190590"/>
                  </a:lnTo>
                  <a:lnTo>
                    <a:pt x="264770" y="190590"/>
                  </a:lnTo>
                  <a:lnTo>
                    <a:pt x="268844" y="197107"/>
                  </a:lnTo>
                  <a:close/>
                  <a:moveTo>
                    <a:pt x="306319" y="280184"/>
                  </a:moveTo>
                  <a:lnTo>
                    <a:pt x="312836" y="280184"/>
                  </a:lnTo>
                  <a:lnTo>
                    <a:pt x="312836" y="218283"/>
                  </a:lnTo>
                  <a:lnTo>
                    <a:pt x="327501" y="218283"/>
                  </a:lnTo>
                  <a:lnTo>
                    <a:pt x="327501" y="207695"/>
                  </a:lnTo>
                  <a:lnTo>
                    <a:pt x="306319" y="207695"/>
                  </a:lnTo>
                  <a:lnTo>
                    <a:pt x="306319" y="280184"/>
                  </a:lnTo>
                  <a:close/>
                  <a:moveTo>
                    <a:pt x="298172" y="154753"/>
                  </a:moveTo>
                  <a:lnTo>
                    <a:pt x="303875" y="154753"/>
                  </a:lnTo>
                  <a:lnTo>
                    <a:pt x="303875" y="149051"/>
                  </a:lnTo>
                  <a:lnTo>
                    <a:pt x="294099" y="149051"/>
                  </a:lnTo>
                  <a:lnTo>
                    <a:pt x="294099" y="166156"/>
                  </a:lnTo>
                  <a:lnTo>
                    <a:pt x="298172" y="166156"/>
                  </a:lnTo>
                  <a:lnTo>
                    <a:pt x="298172" y="154753"/>
                  </a:lnTo>
                  <a:close/>
                  <a:moveTo>
                    <a:pt x="276176" y="280184"/>
                  </a:moveTo>
                  <a:lnTo>
                    <a:pt x="282693" y="280184"/>
                  </a:lnTo>
                  <a:lnTo>
                    <a:pt x="282693" y="218283"/>
                  </a:lnTo>
                  <a:lnTo>
                    <a:pt x="297357" y="218283"/>
                  </a:lnTo>
                  <a:lnTo>
                    <a:pt x="297357" y="207695"/>
                  </a:lnTo>
                  <a:lnTo>
                    <a:pt x="276176" y="207695"/>
                  </a:lnTo>
                  <a:lnTo>
                    <a:pt x="276176" y="280184"/>
                  </a:lnTo>
                  <a:close/>
                  <a:moveTo>
                    <a:pt x="317724" y="320094"/>
                  </a:moveTo>
                  <a:cubicBezTo>
                    <a:pt x="306319" y="320094"/>
                    <a:pt x="297357" y="329054"/>
                    <a:pt x="297357" y="340456"/>
                  </a:cubicBezTo>
                  <a:cubicBezTo>
                    <a:pt x="297357" y="351859"/>
                    <a:pt x="306319" y="360819"/>
                    <a:pt x="317724" y="360819"/>
                  </a:cubicBezTo>
                  <a:cubicBezTo>
                    <a:pt x="329130" y="360819"/>
                    <a:pt x="338091" y="351859"/>
                    <a:pt x="338091" y="340456"/>
                  </a:cubicBezTo>
                  <a:cubicBezTo>
                    <a:pt x="338091" y="329054"/>
                    <a:pt x="328315" y="320094"/>
                    <a:pt x="317724" y="320094"/>
                  </a:cubicBezTo>
                  <a:moveTo>
                    <a:pt x="317724" y="355932"/>
                  </a:moveTo>
                  <a:cubicBezTo>
                    <a:pt x="308763" y="355932"/>
                    <a:pt x="301431" y="348601"/>
                    <a:pt x="301431" y="339642"/>
                  </a:cubicBezTo>
                  <a:cubicBezTo>
                    <a:pt x="301431" y="330683"/>
                    <a:pt x="308763" y="323352"/>
                    <a:pt x="317724" y="323352"/>
                  </a:cubicBezTo>
                  <a:cubicBezTo>
                    <a:pt x="326686" y="323352"/>
                    <a:pt x="333203" y="330683"/>
                    <a:pt x="333203" y="339642"/>
                  </a:cubicBezTo>
                  <a:cubicBezTo>
                    <a:pt x="333203" y="349416"/>
                    <a:pt x="325871" y="355932"/>
                    <a:pt x="317724" y="355932"/>
                  </a:cubicBezTo>
                </a:path>
              </a:pathLst>
            </a:custGeom>
            <a:solidFill>
              <a:srgbClr val="2D2A26"/>
            </a:solidFill>
            <a:ln w="8132" cap="flat">
              <a:noFill/>
              <a:prstDash val="solid"/>
              <a:miter/>
            </a:ln>
          </p:spPr>
          <p:txBody>
            <a:bodyPr rtlCol="0" anchor="ctr"/>
            <a:lstStyle/>
            <a:p>
              <a:endParaRPr lang="en-US"/>
            </a:p>
          </p:txBody>
        </p:sp>
        <p:sp>
          <p:nvSpPr>
            <p:cNvPr id="13" name="Freeform 12">
              <a:extLst>
                <a:ext uri="{FF2B5EF4-FFF2-40B4-BE49-F238E27FC236}">
                  <a16:creationId xmlns:a16="http://schemas.microsoft.com/office/drawing/2014/main" id="{108B5FCA-FC9B-6544-02EA-052B7B5822F9}"/>
                </a:ext>
              </a:extLst>
            </p:cNvPr>
            <p:cNvSpPr/>
            <p:nvPr/>
          </p:nvSpPr>
          <p:spPr>
            <a:xfrm>
              <a:off x="4869909" y="3608187"/>
              <a:ext cx="142568" cy="167784"/>
            </a:xfrm>
            <a:custGeom>
              <a:avLst/>
              <a:gdLst>
                <a:gd name="connsiteX0" fmla="*/ 142569 w 142568"/>
                <a:gd name="connsiteY0" fmla="*/ 100182 h 167784"/>
                <a:gd name="connsiteX1" fmla="*/ 142569 w 142568"/>
                <a:gd name="connsiteY1" fmla="*/ 0 h 167784"/>
                <a:gd name="connsiteX2" fmla="*/ 108352 w 142568"/>
                <a:gd name="connsiteY2" fmla="*/ 0 h 167784"/>
                <a:gd name="connsiteX3" fmla="*/ 108352 w 142568"/>
                <a:gd name="connsiteY3" fmla="*/ 102626 h 167784"/>
                <a:gd name="connsiteX4" fmla="*/ 100205 w 142568"/>
                <a:gd name="connsiteY4" fmla="*/ 127875 h 167784"/>
                <a:gd name="connsiteX5" fmla="*/ 71692 w 142568"/>
                <a:gd name="connsiteY5" fmla="*/ 138463 h 167784"/>
                <a:gd name="connsiteX6" fmla="*/ 43993 w 142568"/>
                <a:gd name="connsiteY6" fmla="*/ 127875 h 167784"/>
                <a:gd name="connsiteX7" fmla="*/ 35031 w 142568"/>
                <a:gd name="connsiteY7" fmla="*/ 100997 h 167784"/>
                <a:gd name="connsiteX8" fmla="*/ 35031 w 142568"/>
                <a:gd name="connsiteY8" fmla="*/ 0 h 167784"/>
                <a:gd name="connsiteX9" fmla="*/ 0 w 142568"/>
                <a:gd name="connsiteY9" fmla="*/ 0 h 167784"/>
                <a:gd name="connsiteX10" fmla="*/ 0 w 142568"/>
                <a:gd name="connsiteY10" fmla="*/ 104255 h 167784"/>
                <a:gd name="connsiteX11" fmla="*/ 16294 w 142568"/>
                <a:gd name="connsiteY11" fmla="*/ 150681 h 167784"/>
                <a:gd name="connsiteX12" fmla="*/ 70062 w 142568"/>
                <a:gd name="connsiteY12" fmla="*/ 167785 h 167784"/>
                <a:gd name="connsiteX13" fmla="*/ 125460 w 142568"/>
                <a:gd name="connsiteY13" fmla="*/ 149051 h 167784"/>
                <a:gd name="connsiteX14" fmla="*/ 142569 w 142568"/>
                <a:gd name="connsiteY14" fmla="*/ 100182 h 167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2568" h="167784">
                  <a:moveTo>
                    <a:pt x="142569" y="100182"/>
                  </a:moveTo>
                  <a:lnTo>
                    <a:pt x="142569" y="0"/>
                  </a:lnTo>
                  <a:lnTo>
                    <a:pt x="108352" y="0"/>
                  </a:lnTo>
                  <a:lnTo>
                    <a:pt x="108352" y="102626"/>
                  </a:lnTo>
                  <a:cubicBezTo>
                    <a:pt x="108352" y="113214"/>
                    <a:pt x="105908" y="122173"/>
                    <a:pt x="100205" y="127875"/>
                  </a:cubicBezTo>
                  <a:cubicBezTo>
                    <a:pt x="94503" y="134391"/>
                    <a:pt x="84726" y="138463"/>
                    <a:pt x="71692" y="138463"/>
                  </a:cubicBezTo>
                  <a:cubicBezTo>
                    <a:pt x="60286" y="138463"/>
                    <a:pt x="49695" y="135205"/>
                    <a:pt x="43993" y="127875"/>
                  </a:cubicBezTo>
                  <a:cubicBezTo>
                    <a:pt x="38290" y="121359"/>
                    <a:pt x="35031" y="113214"/>
                    <a:pt x="35031" y="100997"/>
                  </a:cubicBezTo>
                  <a:lnTo>
                    <a:pt x="35031" y="0"/>
                  </a:lnTo>
                  <a:lnTo>
                    <a:pt x="0" y="0"/>
                  </a:lnTo>
                  <a:lnTo>
                    <a:pt x="0" y="104255"/>
                  </a:lnTo>
                  <a:cubicBezTo>
                    <a:pt x="0" y="123802"/>
                    <a:pt x="4888" y="140092"/>
                    <a:pt x="16294" y="150681"/>
                  </a:cubicBezTo>
                  <a:cubicBezTo>
                    <a:pt x="28514" y="162083"/>
                    <a:pt x="46437" y="167785"/>
                    <a:pt x="70062" y="167785"/>
                  </a:cubicBezTo>
                  <a:cubicBezTo>
                    <a:pt x="95317" y="167785"/>
                    <a:pt x="113240" y="161269"/>
                    <a:pt x="125460" y="149051"/>
                  </a:cubicBezTo>
                  <a:cubicBezTo>
                    <a:pt x="136866" y="136834"/>
                    <a:pt x="142569" y="120544"/>
                    <a:pt x="142569" y="100182"/>
                  </a:cubicBezTo>
                </a:path>
              </a:pathLst>
            </a:custGeom>
            <a:solidFill>
              <a:srgbClr val="2D2A26"/>
            </a:solidFill>
            <a:ln w="8132"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5FCBB157-CCD7-9DE8-F60B-0B9C52988A90}"/>
                </a:ext>
              </a:extLst>
            </p:cNvPr>
            <p:cNvSpPr/>
            <p:nvPr/>
          </p:nvSpPr>
          <p:spPr>
            <a:xfrm>
              <a:off x="5055656" y="3607373"/>
              <a:ext cx="153974" cy="166155"/>
            </a:xfrm>
            <a:custGeom>
              <a:avLst/>
              <a:gdLst>
                <a:gd name="connsiteX0" fmla="*/ 153974 w 153974"/>
                <a:gd name="connsiteY0" fmla="*/ 165341 h 166155"/>
                <a:gd name="connsiteX1" fmla="*/ 153974 w 153974"/>
                <a:gd name="connsiteY1" fmla="*/ 815 h 166155"/>
                <a:gd name="connsiteX2" fmla="*/ 119758 w 153974"/>
                <a:gd name="connsiteY2" fmla="*/ 815 h 166155"/>
                <a:gd name="connsiteX3" fmla="*/ 119758 w 153974"/>
                <a:gd name="connsiteY3" fmla="*/ 84707 h 166155"/>
                <a:gd name="connsiteX4" fmla="*/ 120572 w 153974"/>
                <a:gd name="connsiteY4" fmla="*/ 109956 h 166155"/>
                <a:gd name="connsiteX5" fmla="*/ 119758 w 153974"/>
                <a:gd name="connsiteY5" fmla="*/ 109956 h 166155"/>
                <a:gd name="connsiteX6" fmla="*/ 104279 w 153974"/>
                <a:gd name="connsiteY6" fmla="*/ 87965 h 166155"/>
                <a:gd name="connsiteX7" fmla="*/ 35031 w 153974"/>
                <a:gd name="connsiteY7" fmla="*/ 0 h 166155"/>
                <a:gd name="connsiteX8" fmla="*/ 0 w 153974"/>
                <a:gd name="connsiteY8" fmla="*/ 0 h 166155"/>
                <a:gd name="connsiteX9" fmla="*/ 0 w 153974"/>
                <a:gd name="connsiteY9" fmla="*/ 165341 h 166155"/>
                <a:gd name="connsiteX10" fmla="*/ 34216 w 153974"/>
                <a:gd name="connsiteY10" fmla="*/ 165341 h 166155"/>
                <a:gd name="connsiteX11" fmla="*/ 34216 w 153974"/>
                <a:gd name="connsiteY11" fmla="*/ 74933 h 166155"/>
                <a:gd name="connsiteX12" fmla="*/ 33402 w 153974"/>
                <a:gd name="connsiteY12" fmla="*/ 52127 h 166155"/>
                <a:gd name="connsiteX13" fmla="*/ 34216 w 153974"/>
                <a:gd name="connsiteY13" fmla="*/ 52127 h 166155"/>
                <a:gd name="connsiteX14" fmla="*/ 49695 w 153974"/>
                <a:gd name="connsiteY14" fmla="*/ 74119 h 166155"/>
                <a:gd name="connsiteX15" fmla="*/ 121387 w 153974"/>
                <a:gd name="connsiteY15" fmla="*/ 166156 h 166155"/>
                <a:gd name="connsiteX16" fmla="*/ 153974 w 153974"/>
                <a:gd name="connsiteY16" fmla="*/ 166156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3974" h="166155">
                  <a:moveTo>
                    <a:pt x="153974" y="165341"/>
                  </a:moveTo>
                  <a:lnTo>
                    <a:pt x="153974" y="815"/>
                  </a:lnTo>
                  <a:lnTo>
                    <a:pt x="119758" y="815"/>
                  </a:lnTo>
                  <a:lnTo>
                    <a:pt x="119758" y="84707"/>
                  </a:lnTo>
                  <a:cubicBezTo>
                    <a:pt x="119758" y="92037"/>
                    <a:pt x="119758" y="102626"/>
                    <a:pt x="120572" y="109956"/>
                  </a:cubicBezTo>
                  <a:lnTo>
                    <a:pt x="119758" y="109956"/>
                  </a:lnTo>
                  <a:cubicBezTo>
                    <a:pt x="114870" y="103440"/>
                    <a:pt x="110796" y="96924"/>
                    <a:pt x="104279" y="87965"/>
                  </a:cubicBezTo>
                  <a:lnTo>
                    <a:pt x="35031" y="0"/>
                  </a:lnTo>
                  <a:lnTo>
                    <a:pt x="0" y="0"/>
                  </a:lnTo>
                  <a:lnTo>
                    <a:pt x="0" y="165341"/>
                  </a:lnTo>
                  <a:lnTo>
                    <a:pt x="34216" y="165341"/>
                  </a:lnTo>
                  <a:lnTo>
                    <a:pt x="34216" y="74933"/>
                  </a:lnTo>
                  <a:cubicBezTo>
                    <a:pt x="34216" y="67603"/>
                    <a:pt x="34216" y="57829"/>
                    <a:pt x="33402" y="52127"/>
                  </a:cubicBezTo>
                  <a:lnTo>
                    <a:pt x="34216" y="52127"/>
                  </a:lnTo>
                  <a:cubicBezTo>
                    <a:pt x="39105" y="59458"/>
                    <a:pt x="43993" y="65974"/>
                    <a:pt x="49695" y="74119"/>
                  </a:cubicBezTo>
                  <a:lnTo>
                    <a:pt x="121387" y="166156"/>
                  </a:lnTo>
                  <a:lnTo>
                    <a:pt x="153974" y="166156"/>
                  </a:lnTo>
                  <a:close/>
                </a:path>
              </a:pathLst>
            </a:custGeom>
            <a:solidFill>
              <a:srgbClr val="2D2A26"/>
            </a:solidFill>
            <a:ln w="8132"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7C827C0B-E301-6847-72CB-19676898EA32}"/>
                </a:ext>
              </a:extLst>
            </p:cNvPr>
            <p:cNvSpPr/>
            <p:nvPr/>
          </p:nvSpPr>
          <p:spPr>
            <a:xfrm>
              <a:off x="5256066" y="3608187"/>
              <a:ext cx="34216" cy="165341"/>
            </a:xfrm>
            <a:custGeom>
              <a:avLst/>
              <a:gdLst>
                <a:gd name="connsiteX0" fmla="*/ 0 w 34216"/>
                <a:gd name="connsiteY0" fmla="*/ 0 h 165341"/>
                <a:gd name="connsiteX1" fmla="*/ 34216 w 34216"/>
                <a:gd name="connsiteY1" fmla="*/ 0 h 165341"/>
                <a:gd name="connsiteX2" fmla="*/ 34216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6" y="0"/>
                  </a:lnTo>
                  <a:lnTo>
                    <a:pt x="34216" y="165341"/>
                  </a:lnTo>
                  <a:lnTo>
                    <a:pt x="0" y="165341"/>
                  </a:lnTo>
                  <a:close/>
                </a:path>
              </a:pathLst>
            </a:custGeom>
            <a:solidFill>
              <a:srgbClr val="2D2A26"/>
            </a:solidFill>
            <a:ln w="8132"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E03ED593-D94F-3CCC-6206-1B420556C75B}"/>
                </a:ext>
              </a:extLst>
            </p:cNvPr>
            <p:cNvSpPr/>
            <p:nvPr/>
          </p:nvSpPr>
          <p:spPr>
            <a:xfrm>
              <a:off x="5307391" y="3607373"/>
              <a:ext cx="167008" cy="166155"/>
            </a:xfrm>
            <a:custGeom>
              <a:avLst/>
              <a:gdLst>
                <a:gd name="connsiteX0" fmla="*/ 167009 w 167008"/>
                <a:gd name="connsiteY0" fmla="*/ 815 h 166155"/>
                <a:gd name="connsiteX1" fmla="*/ 131978 w 167008"/>
                <a:gd name="connsiteY1" fmla="*/ 815 h 166155"/>
                <a:gd name="connsiteX2" fmla="*/ 94503 w 167008"/>
                <a:gd name="connsiteY2" fmla="*/ 89594 h 166155"/>
                <a:gd name="connsiteX3" fmla="*/ 83097 w 167008"/>
                <a:gd name="connsiteY3" fmla="*/ 118915 h 166155"/>
                <a:gd name="connsiteX4" fmla="*/ 82283 w 167008"/>
                <a:gd name="connsiteY4" fmla="*/ 118915 h 166155"/>
                <a:gd name="connsiteX5" fmla="*/ 70877 w 167008"/>
                <a:gd name="connsiteY5" fmla="*/ 87965 h 166155"/>
                <a:gd name="connsiteX6" fmla="*/ 37475 w 167008"/>
                <a:gd name="connsiteY6" fmla="*/ 0 h 166155"/>
                <a:gd name="connsiteX7" fmla="*/ 0 w 167008"/>
                <a:gd name="connsiteY7" fmla="*/ 0 h 166155"/>
                <a:gd name="connsiteX8" fmla="*/ 67618 w 167008"/>
                <a:gd name="connsiteY8" fmla="*/ 166156 h 166155"/>
                <a:gd name="connsiteX9" fmla="*/ 92873 w 167008"/>
                <a:gd name="connsiteY9" fmla="*/ 166156 h 166155"/>
                <a:gd name="connsiteX10" fmla="*/ 167009 w 167008"/>
                <a:gd name="connsiteY10" fmla="*/ 815 h 166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7008" h="166155">
                  <a:moveTo>
                    <a:pt x="167009" y="815"/>
                  </a:moveTo>
                  <a:lnTo>
                    <a:pt x="131978" y="815"/>
                  </a:lnTo>
                  <a:lnTo>
                    <a:pt x="94503" y="89594"/>
                  </a:lnTo>
                  <a:cubicBezTo>
                    <a:pt x="89615" y="100997"/>
                    <a:pt x="86356" y="109956"/>
                    <a:pt x="83097" y="118915"/>
                  </a:cubicBezTo>
                  <a:lnTo>
                    <a:pt x="82283" y="118915"/>
                  </a:lnTo>
                  <a:cubicBezTo>
                    <a:pt x="79024" y="109956"/>
                    <a:pt x="74950" y="99368"/>
                    <a:pt x="70877" y="87965"/>
                  </a:cubicBezTo>
                  <a:lnTo>
                    <a:pt x="37475" y="0"/>
                  </a:lnTo>
                  <a:lnTo>
                    <a:pt x="0" y="0"/>
                  </a:lnTo>
                  <a:lnTo>
                    <a:pt x="67618" y="166156"/>
                  </a:lnTo>
                  <a:lnTo>
                    <a:pt x="92873" y="166156"/>
                  </a:lnTo>
                  <a:lnTo>
                    <a:pt x="167009" y="815"/>
                  </a:lnTo>
                  <a:close/>
                </a:path>
              </a:pathLst>
            </a:custGeom>
            <a:solidFill>
              <a:srgbClr val="2D2A26"/>
            </a:solidFill>
            <a:ln w="8132"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E32F0D81-0D8D-4054-B1C0-5DD8B6FA78B3}"/>
                </a:ext>
              </a:extLst>
            </p:cNvPr>
            <p:cNvSpPr/>
            <p:nvPr/>
          </p:nvSpPr>
          <p:spPr>
            <a:xfrm>
              <a:off x="5493953"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6356 w 95317"/>
                <a:gd name="connsiteY4" fmla="*/ 94481 h 164526"/>
                <a:gd name="connsiteX5" fmla="*/ 86356 w 95317"/>
                <a:gd name="connsiteY5" fmla="*/ 65974 h 164526"/>
                <a:gd name="connsiteX6" fmla="*/ 34216 w 95317"/>
                <a:gd name="connsiteY6" fmla="*/ 65974 h 164526"/>
                <a:gd name="connsiteX7" fmla="*/ 34216 w 95317"/>
                <a:gd name="connsiteY7" fmla="*/ 27693 h 164526"/>
                <a:gd name="connsiteX8" fmla="*/ 86356 w 95317"/>
                <a:gd name="connsiteY8" fmla="*/ 27693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6356" y="94481"/>
                  </a:lnTo>
                  <a:lnTo>
                    <a:pt x="86356" y="65974"/>
                  </a:lnTo>
                  <a:lnTo>
                    <a:pt x="34216" y="65974"/>
                  </a:lnTo>
                  <a:lnTo>
                    <a:pt x="34216" y="27693"/>
                  </a:lnTo>
                  <a:lnTo>
                    <a:pt x="86356" y="27693"/>
                  </a:lnTo>
                  <a:lnTo>
                    <a:pt x="95317" y="0"/>
                  </a:lnTo>
                  <a:lnTo>
                    <a:pt x="0" y="0"/>
                  </a:lnTo>
                  <a:lnTo>
                    <a:pt x="0" y="164527"/>
                  </a:lnTo>
                  <a:close/>
                </a:path>
              </a:pathLst>
            </a:custGeom>
            <a:solidFill>
              <a:srgbClr val="2D2A26"/>
            </a:solidFill>
            <a:ln w="8132"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01F321E0-52BA-425A-02AE-050961825636}"/>
                </a:ext>
              </a:extLst>
            </p:cNvPr>
            <p:cNvSpPr/>
            <p:nvPr/>
          </p:nvSpPr>
          <p:spPr>
            <a:xfrm>
              <a:off x="5626745" y="3608187"/>
              <a:ext cx="127089" cy="165341"/>
            </a:xfrm>
            <a:custGeom>
              <a:avLst/>
              <a:gdLst>
                <a:gd name="connsiteX0" fmla="*/ 127090 w 127089"/>
                <a:gd name="connsiteY0" fmla="*/ 164527 h 165341"/>
                <a:gd name="connsiteX1" fmla="*/ 78209 w 127089"/>
                <a:gd name="connsiteY1" fmla="*/ 89594 h 165341"/>
                <a:gd name="connsiteX2" fmla="*/ 78209 w 127089"/>
                <a:gd name="connsiteY2" fmla="*/ 89594 h 165341"/>
                <a:gd name="connsiteX3" fmla="*/ 108352 w 127089"/>
                <a:gd name="connsiteY3" fmla="*/ 47240 h 165341"/>
                <a:gd name="connsiteX4" fmla="*/ 48066 w 127089"/>
                <a:gd name="connsiteY4" fmla="*/ 0 h 165341"/>
                <a:gd name="connsiteX5" fmla="*/ 0 w 127089"/>
                <a:gd name="connsiteY5" fmla="*/ 0 h 165341"/>
                <a:gd name="connsiteX6" fmla="*/ 0 w 127089"/>
                <a:gd name="connsiteY6" fmla="*/ 165341 h 165341"/>
                <a:gd name="connsiteX7" fmla="*/ 34217 w 127089"/>
                <a:gd name="connsiteY7" fmla="*/ 165341 h 165341"/>
                <a:gd name="connsiteX8" fmla="*/ 34217 w 127089"/>
                <a:gd name="connsiteY8" fmla="*/ 101811 h 165341"/>
                <a:gd name="connsiteX9" fmla="*/ 47251 w 127089"/>
                <a:gd name="connsiteY9" fmla="*/ 101811 h 165341"/>
                <a:gd name="connsiteX10" fmla="*/ 87985 w 127089"/>
                <a:gd name="connsiteY10" fmla="*/ 165341 h 165341"/>
                <a:gd name="connsiteX11" fmla="*/ 127090 w 127089"/>
                <a:gd name="connsiteY11" fmla="*/ 165341 h 165341"/>
                <a:gd name="connsiteX12" fmla="*/ 74136 w 127089"/>
                <a:gd name="connsiteY12" fmla="*/ 50498 h 165341"/>
                <a:gd name="connsiteX13" fmla="*/ 48881 w 127089"/>
                <a:gd name="connsiteY13" fmla="*/ 75747 h 165341"/>
                <a:gd name="connsiteX14" fmla="*/ 34217 w 127089"/>
                <a:gd name="connsiteY14" fmla="*/ 75747 h 165341"/>
                <a:gd name="connsiteX15" fmla="*/ 34217 w 127089"/>
                <a:gd name="connsiteY15" fmla="*/ 28507 h 165341"/>
                <a:gd name="connsiteX16" fmla="*/ 48881 w 127089"/>
                <a:gd name="connsiteY16" fmla="*/ 28507 h 165341"/>
                <a:gd name="connsiteX17" fmla="*/ 74136 w 127089"/>
                <a:gd name="connsiteY17" fmla="*/ 50498 h 165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7089" h="165341">
                  <a:moveTo>
                    <a:pt x="127090" y="164527"/>
                  </a:moveTo>
                  <a:cubicBezTo>
                    <a:pt x="101835" y="122173"/>
                    <a:pt x="86356" y="94481"/>
                    <a:pt x="78209" y="89594"/>
                  </a:cubicBezTo>
                  <a:lnTo>
                    <a:pt x="78209" y="89594"/>
                  </a:lnTo>
                  <a:cubicBezTo>
                    <a:pt x="93688" y="83078"/>
                    <a:pt x="108352" y="68417"/>
                    <a:pt x="108352" y="47240"/>
                  </a:cubicBezTo>
                  <a:cubicBezTo>
                    <a:pt x="108352" y="21991"/>
                    <a:pt x="92059" y="0"/>
                    <a:pt x="48066" y="0"/>
                  </a:cubicBezTo>
                  <a:lnTo>
                    <a:pt x="0" y="0"/>
                  </a:lnTo>
                  <a:lnTo>
                    <a:pt x="0" y="165341"/>
                  </a:lnTo>
                  <a:lnTo>
                    <a:pt x="34217" y="165341"/>
                  </a:lnTo>
                  <a:lnTo>
                    <a:pt x="34217" y="101811"/>
                  </a:lnTo>
                  <a:lnTo>
                    <a:pt x="47251" y="101811"/>
                  </a:lnTo>
                  <a:cubicBezTo>
                    <a:pt x="52954" y="104255"/>
                    <a:pt x="63545" y="122988"/>
                    <a:pt x="87985" y="165341"/>
                  </a:cubicBezTo>
                  <a:lnTo>
                    <a:pt x="127090" y="165341"/>
                  </a:lnTo>
                  <a:close/>
                  <a:moveTo>
                    <a:pt x="74136" y="50498"/>
                  </a:moveTo>
                  <a:cubicBezTo>
                    <a:pt x="74136" y="65159"/>
                    <a:pt x="63545" y="75747"/>
                    <a:pt x="48881" y="75747"/>
                  </a:cubicBezTo>
                  <a:lnTo>
                    <a:pt x="34217" y="75747"/>
                  </a:lnTo>
                  <a:lnTo>
                    <a:pt x="34217" y="28507"/>
                  </a:lnTo>
                  <a:lnTo>
                    <a:pt x="48881" y="28507"/>
                  </a:lnTo>
                  <a:cubicBezTo>
                    <a:pt x="65174" y="28507"/>
                    <a:pt x="74136" y="38281"/>
                    <a:pt x="74136" y="50498"/>
                  </a:cubicBezTo>
                </a:path>
              </a:pathLst>
            </a:custGeom>
            <a:solidFill>
              <a:srgbClr val="2D2A26"/>
            </a:solidFill>
            <a:ln w="8132"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544E38A2-6C70-5E06-431E-91598D71DE86}"/>
                </a:ext>
              </a:extLst>
            </p:cNvPr>
            <p:cNvSpPr/>
            <p:nvPr/>
          </p:nvSpPr>
          <p:spPr>
            <a:xfrm>
              <a:off x="5762796" y="3606558"/>
              <a:ext cx="111610" cy="170228"/>
            </a:xfrm>
            <a:custGeom>
              <a:avLst/>
              <a:gdLst>
                <a:gd name="connsiteX0" fmla="*/ 111611 w 111610"/>
                <a:gd name="connsiteY0" fmla="*/ 119730 h 170228"/>
                <a:gd name="connsiteX1" fmla="*/ 40734 w 111610"/>
                <a:gd name="connsiteY1" fmla="*/ 41539 h 170228"/>
                <a:gd name="connsiteX2" fmla="*/ 62730 w 111610"/>
                <a:gd name="connsiteY2" fmla="*/ 26878 h 170228"/>
                <a:gd name="connsiteX3" fmla="*/ 101835 w 111610"/>
                <a:gd name="connsiteY3" fmla="*/ 39096 h 170228"/>
                <a:gd name="connsiteX4" fmla="*/ 102649 w 111610"/>
                <a:gd name="connsiteY4" fmla="*/ 9774 h 170228"/>
                <a:gd name="connsiteX5" fmla="*/ 61101 w 111610"/>
                <a:gd name="connsiteY5" fmla="*/ 0 h 170228"/>
                <a:gd name="connsiteX6" fmla="*/ 4888 w 111610"/>
                <a:gd name="connsiteY6" fmla="*/ 47241 h 170228"/>
                <a:gd name="connsiteX7" fmla="*/ 15479 w 111610"/>
                <a:gd name="connsiteY7" fmla="*/ 76562 h 170228"/>
                <a:gd name="connsiteX8" fmla="*/ 75765 w 111610"/>
                <a:gd name="connsiteY8" fmla="*/ 125432 h 170228"/>
                <a:gd name="connsiteX9" fmla="*/ 50510 w 111610"/>
                <a:gd name="connsiteY9" fmla="*/ 142536 h 170228"/>
                <a:gd name="connsiteX10" fmla="*/ 13035 w 111610"/>
                <a:gd name="connsiteY10" fmla="*/ 129504 h 170228"/>
                <a:gd name="connsiteX11" fmla="*/ 0 w 111610"/>
                <a:gd name="connsiteY11" fmla="*/ 154753 h 170228"/>
                <a:gd name="connsiteX12" fmla="*/ 52954 w 111610"/>
                <a:gd name="connsiteY12" fmla="*/ 170228 h 170228"/>
                <a:gd name="connsiteX13" fmla="*/ 111611 w 111610"/>
                <a:gd name="connsiteY13" fmla="*/ 119730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70228">
                  <a:moveTo>
                    <a:pt x="111611" y="119730"/>
                  </a:moveTo>
                  <a:cubicBezTo>
                    <a:pt x="111611" y="67603"/>
                    <a:pt x="40734" y="70861"/>
                    <a:pt x="40734" y="41539"/>
                  </a:cubicBezTo>
                  <a:cubicBezTo>
                    <a:pt x="40734" y="31765"/>
                    <a:pt x="50510" y="26878"/>
                    <a:pt x="62730" y="26878"/>
                  </a:cubicBezTo>
                  <a:cubicBezTo>
                    <a:pt x="76580" y="26878"/>
                    <a:pt x="87985" y="31765"/>
                    <a:pt x="101835" y="39096"/>
                  </a:cubicBezTo>
                  <a:lnTo>
                    <a:pt x="102649" y="9774"/>
                  </a:lnTo>
                  <a:cubicBezTo>
                    <a:pt x="92873" y="4072"/>
                    <a:pt x="78209" y="0"/>
                    <a:pt x="61101" y="0"/>
                  </a:cubicBezTo>
                  <a:cubicBezTo>
                    <a:pt x="24440" y="0"/>
                    <a:pt x="4888" y="21991"/>
                    <a:pt x="4888" y="47241"/>
                  </a:cubicBezTo>
                  <a:cubicBezTo>
                    <a:pt x="4888" y="60272"/>
                    <a:pt x="8962" y="69232"/>
                    <a:pt x="15479" y="76562"/>
                  </a:cubicBezTo>
                  <a:cubicBezTo>
                    <a:pt x="35846" y="99368"/>
                    <a:pt x="75765" y="103440"/>
                    <a:pt x="75765" y="125432"/>
                  </a:cubicBezTo>
                  <a:cubicBezTo>
                    <a:pt x="75765" y="137649"/>
                    <a:pt x="62730" y="142536"/>
                    <a:pt x="50510" y="142536"/>
                  </a:cubicBezTo>
                  <a:cubicBezTo>
                    <a:pt x="35846" y="142536"/>
                    <a:pt x="22811" y="136834"/>
                    <a:pt x="13035" y="129504"/>
                  </a:cubicBezTo>
                  <a:lnTo>
                    <a:pt x="0" y="154753"/>
                  </a:lnTo>
                  <a:cubicBezTo>
                    <a:pt x="12220" y="162898"/>
                    <a:pt x="28514" y="170228"/>
                    <a:pt x="52954" y="170228"/>
                  </a:cubicBezTo>
                  <a:cubicBezTo>
                    <a:pt x="84726" y="168599"/>
                    <a:pt x="111611" y="149866"/>
                    <a:pt x="111611" y="119730"/>
                  </a:cubicBezTo>
                </a:path>
              </a:pathLst>
            </a:custGeom>
            <a:solidFill>
              <a:srgbClr val="2D2A26"/>
            </a:solidFill>
            <a:ln w="8132"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69FBBAF6-AFD2-CCFD-AC7B-1DC403EFD3E2}"/>
                </a:ext>
              </a:extLst>
            </p:cNvPr>
            <p:cNvSpPr/>
            <p:nvPr/>
          </p:nvSpPr>
          <p:spPr>
            <a:xfrm>
              <a:off x="5902106" y="3608187"/>
              <a:ext cx="34216" cy="165341"/>
            </a:xfrm>
            <a:custGeom>
              <a:avLst/>
              <a:gdLst>
                <a:gd name="connsiteX0" fmla="*/ 0 w 34216"/>
                <a:gd name="connsiteY0" fmla="*/ 0 h 165341"/>
                <a:gd name="connsiteX1" fmla="*/ 34217 w 34216"/>
                <a:gd name="connsiteY1" fmla="*/ 0 h 165341"/>
                <a:gd name="connsiteX2" fmla="*/ 34217 w 34216"/>
                <a:gd name="connsiteY2" fmla="*/ 165341 h 165341"/>
                <a:gd name="connsiteX3" fmla="*/ 0 w 34216"/>
                <a:gd name="connsiteY3" fmla="*/ 165341 h 165341"/>
              </a:gdLst>
              <a:ahLst/>
              <a:cxnLst>
                <a:cxn ang="0">
                  <a:pos x="connsiteX0" y="connsiteY0"/>
                </a:cxn>
                <a:cxn ang="0">
                  <a:pos x="connsiteX1" y="connsiteY1"/>
                </a:cxn>
                <a:cxn ang="0">
                  <a:pos x="connsiteX2" y="connsiteY2"/>
                </a:cxn>
                <a:cxn ang="0">
                  <a:pos x="connsiteX3" y="connsiteY3"/>
                </a:cxn>
              </a:cxnLst>
              <a:rect l="l" t="t" r="r" b="b"/>
              <a:pathLst>
                <a:path w="34216" h="165341">
                  <a:moveTo>
                    <a:pt x="0" y="0"/>
                  </a:moveTo>
                  <a:lnTo>
                    <a:pt x="34217" y="0"/>
                  </a:lnTo>
                  <a:lnTo>
                    <a:pt x="34217" y="165341"/>
                  </a:lnTo>
                  <a:lnTo>
                    <a:pt x="0" y="165341"/>
                  </a:lnTo>
                  <a:close/>
                </a:path>
              </a:pathLst>
            </a:custGeom>
            <a:solidFill>
              <a:srgbClr val="2D2A26"/>
            </a:solidFill>
            <a:ln w="8132"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1FC182E5-383E-9A23-F971-3F292F8AFD61}"/>
                </a:ext>
              </a:extLst>
            </p:cNvPr>
            <p:cNvSpPr/>
            <p:nvPr/>
          </p:nvSpPr>
          <p:spPr>
            <a:xfrm>
              <a:off x="5960763" y="3608187"/>
              <a:ext cx="135236" cy="164526"/>
            </a:xfrm>
            <a:custGeom>
              <a:avLst/>
              <a:gdLst>
                <a:gd name="connsiteX0" fmla="*/ 135237 w 135236"/>
                <a:gd name="connsiteY0" fmla="*/ 0 h 164526"/>
                <a:gd name="connsiteX1" fmla="*/ 0 w 135236"/>
                <a:gd name="connsiteY1" fmla="*/ 0 h 164526"/>
                <a:gd name="connsiteX2" fmla="*/ 0 w 135236"/>
                <a:gd name="connsiteY2" fmla="*/ 27693 h 164526"/>
                <a:gd name="connsiteX3" fmla="*/ 48066 w 135236"/>
                <a:gd name="connsiteY3" fmla="*/ 27693 h 164526"/>
                <a:gd name="connsiteX4" fmla="*/ 48066 w 135236"/>
                <a:gd name="connsiteY4" fmla="*/ 164527 h 164526"/>
                <a:gd name="connsiteX5" fmla="*/ 83097 w 135236"/>
                <a:gd name="connsiteY5" fmla="*/ 164527 h 164526"/>
                <a:gd name="connsiteX6" fmla="*/ 83097 w 135236"/>
                <a:gd name="connsiteY6" fmla="*/ 27693 h 164526"/>
                <a:gd name="connsiteX7" fmla="*/ 127090 w 135236"/>
                <a:gd name="connsiteY7"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236" h="164526">
                  <a:moveTo>
                    <a:pt x="135237" y="0"/>
                  </a:moveTo>
                  <a:lnTo>
                    <a:pt x="0" y="0"/>
                  </a:lnTo>
                  <a:lnTo>
                    <a:pt x="0" y="27693"/>
                  </a:lnTo>
                  <a:lnTo>
                    <a:pt x="48066" y="27693"/>
                  </a:lnTo>
                  <a:lnTo>
                    <a:pt x="48066" y="164527"/>
                  </a:lnTo>
                  <a:lnTo>
                    <a:pt x="83097" y="164527"/>
                  </a:lnTo>
                  <a:lnTo>
                    <a:pt x="83097" y="27693"/>
                  </a:lnTo>
                  <a:lnTo>
                    <a:pt x="127090" y="27693"/>
                  </a:lnTo>
                  <a:close/>
                </a:path>
              </a:pathLst>
            </a:custGeom>
            <a:solidFill>
              <a:srgbClr val="2D2A26"/>
            </a:solidFill>
            <a:ln w="8132"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B0567A7E-DE93-3829-F6CC-5362C8A32CBA}"/>
                </a:ext>
              </a:extLst>
            </p:cNvPr>
            <p:cNvSpPr/>
            <p:nvPr/>
          </p:nvSpPr>
          <p:spPr>
            <a:xfrm>
              <a:off x="6097629" y="3608187"/>
              <a:ext cx="149085" cy="164526"/>
            </a:xfrm>
            <a:custGeom>
              <a:avLst/>
              <a:gdLst>
                <a:gd name="connsiteX0" fmla="*/ 149086 w 149085"/>
                <a:gd name="connsiteY0" fmla="*/ 0 h 164526"/>
                <a:gd name="connsiteX1" fmla="*/ 113240 w 149085"/>
                <a:gd name="connsiteY1" fmla="*/ 0 h 164526"/>
                <a:gd name="connsiteX2" fmla="*/ 87985 w 149085"/>
                <a:gd name="connsiteY2" fmla="*/ 46426 h 164526"/>
                <a:gd name="connsiteX3" fmla="*/ 75765 w 149085"/>
                <a:gd name="connsiteY3" fmla="*/ 70046 h 164526"/>
                <a:gd name="connsiteX4" fmla="*/ 74950 w 149085"/>
                <a:gd name="connsiteY4" fmla="*/ 70046 h 164526"/>
                <a:gd name="connsiteX5" fmla="*/ 62730 w 149085"/>
                <a:gd name="connsiteY5" fmla="*/ 46426 h 164526"/>
                <a:gd name="connsiteX6" fmla="*/ 37475 w 149085"/>
                <a:gd name="connsiteY6" fmla="*/ 0 h 164526"/>
                <a:gd name="connsiteX7" fmla="*/ 0 w 149085"/>
                <a:gd name="connsiteY7" fmla="*/ 0 h 164526"/>
                <a:gd name="connsiteX8" fmla="*/ 57027 w 149085"/>
                <a:gd name="connsiteY8" fmla="*/ 99368 h 164526"/>
                <a:gd name="connsiteX9" fmla="*/ 57027 w 149085"/>
                <a:gd name="connsiteY9" fmla="*/ 164527 h 164526"/>
                <a:gd name="connsiteX10" fmla="*/ 91244 w 149085"/>
                <a:gd name="connsiteY10" fmla="*/ 164527 h 164526"/>
                <a:gd name="connsiteX11" fmla="*/ 91244 w 149085"/>
                <a:gd name="connsiteY11" fmla="*/ 99368 h 164526"/>
                <a:gd name="connsiteX12" fmla="*/ 149086 w 149085"/>
                <a:gd name="connsiteY12" fmla="*/ 0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9085" h="164526">
                  <a:moveTo>
                    <a:pt x="149086" y="0"/>
                  </a:moveTo>
                  <a:lnTo>
                    <a:pt x="113240" y="0"/>
                  </a:lnTo>
                  <a:lnTo>
                    <a:pt x="87985" y="46426"/>
                  </a:lnTo>
                  <a:cubicBezTo>
                    <a:pt x="83912" y="53756"/>
                    <a:pt x="79838" y="61901"/>
                    <a:pt x="75765" y="70046"/>
                  </a:cubicBezTo>
                  <a:lnTo>
                    <a:pt x="74950" y="70046"/>
                  </a:lnTo>
                  <a:cubicBezTo>
                    <a:pt x="71692" y="62716"/>
                    <a:pt x="66803" y="52942"/>
                    <a:pt x="62730" y="46426"/>
                  </a:cubicBezTo>
                  <a:lnTo>
                    <a:pt x="37475" y="0"/>
                  </a:lnTo>
                  <a:lnTo>
                    <a:pt x="0" y="0"/>
                  </a:lnTo>
                  <a:lnTo>
                    <a:pt x="57027" y="99368"/>
                  </a:lnTo>
                  <a:lnTo>
                    <a:pt x="57027" y="164527"/>
                  </a:lnTo>
                  <a:lnTo>
                    <a:pt x="91244" y="164527"/>
                  </a:lnTo>
                  <a:lnTo>
                    <a:pt x="91244" y="99368"/>
                  </a:lnTo>
                  <a:lnTo>
                    <a:pt x="149086" y="0"/>
                  </a:lnTo>
                  <a:close/>
                </a:path>
              </a:pathLst>
            </a:custGeom>
            <a:solidFill>
              <a:srgbClr val="2D2A26"/>
            </a:solidFill>
            <a:ln w="8132"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C2B938A4-0A52-5222-3287-D30FA0FE3E29}"/>
                </a:ext>
              </a:extLst>
            </p:cNvPr>
            <p:cNvSpPr/>
            <p:nvPr/>
          </p:nvSpPr>
          <p:spPr>
            <a:xfrm>
              <a:off x="6313519" y="3606558"/>
              <a:ext cx="170267" cy="170228"/>
            </a:xfrm>
            <a:custGeom>
              <a:avLst/>
              <a:gdLst>
                <a:gd name="connsiteX0" fmla="*/ 170268 w 170267"/>
                <a:gd name="connsiteY0" fmla="*/ 83893 h 170228"/>
                <a:gd name="connsiteX1" fmla="*/ 149086 w 170267"/>
                <a:gd name="connsiteY1" fmla="*/ 25249 h 170228"/>
                <a:gd name="connsiteX2" fmla="*/ 84726 w 170267"/>
                <a:gd name="connsiteY2" fmla="*/ 0 h 170228"/>
                <a:gd name="connsiteX3" fmla="*/ 23626 w 170267"/>
                <a:gd name="connsiteY3" fmla="*/ 24435 h 170228"/>
                <a:gd name="connsiteX4" fmla="*/ 0 w 170267"/>
                <a:gd name="connsiteY4" fmla="*/ 86336 h 170228"/>
                <a:gd name="connsiteX5" fmla="*/ 26070 w 170267"/>
                <a:gd name="connsiteY5" fmla="*/ 149866 h 170228"/>
                <a:gd name="connsiteX6" fmla="*/ 84726 w 170267"/>
                <a:gd name="connsiteY6" fmla="*/ 170228 h 170228"/>
                <a:gd name="connsiteX7" fmla="*/ 146642 w 170267"/>
                <a:gd name="connsiteY7" fmla="*/ 145794 h 170228"/>
                <a:gd name="connsiteX8" fmla="*/ 170268 w 170267"/>
                <a:gd name="connsiteY8" fmla="*/ 83893 h 170228"/>
                <a:gd name="connsiteX9" fmla="*/ 134422 w 170267"/>
                <a:gd name="connsiteY9" fmla="*/ 84707 h 170228"/>
                <a:gd name="connsiteX10" fmla="*/ 85541 w 170267"/>
                <a:gd name="connsiteY10" fmla="*/ 141721 h 170228"/>
                <a:gd name="connsiteX11" fmla="*/ 35846 w 170267"/>
                <a:gd name="connsiteY11" fmla="*/ 84707 h 170228"/>
                <a:gd name="connsiteX12" fmla="*/ 85541 w 170267"/>
                <a:gd name="connsiteY12" fmla="*/ 27693 h 170228"/>
                <a:gd name="connsiteX13" fmla="*/ 134422 w 170267"/>
                <a:gd name="connsiteY13" fmla="*/ 84707 h 170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70267" h="170228">
                  <a:moveTo>
                    <a:pt x="170268" y="83893"/>
                  </a:moveTo>
                  <a:cubicBezTo>
                    <a:pt x="170268" y="61087"/>
                    <a:pt x="162936" y="39910"/>
                    <a:pt x="149086" y="25249"/>
                  </a:cubicBezTo>
                  <a:cubicBezTo>
                    <a:pt x="134422" y="8959"/>
                    <a:pt x="111611" y="0"/>
                    <a:pt x="84726" y="0"/>
                  </a:cubicBezTo>
                  <a:cubicBezTo>
                    <a:pt x="59471" y="0"/>
                    <a:pt x="38290" y="8959"/>
                    <a:pt x="23626" y="24435"/>
                  </a:cubicBezTo>
                  <a:cubicBezTo>
                    <a:pt x="8147" y="39910"/>
                    <a:pt x="0" y="61901"/>
                    <a:pt x="0" y="86336"/>
                  </a:cubicBezTo>
                  <a:cubicBezTo>
                    <a:pt x="0" y="111585"/>
                    <a:pt x="8961" y="134391"/>
                    <a:pt x="26070" y="149866"/>
                  </a:cubicBezTo>
                  <a:cubicBezTo>
                    <a:pt x="40734" y="162898"/>
                    <a:pt x="61101" y="170228"/>
                    <a:pt x="84726" y="170228"/>
                  </a:cubicBezTo>
                  <a:cubicBezTo>
                    <a:pt x="110796" y="170228"/>
                    <a:pt x="131978" y="161269"/>
                    <a:pt x="146642" y="145794"/>
                  </a:cubicBezTo>
                  <a:cubicBezTo>
                    <a:pt x="162121" y="129504"/>
                    <a:pt x="170268" y="107513"/>
                    <a:pt x="170268" y="83893"/>
                  </a:cubicBezTo>
                  <a:moveTo>
                    <a:pt x="134422" y="84707"/>
                  </a:moveTo>
                  <a:cubicBezTo>
                    <a:pt x="134422" y="120545"/>
                    <a:pt x="114055" y="141721"/>
                    <a:pt x="85541" y="141721"/>
                  </a:cubicBezTo>
                  <a:cubicBezTo>
                    <a:pt x="57027" y="141721"/>
                    <a:pt x="35846" y="121359"/>
                    <a:pt x="35846" y="84707"/>
                  </a:cubicBezTo>
                  <a:cubicBezTo>
                    <a:pt x="35846" y="48869"/>
                    <a:pt x="57027" y="27693"/>
                    <a:pt x="85541" y="27693"/>
                  </a:cubicBezTo>
                  <a:cubicBezTo>
                    <a:pt x="114055" y="27693"/>
                    <a:pt x="134422" y="48869"/>
                    <a:pt x="134422" y="84707"/>
                  </a:cubicBezTo>
                </a:path>
              </a:pathLst>
            </a:custGeom>
            <a:solidFill>
              <a:srgbClr val="2D2A26"/>
            </a:solidFill>
            <a:ln w="8132"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987FCDB1-81F0-B669-8623-076EDA6B8F0E}"/>
                </a:ext>
              </a:extLst>
            </p:cNvPr>
            <p:cNvSpPr/>
            <p:nvPr/>
          </p:nvSpPr>
          <p:spPr>
            <a:xfrm>
              <a:off x="6515559" y="3608187"/>
              <a:ext cx="96131" cy="164526"/>
            </a:xfrm>
            <a:custGeom>
              <a:avLst/>
              <a:gdLst>
                <a:gd name="connsiteX0" fmla="*/ 96132 w 96131"/>
                <a:gd name="connsiteY0" fmla="*/ 0 h 164526"/>
                <a:gd name="connsiteX1" fmla="*/ 0 w 96131"/>
                <a:gd name="connsiteY1" fmla="*/ 0 h 164526"/>
                <a:gd name="connsiteX2" fmla="*/ 0 w 96131"/>
                <a:gd name="connsiteY2" fmla="*/ 164527 h 164526"/>
                <a:gd name="connsiteX3" fmla="*/ 34217 w 96131"/>
                <a:gd name="connsiteY3" fmla="*/ 164527 h 164526"/>
                <a:gd name="connsiteX4" fmla="*/ 34217 w 96131"/>
                <a:gd name="connsiteY4" fmla="*/ 95295 h 164526"/>
                <a:gd name="connsiteX5" fmla="*/ 87171 w 96131"/>
                <a:gd name="connsiteY5" fmla="*/ 95295 h 164526"/>
                <a:gd name="connsiteX6" fmla="*/ 86356 w 96131"/>
                <a:gd name="connsiteY6" fmla="*/ 66788 h 164526"/>
                <a:gd name="connsiteX7" fmla="*/ 34217 w 96131"/>
                <a:gd name="connsiteY7" fmla="*/ 66788 h 164526"/>
                <a:gd name="connsiteX8" fmla="*/ 34217 w 96131"/>
                <a:gd name="connsiteY8" fmla="*/ 27693 h 164526"/>
                <a:gd name="connsiteX9" fmla="*/ 87171 w 96131"/>
                <a:gd name="connsiteY9" fmla="*/ 27693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131" h="164526">
                  <a:moveTo>
                    <a:pt x="96132" y="0"/>
                  </a:moveTo>
                  <a:lnTo>
                    <a:pt x="0" y="0"/>
                  </a:lnTo>
                  <a:lnTo>
                    <a:pt x="0" y="164527"/>
                  </a:lnTo>
                  <a:lnTo>
                    <a:pt x="34217" y="164527"/>
                  </a:lnTo>
                  <a:lnTo>
                    <a:pt x="34217" y="95295"/>
                  </a:lnTo>
                  <a:lnTo>
                    <a:pt x="87171" y="95295"/>
                  </a:lnTo>
                  <a:lnTo>
                    <a:pt x="86356" y="66788"/>
                  </a:lnTo>
                  <a:lnTo>
                    <a:pt x="34217" y="66788"/>
                  </a:lnTo>
                  <a:lnTo>
                    <a:pt x="34217" y="27693"/>
                  </a:lnTo>
                  <a:lnTo>
                    <a:pt x="87171" y="27693"/>
                  </a:lnTo>
                  <a:close/>
                </a:path>
              </a:pathLst>
            </a:custGeom>
            <a:solidFill>
              <a:srgbClr val="2D2A26"/>
            </a:solidFill>
            <a:ln w="8132"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6B5BBB2D-D1A6-8689-11BE-E552719BA908}"/>
                </a:ext>
              </a:extLst>
            </p:cNvPr>
            <p:cNvSpPr/>
            <p:nvPr/>
          </p:nvSpPr>
          <p:spPr>
            <a:xfrm>
              <a:off x="6695603" y="3608187"/>
              <a:ext cx="91243" cy="164526"/>
            </a:xfrm>
            <a:custGeom>
              <a:avLst/>
              <a:gdLst>
                <a:gd name="connsiteX0" fmla="*/ 91244 w 91243"/>
                <a:gd name="connsiteY0" fmla="*/ 164527 h 164526"/>
                <a:gd name="connsiteX1" fmla="*/ 91244 w 91243"/>
                <a:gd name="connsiteY1" fmla="*/ 136020 h 164526"/>
                <a:gd name="connsiteX2" fmla="*/ 33402 w 91243"/>
                <a:gd name="connsiteY2" fmla="*/ 136020 h 164526"/>
                <a:gd name="connsiteX3" fmla="*/ 33402 w 91243"/>
                <a:gd name="connsiteY3" fmla="*/ 0 h 164526"/>
                <a:gd name="connsiteX4" fmla="*/ 0 w 91243"/>
                <a:gd name="connsiteY4" fmla="*/ 0 h 164526"/>
                <a:gd name="connsiteX5" fmla="*/ 0 w 91243"/>
                <a:gd name="connsiteY5"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243" h="164526">
                  <a:moveTo>
                    <a:pt x="91244" y="164527"/>
                  </a:moveTo>
                  <a:lnTo>
                    <a:pt x="91244" y="136020"/>
                  </a:lnTo>
                  <a:lnTo>
                    <a:pt x="33402" y="136020"/>
                  </a:lnTo>
                  <a:lnTo>
                    <a:pt x="33402" y="0"/>
                  </a:lnTo>
                  <a:lnTo>
                    <a:pt x="0" y="0"/>
                  </a:lnTo>
                  <a:lnTo>
                    <a:pt x="0" y="164527"/>
                  </a:lnTo>
                  <a:close/>
                </a:path>
              </a:pathLst>
            </a:custGeom>
            <a:solidFill>
              <a:srgbClr val="2D2A26"/>
            </a:solidFill>
            <a:ln w="8132"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84B3DE3-32E4-90C5-13F5-B7AC9ED0283B}"/>
                </a:ext>
              </a:extLst>
            </p:cNvPr>
            <p:cNvSpPr/>
            <p:nvPr/>
          </p:nvSpPr>
          <p:spPr>
            <a:xfrm>
              <a:off x="6809657" y="3608187"/>
              <a:ext cx="95317" cy="164526"/>
            </a:xfrm>
            <a:custGeom>
              <a:avLst/>
              <a:gdLst>
                <a:gd name="connsiteX0" fmla="*/ 95317 w 95317"/>
                <a:gd name="connsiteY0" fmla="*/ 164527 h 164526"/>
                <a:gd name="connsiteX1" fmla="*/ 95317 w 95317"/>
                <a:gd name="connsiteY1" fmla="*/ 136834 h 164526"/>
                <a:gd name="connsiteX2" fmla="*/ 34216 w 95317"/>
                <a:gd name="connsiteY2" fmla="*/ 136834 h 164526"/>
                <a:gd name="connsiteX3" fmla="*/ 34216 w 95317"/>
                <a:gd name="connsiteY3" fmla="*/ 94481 h 164526"/>
                <a:gd name="connsiteX4" fmla="*/ 87170 w 95317"/>
                <a:gd name="connsiteY4" fmla="*/ 94481 h 164526"/>
                <a:gd name="connsiteX5" fmla="*/ 87170 w 95317"/>
                <a:gd name="connsiteY5" fmla="*/ 66788 h 164526"/>
                <a:gd name="connsiteX6" fmla="*/ 34216 w 95317"/>
                <a:gd name="connsiteY6" fmla="*/ 66788 h 164526"/>
                <a:gd name="connsiteX7" fmla="*/ 34216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5317" y="164527"/>
                  </a:moveTo>
                  <a:lnTo>
                    <a:pt x="95317" y="136834"/>
                  </a:lnTo>
                  <a:lnTo>
                    <a:pt x="34216" y="136834"/>
                  </a:lnTo>
                  <a:lnTo>
                    <a:pt x="34216" y="94481"/>
                  </a:lnTo>
                  <a:lnTo>
                    <a:pt x="87170" y="94481"/>
                  </a:lnTo>
                  <a:lnTo>
                    <a:pt x="87170" y="66788"/>
                  </a:lnTo>
                  <a:lnTo>
                    <a:pt x="34216" y="66788"/>
                  </a:lnTo>
                  <a:lnTo>
                    <a:pt x="34216" y="28507"/>
                  </a:lnTo>
                  <a:lnTo>
                    <a:pt x="86356" y="28507"/>
                  </a:lnTo>
                  <a:lnTo>
                    <a:pt x="95317" y="0"/>
                  </a:lnTo>
                  <a:lnTo>
                    <a:pt x="0" y="0"/>
                  </a:lnTo>
                  <a:lnTo>
                    <a:pt x="0" y="164527"/>
                  </a:lnTo>
                  <a:close/>
                </a:path>
              </a:pathLst>
            </a:custGeom>
            <a:solidFill>
              <a:srgbClr val="2D2A26"/>
            </a:solidFill>
            <a:ln w="8132"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A6A2543E-B9B4-B188-3E31-86BA3B19609E}"/>
                </a:ext>
              </a:extLst>
            </p:cNvPr>
            <p:cNvSpPr/>
            <p:nvPr/>
          </p:nvSpPr>
          <p:spPr>
            <a:xfrm>
              <a:off x="6935118" y="3608187"/>
              <a:ext cx="95317" cy="164526"/>
            </a:xfrm>
            <a:custGeom>
              <a:avLst/>
              <a:gdLst>
                <a:gd name="connsiteX0" fmla="*/ 94503 w 95317"/>
                <a:gd name="connsiteY0" fmla="*/ 164527 h 164526"/>
                <a:gd name="connsiteX1" fmla="*/ 94503 w 95317"/>
                <a:gd name="connsiteY1" fmla="*/ 136834 h 164526"/>
                <a:gd name="connsiteX2" fmla="*/ 34217 w 95317"/>
                <a:gd name="connsiteY2" fmla="*/ 136834 h 164526"/>
                <a:gd name="connsiteX3" fmla="*/ 34217 w 95317"/>
                <a:gd name="connsiteY3" fmla="*/ 94481 h 164526"/>
                <a:gd name="connsiteX4" fmla="*/ 86356 w 95317"/>
                <a:gd name="connsiteY4" fmla="*/ 94481 h 164526"/>
                <a:gd name="connsiteX5" fmla="*/ 86356 w 95317"/>
                <a:gd name="connsiteY5" fmla="*/ 66788 h 164526"/>
                <a:gd name="connsiteX6" fmla="*/ 34217 w 95317"/>
                <a:gd name="connsiteY6" fmla="*/ 66788 h 164526"/>
                <a:gd name="connsiteX7" fmla="*/ 34217 w 95317"/>
                <a:gd name="connsiteY7" fmla="*/ 28507 h 164526"/>
                <a:gd name="connsiteX8" fmla="*/ 86356 w 95317"/>
                <a:gd name="connsiteY8" fmla="*/ 28507 h 164526"/>
                <a:gd name="connsiteX9" fmla="*/ 95317 w 95317"/>
                <a:gd name="connsiteY9" fmla="*/ 0 h 164526"/>
                <a:gd name="connsiteX10" fmla="*/ 0 w 95317"/>
                <a:gd name="connsiteY10" fmla="*/ 0 h 164526"/>
                <a:gd name="connsiteX11" fmla="*/ 0 w 95317"/>
                <a:gd name="connsiteY11" fmla="*/ 164527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5317" h="164526">
                  <a:moveTo>
                    <a:pt x="94503" y="164527"/>
                  </a:moveTo>
                  <a:lnTo>
                    <a:pt x="94503" y="136834"/>
                  </a:lnTo>
                  <a:lnTo>
                    <a:pt x="34217" y="136834"/>
                  </a:lnTo>
                  <a:lnTo>
                    <a:pt x="34217" y="94481"/>
                  </a:lnTo>
                  <a:lnTo>
                    <a:pt x="86356" y="94481"/>
                  </a:lnTo>
                  <a:lnTo>
                    <a:pt x="86356" y="66788"/>
                  </a:lnTo>
                  <a:lnTo>
                    <a:pt x="34217" y="66788"/>
                  </a:lnTo>
                  <a:lnTo>
                    <a:pt x="34217" y="28507"/>
                  </a:lnTo>
                  <a:lnTo>
                    <a:pt x="86356" y="28507"/>
                  </a:lnTo>
                  <a:lnTo>
                    <a:pt x="95317" y="0"/>
                  </a:lnTo>
                  <a:lnTo>
                    <a:pt x="0" y="0"/>
                  </a:lnTo>
                  <a:lnTo>
                    <a:pt x="0" y="164527"/>
                  </a:lnTo>
                  <a:close/>
                </a:path>
              </a:pathLst>
            </a:custGeom>
            <a:solidFill>
              <a:srgbClr val="2D2A26"/>
            </a:solidFill>
            <a:ln w="8132"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614931CB-7829-40E5-609B-69DD671A52C3}"/>
                </a:ext>
              </a:extLst>
            </p:cNvPr>
            <p:cNvSpPr/>
            <p:nvPr/>
          </p:nvSpPr>
          <p:spPr>
            <a:xfrm>
              <a:off x="7059763" y="3609002"/>
              <a:ext cx="146642" cy="164526"/>
            </a:xfrm>
            <a:custGeom>
              <a:avLst/>
              <a:gdLst>
                <a:gd name="connsiteX0" fmla="*/ 146642 w 146642"/>
                <a:gd name="connsiteY0" fmla="*/ 80634 h 164526"/>
                <a:gd name="connsiteX1" fmla="*/ 54584 w 146642"/>
                <a:gd name="connsiteY1" fmla="*/ 0 h 164526"/>
                <a:gd name="connsiteX2" fmla="*/ 0 w 146642"/>
                <a:gd name="connsiteY2" fmla="*/ 0 h 164526"/>
                <a:gd name="connsiteX3" fmla="*/ 0 w 146642"/>
                <a:gd name="connsiteY3" fmla="*/ 164527 h 164526"/>
                <a:gd name="connsiteX4" fmla="*/ 51325 w 146642"/>
                <a:gd name="connsiteY4" fmla="*/ 164527 h 164526"/>
                <a:gd name="connsiteX5" fmla="*/ 146642 w 146642"/>
                <a:gd name="connsiteY5" fmla="*/ 80634 h 164526"/>
                <a:gd name="connsiteX6" fmla="*/ 109982 w 146642"/>
                <a:gd name="connsiteY6" fmla="*/ 81449 h 164526"/>
                <a:gd name="connsiteX7" fmla="*/ 52954 w 146642"/>
                <a:gd name="connsiteY7" fmla="*/ 136020 h 164526"/>
                <a:gd name="connsiteX8" fmla="*/ 34217 w 146642"/>
                <a:gd name="connsiteY8" fmla="*/ 136020 h 164526"/>
                <a:gd name="connsiteX9" fmla="*/ 34217 w 146642"/>
                <a:gd name="connsiteY9" fmla="*/ 28507 h 164526"/>
                <a:gd name="connsiteX10" fmla="*/ 52140 w 146642"/>
                <a:gd name="connsiteY10" fmla="*/ 28507 h 164526"/>
                <a:gd name="connsiteX11" fmla="*/ 109982 w 146642"/>
                <a:gd name="connsiteY11" fmla="*/ 81449 h 16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6642" h="164526">
                  <a:moveTo>
                    <a:pt x="146642" y="80634"/>
                  </a:moveTo>
                  <a:cubicBezTo>
                    <a:pt x="146642" y="31765"/>
                    <a:pt x="113240" y="0"/>
                    <a:pt x="54584" y="0"/>
                  </a:cubicBezTo>
                  <a:lnTo>
                    <a:pt x="0" y="0"/>
                  </a:lnTo>
                  <a:lnTo>
                    <a:pt x="0" y="164527"/>
                  </a:lnTo>
                  <a:lnTo>
                    <a:pt x="51325" y="164527"/>
                  </a:lnTo>
                  <a:cubicBezTo>
                    <a:pt x="108352" y="163712"/>
                    <a:pt x="146642" y="131133"/>
                    <a:pt x="146642" y="80634"/>
                  </a:cubicBezTo>
                  <a:moveTo>
                    <a:pt x="109982" y="81449"/>
                  </a:moveTo>
                  <a:cubicBezTo>
                    <a:pt x="109982" y="109956"/>
                    <a:pt x="93688" y="136020"/>
                    <a:pt x="52954" y="136020"/>
                  </a:cubicBezTo>
                  <a:lnTo>
                    <a:pt x="34217" y="136020"/>
                  </a:lnTo>
                  <a:lnTo>
                    <a:pt x="34217" y="28507"/>
                  </a:lnTo>
                  <a:lnTo>
                    <a:pt x="52140" y="28507"/>
                  </a:lnTo>
                  <a:cubicBezTo>
                    <a:pt x="90429" y="27693"/>
                    <a:pt x="109982" y="48869"/>
                    <a:pt x="109982" y="81449"/>
                  </a:cubicBezTo>
                </a:path>
              </a:pathLst>
            </a:custGeom>
            <a:solidFill>
              <a:srgbClr val="2D2A26"/>
            </a:solidFill>
            <a:ln w="8132"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9D9C97E-2070-61A7-79A2-C98B65CDFB15}"/>
                </a:ext>
              </a:extLst>
            </p:cNvPr>
            <p:cNvSpPr/>
            <p:nvPr/>
          </p:nvSpPr>
          <p:spPr>
            <a:xfrm>
              <a:off x="7218626" y="3607373"/>
              <a:ext cx="111610" cy="168599"/>
            </a:xfrm>
            <a:custGeom>
              <a:avLst/>
              <a:gdLst>
                <a:gd name="connsiteX0" fmla="*/ 111611 w 111610"/>
                <a:gd name="connsiteY0" fmla="*/ 118915 h 168599"/>
                <a:gd name="connsiteX1" fmla="*/ 40734 w 111610"/>
                <a:gd name="connsiteY1" fmla="*/ 41539 h 168599"/>
                <a:gd name="connsiteX2" fmla="*/ 62730 w 111610"/>
                <a:gd name="connsiteY2" fmla="*/ 26878 h 168599"/>
                <a:gd name="connsiteX3" fmla="*/ 101835 w 111610"/>
                <a:gd name="connsiteY3" fmla="*/ 39096 h 168599"/>
                <a:gd name="connsiteX4" fmla="*/ 102649 w 111610"/>
                <a:gd name="connsiteY4" fmla="*/ 9774 h 168599"/>
                <a:gd name="connsiteX5" fmla="*/ 61101 w 111610"/>
                <a:gd name="connsiteY5" fmla="*/ 0 h 168599"/>
                <a:gd name="connsiteX6" fmla="*/ 4888 w 111610"/>
                <a:gd name="connsiteY6" fmla="*/ 47241 h 168599"/>
                <a:gd name="connsiteX7" fmla="*/ 15479 w 111610"/>
                <a:gd name="connsiteY7" fmla="*/ 76562 h 168599"/>
                <a:gd name="connsiteX8" fmla="*/ 75765 w 111610"/>
                <a:gd name="connsiteY8" fmla="*/ 124617 h 168599"/>
                <a:gd name="connsiteX9" fmla="*/ 50510 w 111610"/>
                <a:gd name="connsiteY9" fmla="*/ 141721 h 168599"/>
                <a:gd name="connsiteX10" fmla="*/ 13035 w 111610"/>
                <a:gd name="connsiteY10" fmla="*/ 128689 h 168599"/>
                <a:gd name="connsiteX11" fmla="*/ 0 w 111610"/>
                <a:gd name="connsiteY11" fmla="*/ 153124 h 168599"/>
                <a:gd name="connsiteX12" fmla="*/ 52954 w 111610"/>
                <a:gd name="connsiteY12" fmla="*/ 168599 h 168599"/>
                <a:gd name="connsiteX13" fmla="*/ 111611 w 111610"/>
                <a:gd name="connsiteY13" fmla="*/ 118915 h 168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10" h="168599">
                  <a:moveTo>
                    <a:pt x="111611" y="118915"/>
                  </a:moveTo>
                  <a:cubicBezTo>
                    <a:pt x="111611" y="66788"/>
                    <a:pt x="40734" y="70046"/>
                    <a:pt x="40734" y="41539"/>
                  </a:cubicBezTo>
                  <a:cubicBezTo>
                    <a:pt x="40734" y="31765"/>
                    <a:pt x="50510" y="26878"/>
                    <a:pt x="62730" y="26878"/>
                  </a:cubicBezTo>
                  <a:cubicBezTo>
                    <a:pt x="76580" y="26878"/>
                    <a:pt x="87985" y="30951"/>
                    <a:pt x="101835" y="39096"/>
                  </a:cubicBezTo>
                  <a:lnTo>
                    <a:pt x="102649" y="9774"/>
                  </a:lnTo>
                  <a:cubicBezTo>
                    <a:pt x="92873" y="4072"/>
                    <a:pt x="79024" y="0"/>
                    <a:pt x="61101" y="0"/>
                  </a:cubicBezTo>
                  <a:cubicBezTo>
                    <a:pt x="25255" y="0"/>
                    <a:pt x="4888" y="21991"/>
                    <a:pt x="4888" y="47241"/>
                  </a:cubicBezTo>
                  <a:cubicBezTo>
                    <a:pt x="4888" y="60272"/>
                    <a:pt x="8962" y="69232"/>
                    <a:pt x="15479" y="76562"/>
                  </a:cubicBezTo>
                  <a:cubicBezTo>
                    <a:pt x="35846" y="99368"/>
                    <a:pt x="75765" y="102626"/>
                    <a:pt x="75765" y="124617"/>
                  </a:cubicBezTo>
                  <a:cubicBezTo>
                    <a:pt x="75765" y="136834"/>
                    <a:pt x="61916" y="141721"/>
                    <a:pt x="50510" y="141721"/>
                  </a:cubicBezTo>
                  <a:cubicBezTo>
                    <a:pt x="35846" y="141721"/>
                    <a:pt x="22811" y="136020"/>
                    <a:pt x="13035" y="128689"/>
                  </a:cubicBezTo>
                  <a:lnTo>
                    <a:pt x="0" y="153124"/>
                  </a:lnTo>
                  <a:cubicBezTo>
                    <a:pt x="12220" y="161269"/>
                    <a:pt x="28514" y="168599"/>
                    <a:pt x="52954" y="168599"/>
                  </a:cubicBezTo>
                  <a:cubicBezTo>
                    <a:pt x="84727" y="167785"/>
                    <a:pt x="111611" y="149052"/>
                    <a:pt x="111611" y="118915"/>
                  </a:cubicBezTo>
                </a:path>
              </a:pathLst>
            </a:custGeom>
            <a:solidFill>
              <a:srgbClr val="2D2A26"/>
            </a:solidFill>
            <a:ln w="8132" cap="flat">
              <a:noFill/>
              <a:prstDash val="solid"/>
              <a:miter/>
            </a:ln>
          </p:spPr>
          <p:txBody>
            <a:bodyPr rtlCol="0" anchor="ctr"/>
            <a:lstStyle/>
            <a:p>
              <a:endParaRPr lang="en-US"/>
            </a:p>
          </p:txBody>
        </p:sp>
      </p:grpSp>
    </p:spTree>
    <p:extLst>
      <p:ext uri="{BB962C8B-B14F-4D97-AF65-F5344CB8AC3E}">
        <p14:creationId xmlns:p14="http://schemas.microsoft.com/office/powerpoint/2010/main" val="4178535441"/>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51" r:id="rId13"/>
    <p:sldLayoutId id="2147483654" r:id="rId14"/>
    <p:sldLayoutId id="2147483655" r:id="rId15"/>
  </p:sldLayoutIdLst>
  <p:txStyles>
    <p:title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p:titleStyle>
    <p:bodyStyle>
      <a:lvl1pPr marL="0" indent="0" algn="l" defTabSz="914400" rtl="0" eaLnBrk="1" latinLnBrk="0" hangingPunct="1">
        <a:lnSpc>
          <a:spcPts val="2400"/>
        </a:lnSpc>
        <a:spcBef>
          <a:spcPts val="0"/>
        </a:spcBef>
        <a:spcAft>
          <a:spcPts val="1200"/>
        </a:spcAft>
        <a:buFont typeface="Arial" panose="020B0604020202020204" pitchFamily="34" charset="0"/>
        <a:buNone/>
        <a:tabLst/>
        <a:defRPr sz="2400" b="0" i="0"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tabLst/>
        <a:defRPr sz="1600" b="1" i="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tabLst/>
        <a:defRPr sz="1600" b="0" i="0" kern="1200">
          <a:solidFill>
            <a:schemeClr val="tx1"/>
          </a:solidFill>
          <a:latin typeface="+mn-lt"/>
          <a:ea typeface="+mn-ea"/>
          <a:cs typeface="+mn-cs"/>
        </a:defRPr>
      </a:lvl3pPr>
      <a:lvl4pPr marL="93663" indent="-93663" algn="l" defTabSz="914400" rtl="0" eaLnBrk="1" latinLnBrk="0" hangingPunct="1">
        <a:lnSpc>
          <a:spcPct val="100000"/>
        </a:lnSpc>
        <a:spcBef>
          <a:spcPts val="0"/>
        </a:spcBef>
        <a:spcAft>
          <a:spcPts val="600"/>
        </a:spcAft>
        <a:buFont typeface="Arial" panose="020B0604020202020204" pitchFamily="34" charset="0"/>
        <a:buChar char="•"/>
        <a:tabLst/>
        <a:defRPr sz="1600" b="0" i="0" kern="1200">
          <a:solidFill>
            <a:schemeClr val="tx1"/>
          </a:solidFill>
          <a:latin typeface="+mn-lt"/>
          <a:ea typeface="+mn-ea"/>
          <a:cs typeface="+mn-cs"/>
        </a:defRPr>
      </a:lvl4pPr>
      <a:lvl5pPr marL="180975" indent="-87313" algn="l" defTabSz="914400" rtl="0" eaLnBrk="1" latinLnBrk="0" hangingPunct="1">
        <a:lnSpc>
          <a:spcPct val="100000"/>
        </a:lnSpc>
        <a:spcBef>
          <a:spcPts val="0"/>
        </a:spcBef>
        <a:spcAft>
          <a:spcPts val="600"/>
        </a:spcAft>
        <a:buFont typeface="Arial" panose="020B0604020202020204" pitchFamily="34" charset="0"/>
        <a:buChar char="•"/>
        <a:tabLst/>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02" userDrawn="1">
          <p15:clr>
            <a:srgbClr val="F26B43"/>
          </p15:clr>
        </p15:guide>
        <p15:guide id="3" orient="horz" pos="269" userDrawn="1">
          <p15:clr>
            <a:srgbClr val="F26B43"/>
          </p15:clr>
        </p15:guide>
        <p15:guide id="4" pos="273" userDrawn="1">
          <p15:clr>
            <a:srgbClr val="F26B43"/>
          </p15:clr>
        </p15:guide>
        <p15:guide id="5" pos="7409" userDrawn="1">
          <p15:clr>
            <a:srgbClr val="F26B43"/>
          </p15:clr>
        </p15:guide>
        <p15:guide id="6" orient="horz" pos="4044" userDrawn="1">
          <p15:clr>
            <a:srgbClr val="F26B43"/>
          </p15:clr>
        </p15:guide>
        <p15:guide id="8" pos="2717" userDrawn="1">
          <p15:clr>
            <a:srgbClr val="F26B43"/>
          </p15:clr>
        </p15:guide>
        <p15:guide id="9" pos="2855" userDrawn="1">
          <p15:clr>
            <a:srgbClr val="F26B43"/>
          </p15:clr>
        </p15:guide>
        <p15:guide id="10" pos="5063" userDrawn="1">
          <p15:clr>
            <a:srgbClr val="F26B43"/>
          </p15:clr>
        </p15:guide>
        <p15:guide id="11" pos="5201" userDrawn="1">
          <p15:clr>
            <a:srgbClr val="F26B43"/>
          </p15:clr>
        </p15:guide>
        <p15:guide id="12" orient="horz" pos="1557" userDrawn="1">
          <p15:clr>
            <a:srgbClr val="F26B43"/>
          </p15:clr>
        </p15:guide>
        <p15:guide id="13" pos="51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www.nhs.uk/nhs-services/gps/gp-appointments-and-bookings/" TargetMode="External"/><Relationship Id="rId2" Type="http://schemas.openxmlformats.org/officeDocument/2006/relationships/notesSlide" Target="../notesSlides/notesSlide10.xml"/><Relationship Id="rId1" Type="http://schemas.openxmlformats.org/officeDocument/2006/relationships/slideLayout" Target="../slideLayouts/slideLayout15.xml"/><Relationship Id="rId5" Type="http://schemas.openxmlformats.org/officeDocument/2006/relationships/image" Target="../media/image11.jpeg"/><Relationship Id="rId4" Type="http://schemas.openxmlformats.org/officeDocument/2006/relationships/hyperlink" Target="https://www.nhs.uk/nhs-services/prescriptions-and-pharmacie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nhs.uk/nhs-services/gps/gp-appointments-and-bookings/"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 Id="rId5" Type="http://schemas.openxmlformats.org/officeDocument/2006/relationships/image" Target="../media/image11.jpeg"/><Relationship Id="rId4" Type="http://schemas.openxmlformats.org/officeDocument/2006/relationships/hyperlink" Target="https://www.nhs.uk/nhs-services/prescriptions-and-pharmacie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nhs.uk/nhs-services/prescriptions-and-pharmacies/" TargetMode="External"/><Relationship Id="rId2" Type="http://schemas.openxmlformats.org/officeDocument/2006/relationships/notesSlide" Target="../notesSlides/notesSlide12.xml"/><Relationship Id="rId1" Type="http://schemas.openxmlformats.org/officeDocument/2006/relationships/slideLayout" Target="../slideLayouts/slideLayout15.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hyperlink" Target="https://students.leeds.ac.uk/registerwithadoctor"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hyperlink" Target="https://students.leeds.ac.uk/registerwithadoctor"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6" Type="http://schemas.openxmlformats.org/officeDocument/2006/relationships/hyperlink" Target="https://www.nhs.uk/service-search/find-a-dentist" TargetMode="External"/><Relationship Id="rId5" Type="http://schemas.openxmlformats.org/officeDocument/2006/relationships/hyperlink" Target="https://www.nhs.uk/nhs-services/dentists/who-is-entitled-to-free-nhs-dental-treatment-in-england/" TargetMode="External"/><Relationship Id="rId4" Type="http://schemas.openxmlformats.org/officeDocument/2006/relationships/hyperlink" Target="https://www.nhs.uk/nhs-services/dentists/dental-costs/understanding-nhs-dental-charge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students.leeds.ac.uk/registerwithadoctor" TargetMode="External"/><Relationship Id="rId2" Type="http://schemas.openxmlformats.org/officeDocument/2006/relationships/notesSlide" Target="../notesSlides/notesSlide15.xml"/><Relationship Id="rId1" Type="http://schemas.openxmlformats.org/officeDocument/2006/relationships/slideLayout" Target="../slideLayouts/slideLayout15.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hyperlink" Target="https://students.leeds.ac.uk/info/1000094/health_services_and_how_to_use_them/763/who_to_tell_when_you_are_ill"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hyperlink" Target="https://minerva.leeds.ac.uk/"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v.uk/government/publications/mental-capital-and-wellbeing-making-the-most-of-ourselves-in-the-21st-century"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hyperlink" Target="https://students.leeds.ac.uk/universitybuddy" TargetMode="External"/><Relationship Id="rId7" Type="http://schemas.openxmlformats.org/officeDocument/2006/relationships/hyperlink" Target="https://students.leeds.ac.uk/meetingpeople" TargetMode="External"/><Relationship Id="rId2" Type="http://schemas.openxmlformats.org/officeDocument/2006/relationships/notesSlide" Target="../notesSlides/notesSlide19.xml"/><Relationship Id="rId1" Type="http://schemas.openxmlformats.org/officeDocument/2006/relationships/slideLayout" Target="../slideLayouts/slideLayout15.xml"/><Relationship Id="rId6" Type="http://schemas.openxmlformats.org/officeDocument/2006/relationships/hyperlink" Target="https://students.leeds.ac.uk/feelingathome" TargetMode="External"/><Relationship Id="rId5" Type="http://schemas.openxmlformats.org/officeDocument/2006/relationships/hyperlink" Target="https://engage.luu.org.uk/groups" TargetMode="External"/><Relationship Id="rId4" Type="http://schemas.openxmlformats.org/officeDocument/2006/relationships/hyperlink" Target="https://students.leeds.ac.uk/globalcafe"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students.leeds.ac.uk/healthcar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hyperlink" Target="https://students.leeds.ac.uk/leedsandyou" TargetMode="External"/><Relationship Id="rId7" Type="http://schemas.openxmlformats.org/officeDocument/2006/relationships/hyperlink" Target="https://www.mind.org.uk/workplace/mental-health-at-work/taking-care-of-yourself/five-ways-to-wellbeing/" TargetMode="External"/><Relationship Id="rId2" Type="http://schemas.openxmlformats.org/officeDocument/2006/relationships/notesSlide" Target="../notesSlides/notesSlide20.xml"/><Relationship Id="rId1" Type="http://schemas.openxmlformats.org/officeDocument/2006/relationships/slideLayout" Target="../slideLayouts/slideLayout15.xml"/><Relationship Id="rId6" Type="http://schemas.openxmlformats.org/officeDocument/2006/relationships/hyperlink" Target="https://www.nhs.uk/mental-health/self-help/guides-tools-and-activities/five-steps-to-mental-wellbeing/" TargetMode="External"/><Relationship Id="rId5" Type="http://schemas.openxmlformats.org/officeDocument/2006/relationships/hyperlink" Target="https://sport.leeds.ac.uk/health-wellbeing/get-out-get-active/" TargetMode="External"/><Relationship Id="rId4" Type="http://schemas.openxmlformats.org/officeDocument/2006/relationships/hyperlink" Target="https://sport.leeds.ac.uk/the-edge/"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engage.luu.org.uk/guides/article/R6G/how-to-ensure-a-succesful-give-it-a-go" TargetMode="External"/><Relationship Id="rId2" Type="http://schemas.openxmlformats.org/officeDocument/2006/relationships/notesSlide" Target="../notesSlides/notesSlide21.xml"/><Relationship Id="rId1" Type="http://schemas.openxmlformats.org/officeDocument/2006/relationships/slideLayout" Target="../slideLayouts/slideLayout15.xml"/><Relationship Id="rId6" Type="http://schemas.openxmlformats.org/officeDocument/2006/relationships/image" Target="../media/image16.jpeg"/><Relationship Id="rId5" Type="http://schemas.openxmlformats.org/officeDocument/2006/relationships/hyperlink" Target="https://www.mind.org.uk/workplace/mental-health-at-work/taking-care-of-yourself/five-ways-to-wellbeing/" TargetMode="External"/><Relationship Id="rId4" Type="http://schemas.openxmlformats.org/officeDocument/2006/relationships/hyperlink" Target="https://library.leeds.ac.uk/info/1400/study_and_research_suppor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students.leeds.ac.uk/info/1000090/intercultural_work_and_volunteering/1106/intercultural_ambassadors" TargetMode="External"/><Relationship Id="rId7" Type="http://schemas.openxmlformats.org/officeDocument/2006/relationships/image" Target="../media/image17.jpeg"/><Relationship Id="rId2" Type="http://schemas.openxmlformats.org/officeDocument/2006/relationships/notesSlide" Target="../notesSlides/notesSlide22.xml"/><Relationship Id="rId1" Type="http://schemas.openxmlformats.org/officeDocument/2006/relationships/slideLayout" Target="../slideLayouts/slideLayout15.xml"/><Relationship Id="rId6" Type="http://schemas.openxmlformats.org/officeDocument/2006/relationships/hyperlink" Target="https://www.mind.org.uk/workplace/mental-health-at-work/taking-care-of-yourself/five-ways-to-wellbeing/" TargetMode="External"/><Relationship Id="rId5" Type="http://schemas.openxmlformats.org/officeDocument/2006/relationships/hyperlink" Target="https://students.leeds.ac.uk/info/1000090/intercultural_work_and_volunteering/1248/writing_back" TargetMode="External"/><Relationship Id="rId4" Type="http://schemas.openxmlformats.org/officeDocument/2006/relationships/hyperlink" Target="https://students.leeds.ac.uk/info/10600/opportunities/1034/volunteering"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students.leeds.ac.uk/info/1000090/intercultural_work_and_volunteering/1248/writing_back" TargetMode="External"/><Relationship Id="rId7" Type="http://schemas.openxmlformats.org/officeDocument/2006/relationships/image" Target="../media/image18.jpeg"/><Relationship Id="rId2" Type="http://schemas.openxmlformats.org/officeDocument/2006/relationships/notesSlide" Target="../notesSlides/notesSlide23.xml"/><Relationship Id="rId1" Type="http://schemas.openxmlformats.org/officeDocument/2006/relationships/slideLayout" Target="../slideLayouts/slideLayout15.xml"/><Relationship Id="rId6" Type="http://schemas.openxmlformats.org/officeDocument/2006/relationships/hyperlink" Target="https://www.mind.org.uk/workplace/mental-health-at-work/taking-care-of-yourself/five-ways-to-wellbeing/" TargetMode="External"/><Relationship Id="rId5" Type="http://schemas.openxmlformats.org/officeDocument/2006/relationships/hyperlink" Target="https://students.leeds.ac.uk/info/1000097/groups-and-workshops" TargetMode="External"/><Relationship Id="rId4" Type="http://schemas.openxmlformats.org/officeDocument/2006/relationships/hyperlink" Target="https://students.leeds.ac.uk/info/100002/big_white_wall_resources_and_self_help/895/meditation_and_relaxation_downloads"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s://students.leeds.ac.uk/info/100001/counselling_and_wellbeing" TargetMode="External"/><Relationship Id="rId2" Type="http://schemas.openxmlformats.org/officeDocument/2006/relationships/notesSlide" Target="../notesSlides/notesSlide25.xml"/><Relationship Id="rId1" Type="http://schemas.openxmlformats.org/officeDocument/2006/relationships/slideLayout" Target="../slideLayouts/slideLayout15.xml"/><Relationship Id="rId4" Type="http://schemas.openxmlformats.org/officeDocument/2006/relationships/image" Target="../media/image19.jpeg"/></Relationships>
</file>

<file path=ppt/slides/_rels/slide26.xml.rels><?xml version="1.0" encoding="UTF-8" standalone="yes"?>
<Relationships xmlns="http://schemas.openxmlformats.org/package/2006/relationships"><Relationship Id="rId3" Type="http://schemas.openxmlformats.org/officeDocument/2006/relationships/hyperlink" Target="mailto:Disability@leeds.ac.uk" TargetMode="External"/><Relationship Id="rId2" Type="http://schemas.openxmlformats.org/officeDocument/2006/relationships/notesSlide" Target="../notesSlides/notesSlide26.xml"/><Relationship Id="rId1" Type="http://schemas.openxmlformats.org/officeDocument/2006/relationships/slideLayout" Target="../slideLayouts/slideLayout15.xml"/><Relationship Id="rId5" Type="http://schemas.openxmlformats.org/officeDocument/2006/relationships/image" Target="../media/image20.jpeg"/><Relationship Id="rId4" Type="http://schemas.openxmlformats.org/officeDocument/2006/relationships/hyperlink" Target="https://students.leeds.ac.uk/info/1000064/who_we_support/723/disabled_international_students"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udents.leeds.ac.uk/disabledstudents" TargetMode="External"/><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hyperlink" Target="mailto:advice@luu.leeds.ac.uk" TargetMode="External"/><Relationship Id="rId2" Type="http://schemas.openxmlformats.org/officeDocument/2006/relationships/notesSlide" Target="../notesSlides/notesSlide28.xml"/><Relationship Id="rId1" Type="http://schemas.openxmlformats.org/officeDocument/2006/relationships/slideLayout" Target="../slideLayouts/slideLayout14.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hyperlink" Target="https://www.luu.org.uk/help-support/"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students.leeds.ac.uk/askingforhelp" TargetMode="External"/><Relationship Id="rId3" Type="http://schemas.openxmlformats.org/officeDocument/2006/relationships/image" Target="../media/image23.jpeg"/><Relationship Id="rId7" Type="http://schemas.openxmlformats.org/officeDocument/2006/relationships/image" Target="../media/image26.jpeg"/><Relationship Id="rId2" Type="http://schemas.openxmlformats.org/officeDocument/2006/relationships/notesSlide" Target="../notesSlides/notesSlide29.xml"/><Relationship Id="rId1" Type="http://schemas.openxmlformats.org/officeDocument/2006/relationships/slideLayout" Target="../slideLayouts/slideLayout15.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hyperlink" Target="mailto:studentinfo@leeds.ac.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hyperlink" Target="mailto:studentinfo@leeds.ac.uk" TargetMode="External"/><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students.leeds.ac.uk/healthcare"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hyperlink" Target="https://students.leeds.ac.uk/healthandimmigration" TargetMode="Externa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hyperlink" Target="https://students.leeds.ac.uk/healthandimmigration"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s://www.nhs.uk/service-search/find-a-gp"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image" Target="../media/image10.png"/><Relationship Id="rId5" Type="http://schemas.openxmlformats.org/officeDocument/2006/relationships/hyperlink" Target="https://students.leeds.ac.uk/registerwithadoctor" TargetMode="External"/><Relationship Id="rId4" Type="http://schemas.openxmlformats.org/officeDocument/2006/relationships/hyperlink" Target="https://www.leedsstudentmedicalpractice.co.u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udents.leeds.ac.uk/registerwithadoctor"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6F3F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9DF09-D5C8-0574-592D-5282F3BD9016}"/>
              </a:ext>
            </a:extLst>
          </p:cNvPr>
          <p:cNvSpPr>
            <a:spLocks noGrp="1"/>
          </p:cNvSpPr>
          <p:nvPr>
            <p:ph type="ctrTitle"/>
          </p:nvPr>
        </p:nvSpPr>
        <p:spPr/>
        <p:txBody>
          <a:bodyPr/>
          <a:lstStyle/>
          <a:p>
            <a:r>
              <a:rPr lang="en-US"/>
              <a:t>Healthcare</a:t>
            </a:r>
            <a:br>
              <a:rPr lang="en-US"/>
            </a:br>
            <a:r>
              <a:rPr lang="en-US"/>
              <a:t>and </a:t>
            </a:r>
            <a:br>
              <a:rPr lang="en-US"/>
            </a:br>
            <a:r>
              <a:rPr lang="en-US"/>
              <a:t>Wellbeing</a:t>
            </a:r>
            <a:endParaRPr lang="en-US" b="0"/>
          </a:p>
        </p:txBody>
      </p:sp>
      <p:sp>
        <p:nvSpPr>
          <p:cNvPr id="3" name="Subtitle 2">
            <a:extLst>
              <a:ext uri="{FF2B5EF4-FFF2-40B4-BE49-F238E27FC236}">
                <a16:creationId xmlns:a16="http://schemas.microsoft.com/office/drawing/2014/main" id="{8D4D0A1A-019E-6A70-E4AD-4B1B3820B290}"/>
              </a:ext>
            </a:extLst>
          </p:cNvPr>
          <p:cNvSpPr>
            <a:spLocks noGrp="1"/>
          </p:cNvSpPr>
          <p:nvPr>
            <p:ph type="subTitle" idx="1"/>
          </p:nvPr>
        </p:nvSpPr>
        <p:spPr/>
        <p:txBody>
          <a:bodyPr/>
          <a:lstStyle/>
          <a:p>
            <a:r>
              <a:rPr lang="en-US"/>
              <a:t>International orientation week</a:t>
            </a:r>
          </a:p>
        </p:txBody>
      </p:sp>
      <p:pic>
        <p:nvPicPr>
          <p:cNvPr id="4" name="Picture 3" descr="A graphic image with the word &quot;Welcome&quot;"/>
          <p:cNvPicPr>
            <a:picLocks noChangeAspect="1"/>
          </p:cNvPicPr>
          <p:nvPr/>
        </p:nvPicPr>
        <p:blipFill rotWithShape="1">
          <a:blip r:embed="rId3"/>
          <a:srcRect b="438"/>
          <a:stretch/>
        </p:blipFill>
        <p:spPr>
          <a:xfrm>
            <a:off x="8077200" y="2241232"/>
            <a:ext cx="3738929" cy="1742468"/>
          </a:xfrm>
          <a:prstGeom prst="rect">
            <a:avLst/>
          </a:prstGeom>
        </p:spPr>
      </p:pic>
    </p:spTree>
    <p:extLst>
      <p:ext uri="{BB962C8B-B14F-4D97-AF65-F5344CB8AC3E}">
        <p14:creationId xmlns:p14="http://schemas.microsoft.com/office/powerpoint/2010/main" val="429243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9920" y="739786"/>
            <a:ext cx="7227593"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GP appointments and </a:t>
            </a:r>
            <a:br>
              <a:rPr lang="en-GB"/>
            </a:br>
            <a:r>
              <a:rPr lang="en-GB"/>
              <a:t>what to expect</a:t>
            </a:r>
          </a:p>
        </p:txBody>
      </p:sp>
      <p:sp>
        <p:nvSpPr>
          <p:cNvPr id="4" name="Rectangle 3"/>
          <p:cNvSpPr/>
          <p:nvPr/>
        </p:nvSpPr>
        <p:spPr>
          <a:xfrm>
            <a:off x="768731" y="2126508"/>
            <a:ext cx="7621811" cy="3970318"/>
          </a:xfrm>
          <a:prstGeom prst="rect">
            <a:avLst/>
          </a:prstGeom>
        </p:spPr>
        <p:txBody>
          <a:bodyPr wrap="square">
            <a:spAutoFit/>
          </a:bodyPr>
          <a:lstStyle/>
          <a:p>
            <a:r>
              <a:rPr lang="en-GB" b="1" dirty="0"/>
              <a:t>Find out more about </a:t>
            </a:r>
            <a:r>
              <a:rPr lang="en-GB" b="1" dirty="0">
                <a:hlinkClick r:id="rId3"/>
              </a:rPr>
              <a:t>booking and cancelling your GP appointments</a:t>
            </a:r>
            <a:endParaRPr lang="en-GB" b="1" dirty="0"/>
          </a:p>
          <a:p>
            <a:endParaRPr lang="en-GB" dirty="0" smtClean="0"/>
          </a:p>
          <a:p>
            <a:r>
              <a:rPr lang="en-GB" dirty="0"/>
              <a:t>An appointment may be offered:</a:t>
            </a:r>
          </a:p>
          <a:p>
            <a:pPr marL="285750" indent="-285750">
              <a:buFont typeface="Arial" panose="020B0604020202020204" pitchFamily="34" charset="0"/>
              <a:buChar char="•"/>
            </a:pPr>
            <a:r>
              <a:rPr lang="en-GB" dirty="0"/>
              <a:t>By phone </a:t>
            </a:r>
            <a:endParaRPr lang="en-GB" dirty="0">
              <a:cs typeface="Arial"/>
            </a:endParaRPr>
          </a:p>
          <a:p>
            <a:pPr marL="285750" indent="-285750">
              <a:buFont typeface="Arial" panose="020B0604020202020204" pitchFamily="34" charset="0"/>
              <a:buChar char="•"/>
            </a:pPr>
            <a:r>
              <a:rPr lang="en-GB" dirty="0"/>
              <a:t>Face-to-face</a:t>
            </a:r>
            <a:endParaRPr lang="en-GB" dirty="0">
              <a:cs typeface="Arial"/>
            </a:endParaRPr>
          </a:p>
          <a:p>
            <a:endParaRPr lang="en-GB" dirty="0"/>
          </a:p>
          <a:p>
            <a:r>
              <a:rPr lang="en-GB" dirty="0"/>
              <a:t>If you have a phone consultation, your GP will assess your situation and decide whether you need to be seen face-to-face.</a:t>
            </a:r>
            <a:endParaRPr lang="en-GB" dirty="0">
              <a:cs typeface="Arial"/>
            </a:endParaRPr>
          </a:p>
          <a:p>
            <a:endParaRPr lang="en-GB" dirty="0"/>
          </a:p>
          <a:p>
            <a:endParaRPr lang="en-GB" dirty="0"/>
          </a:p>
          <a:p>
            <a:endParaRPr lang="en-GB" dirty="0"/>
          </a:p>
          <a:p>
            <a:endParaRPr lang="en-GB" dirty="0"/>
          </a:p>
          <a:p>
            <a:endParaRPr lang="en-GB" dirty="0"/>
          </a:p>
          <a:p>
            <a:endParaRPr lang="en-GB" dirty="0"/>
          </a:p>
        </p:txBody>
      </p:sp>
      <p:sp>
        <p:nvSpPr>
          <p:cNvPr id="5" name="Rectangle 4"/>
          <p:cNvSpPr/>
          <p:nvPr/>
        </p:nvSpPr>
        <p:spPr>
          <a:xfrm>
            <a:off x="737839" y="4454067"/>
            <a:ext cx="8041511" cy="1754326"/>
          </a:xfrm>
          <a:prstGeom prst="rect">
            <a:avLst/>
          </a:prstGeom>
        </p:spPr>
        <p:txBody>
          <a:bodyPr wrap="square" lIns="91440" tIns="45720" rIns="91440" bIns="45720" anchor="t">
            <a:spAutoFit/>
          </a:bodyPr>
          <a:lstStyle/>
          <a:p>
            <a:r>
              <a:rPr lang="en-GB" b="1" dirty="0"/>
              <a:t>Depending on your condition, your GP may:</a:t>
            </a:r>
          </a:p>
          <a:p>
            <a:endParaRPr lang="en-GB" dirty="0"/>
          </a:p>
          <a:p>
            <a:pPr marL="285750" indent="-285750">
              <a:buFont typeface="Arial" panose="020B0604020202020204" pitchFamily="34" charset="0"/>
              <a:buChar char="•"/>
            </a:pPr>
            <a:r>
              <a:rPr lang="en-GB" dirty="0"/>
              <a:t>Prescribe medication to resolve your problem</a:t>
            </a:r>
            <a:endParaRPr lang="en-GB" dirty="0">
              <a:cs typeface="Arial"/>
            </a:endParaRPr>
          </a:p>
          <a:p>
            <a:pPr marL="285750" indent="-285750">
              <a:buFont typeface="Arial" panose="020B0604020202020204" pitchFamily="34" charset="0"/>
              <a:buChar char="•"/>
            </a:pPr>
            <a:r>
              <a:rPr lang="en-GB" dirty="0"/>
              <a:t>Refer you for tests or more consultations (including hospital, if necessary)</a:t>
            </a:r>
            <a:endParaRPr lang="en-GB" dirty="0">
              <a:cs typeface="Arial"/>
            </a:endParaRPr>
          </a:p>
          <a:p>
            <a:pPr marL="285750" indent="-285750">
              <a:buFont typeface="Arial" panose="020B0604020202020204" pitchFamily="34" charset="0"/>
              <a:buChar char="•"/>
            </a:pPr>
            <a:r>
              <a:rPr lang="en-GB" dirty="0"/>
              <a:t>Give ongoing treatment for any long-standing condition.</a:t>
            </a:r>
            <a:br>
              <a:rPr lang="en-GB" dirty="0"/>
            </a:br>
            <a:endParaRPr lang="en-GB" dirty="0">
              <a:cs typeface="Arial"/>
            </a:endParaRPr>
          </a:p>
        </p:txBody>
      </p:sp>
      <p:sp>
        <p:nvSpPr>
          <p:cNvPr id="8" name="Rectangle 7">
            <a:extLst>
              <a:ext uri="{FF2B5EF4-FFF2-40B4-BE49-F238E27FC236}">
                <a16:creationId xmlns:a16="http://schemas.microsoft.com/office/drawing/2014/main" id="{149B98A2-19A6-7FB2-40A3-2BE848ED4801}"/>
              </a:ext>
            </a:extLst>
          </p:cNvPr>
          <p:cNvSpPr/>
          <p:nvPr/>
        </p:nvSpPr>
        <p:spPr>
          <a:xfrm>
            <a:off x="735780" y="6120170"/>
            <a:ext cx="8041511" cy="369332"/>
          </a:xfrm>
          <a:prstGeom prst="rect">
            <a:avLst/>
          </a:prstGeom>
        </p:spPr>
        <p:txBody>
          <a:bodyPr wrap="square" lIns="91440" tIns="45720" rIns="91440" bIns="45720" anchor="t">
            <a:spAutoFit/>
          </a:bodyPr>
          <a:lstStyle/>
          <a:p>
            <a:r>
              <a:rPr lang="en-GB"/>
              <a:t>Find out more about </a:t>
            </a:r>
            <a:r>
              <a:rPr lang="en-GB">
                <a:hlinkClick r:id="rId4"/>
              </a:rPr>
              <a:t>prescription charges and exemptions</a:t>
            </a:r>
            <a:endParaRPr lang="en-GB">
              <a:cs typeface="Arial"/>
            </a:endParaRPr>
          </a:p>
        </p:txBody>
      </p:sp>
      <p:pic>
        <p:nvPicPr>
          <p:cNvPr id="6" name="Picture 5" descr="A decorative illustration of a doctor and a patient in front of a building.">
            <a:extLst>
              <a:ext uri="{C183D7F6-B498-43B3-948B-1728B52AA6E4}">
                <adec:decorative xmlns="" xmlns:adec="http://schemas.microsoft.com/office/drawing/2017/decorative" val="1"/>
              </a:ext>
            </a:extLst>
          </p:cNvPr>
          <p:cNvPicPr>
            <a:picLocks noChangeAspect="1"/>
          </p:cNvPicPr>
          <p:nvPr/>
        </p:nvPicPr>
        <p:blipFill rotWithShape="1">
          <a:blip r:embed="rId5"/>
          <a:srcRect b="242"/>
          <a:stretch/>
        </p:blipFill>
        <p:spPr>
          <a:xfrm>
            <a:off x="9045767" y="2546309"/>
            <a:ext cx="2970023" cy="3032558"/>
          </a:xfrm>
          <a:prstGeom prst="rect">
            <a:avLst/>
          </a:prstGeom>
        </p:spPr>
      </p:pic>
    </p:spTree>
    <p:extLst>
      <p:ext uri="{BB962C8B-B14F-4D97-AF65-F5344CB8AC3E}">
        <p14:creationId xmlns:p14="http://schemas.microsoft.com/office/powerpoint/2010/main" val="4182367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9920" y="739786"/>
            <a:ext cx="7227593"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GP appointments and </a:t>
            </a:r>
            <a:br>
              <a:rPr lang="en-GB"/>
            </a:br>
            <a:r>
              <a:rPr lang="en-GB"/>
              <a:t>what to expect</a:t>
            </a:r>
          </a:p>
        </p:txBody>
      </p:sp>
      <p:sp>
        <p:nvSpPr>
          <p:cNvPr id="4" name="Rectangle 3"/>
          <p:cNvSpPr/>
          <p:nvPr/>
        </p:nvSpPr>
        <p:spPr>
          <a:xfrm>
            <a:off x="735780" y="2392196"/>
            <a:ext cx="8408220" cy="5909310"/>
          </a:xfrm>
          <a:prstGeom prst="rect">
            <a:avLst/>
          </a:prstGeom>
        </p:spPr>
        <p:txBody>
          <a:bodyPr wrap="square">
            <a:spAutoFit/>
          </a:bodyPr>
          <a:lstStyle/>
          <a:p>
            <a:r>
              <a:rPr lang="en-GB" sz="2200" b="1" dirty="0"/>
              <a:t>Find out more about </a:t>
            </a:r>
            <a:endParaRPr lang="en-GB" sz="2200" b="1" dirty="0" smtClean="0"/>
          </a:p>
          <a:p>
            <a:r>
              <a:rPr lang="en-GB" sz="2200" b="1" dirty="0" smtClean="0">
                <a:hlinkClick r:id="rId3"/>
              </a:rPr>
              <a:t>booking </a:t>
            </a:r>
            <a:r>
              <a:rPr lang="en-GB" sz="2200" b="1" dirty="0">
                <a:hlinkClick r:id="rId3"/>
              </a:rPr>
              <a:t>and cancelling your GP appointments</a:t>
            </a:r>
            <a:endParaRPr lang="en-GB" sz="2200" b="1" dirty="0"/>
          </a:p>
          <a:p>
            <a:endParaRPr lang="en-GB" sz="2200" dirty="0" smtClean="0"/>
          </a:p>
          <a:p>
            <a:pPr>
              <a:spcAft>
                <a:spcPts val="1200"/>
              </a:spcAft>
            </a:pPr>
            <a:r>
              <a:rPr lang="en-GB" sz="2200" dirty="0"/>
              <a:t>An appointment may be offered:</a:t>
            </a:r>
          </a:p>
          <a:p>
            <a:pPr marL="285750" indent="-285750">
              <a:spcAft>
                <a:spcPts val="1200"/>
              </a:spcAft>
              <a:buFont typeface="Arial" panose="020B0604020202020204" pitchFamily="34" charset="0"/>
              <a:buChar char="•"/>
            </a:pPr>
            <a:r>
              <a:rPr lang="en-GB" sz="2200" dirty="0"/>
              <a:t>By phone </a:t>
            </a:r>
            <a:endParaRPr lang="en-GB" sz="2200" dirty="0">
              <a:cs typeface="Arial"/>
            </a:endParaRPr>
          </a:p>
          <a:p>
            <a:pPr marL="285750" indent="-285750">
              <a:spcAft>
                <a:spcPts val="1200"/>
              </a:spcAft>
              <a:buFont typeface="Arial" panose="020B0604020202020204" pitchFamily="34" charset="0"/>
              <a:buChar char="•"/>
            </a:pPr>
            <a:r>
              <a:rPr lang="en-GB" sz="2200" dirty="0" smtClean="0"/>
              <a:t>Face-to-face</a:t>
            </a:r>
            <a:endParaRPr lang="en-GB" sz="2200" dirty="0"/>
          </a:p>
          <a:p>
            <a:pPr>
              <a:spcAft>
                <a:spcPts val="1200"/>
              </a:spcAft>
            </a:pPr>
            <a:r>
              <a:rPr lang="en-GB" sz="2200" b="1" dirty="0"/>
              <a:t>If you have a phone consultation, </a:t>
            </a:r>
            <a:r>
              <a:rPr lang="en-GB" sz="2200" dirty="0"/>
              <a:t>your GP will assess your situation and decide whether you need to be seen face-to-face.</a:t>
            </a:r>
            <a:endParaRPr lang="en-GB" sz="2200" dirty="0">
              <a:cs typeface="Arial"/>
            </a:endParaRPr>
          </a:p>
          <a:p>
            <a:pPr>
              <a:spcAft>
                <a:spcPts val="1200"/>
              </a:spcAft>
            </a:pPr>
            <a:endParaRPr lang="en-GB" sz="2200" dirty="0"/>
          </a:p>
          <a:p>
            <a:pPr>
              <a:spcAft>
                <a:spcPts val="1200"/>
              </a:spcAft>
            </a:pPr>
            <a:endParaRPr lang="en-GB" sz="2200" dirty="0"/>
          </a:p>
          <a:p>
            <a:pPr>
              <a:spcAft>
                <a:spcPts val="1200"/>
              </a:spcAft>
            </a:pPr>
            <a:endParaRPr lang="en-GB" sz="2200" dirty="0"/>
          </a:p>
          <a:p>
            <a:endParaRPr lang="en-GB" sz="2200" dirty="0"/>
          </a:p>
          <a:p>
            <a:endParaRPr lang="en-GB" sz="2200" dirty="0"/>
          </a:p>
          <a:p>
            <a:endParaRPr lang="en-GB" sz="2200" dirty="0"/>
          </a:p>
        </p:txBody>
      </p:sp>
      <p:sp>
        <p:nvSpPr>
          <p:cNvPr id="8" name="Rectangle 7">
            <a:extLst>
              <a:ext uri="{FF2B5EF4-FFF2-40B4-BE49-F238E27FC236}">
                <a16:creationId xmlns:a16="http://schemas.microsoft.com/office/drawing/2014/main" id="{149B98A2-19A6-7FB2-40A3-2BE848ED4801}"/>
              </a:ext>
            </a:extLst>
          </p:cNvPr>
          <p:cNvSpPr/>
          <p:nvPr/>
        </p:nvSpPr>
        <p:spPr>
          <a:xfrm>
            <a:off x="735780" y="6120170"/>
            <a:ext cx="8041511" cy="369332"/>
          </a:xfrm>
          <a:prstGeom prst="rect">
            <a:avLst/>
          </a:prstGeom>
        </p:spPr>
        <p:txBody>
          <a:bodyPr wrap="square" lIns="91440" tIns="45720" rIns="91440" bIns="45720" anchor="t">
            <a:spAutoFit/>
          </a:bodyPr>
          <a:lstStyle/>
          <a:p>
            <a:r>
              <a:rPr lang="en-GB" dirty="0"/>
              <a:t>Find out more about </a:t>
            </a:r>
            <a:r>
              <a:rPr lang="en-GB" dirty="0">
                <a:hlinkClick r:id="rId4"/>
              </a:rPr>
              <a:t>prescription charges and exemptions</a:t>
            </a:r>
            <a:endParaRPr lang="en-GB" dirty="0">
              <a:cs typeface="Arial"/>
            </a:endParaRPr>
          </a:p>
        </p:txBody>
      </p:sp>
      <p:pic>
        <p:nvPicPr>
          <p:cNvPr id="6" name="Picture 5" descr="A decorative illustration of a doctor and a patient in front of a building.">
            <a:extLst>
              <a:ext uri="{C183D7F6-B498-43B3-948B-1728B52AA6E4}">
                <adec:decorative xmlns="" xmlns:adec="http://schemas.microsoft.com/office/drawing/2017/decorative" val="1"/>
              </a:ext>
            </a:extLst>
          </p:cNvPr>
          <p:cNvPicPr>
            <a:picLocks noChangeAspect="1"/>
          </p:cNvPicPr>
          <p:nvPr/>
        </p:nvPicPr>
        <p:blipFill rotWithShape="1">
          <a:blip r:embed="rId5"/>
          <a:srcRect b="242"/>
          <a:stretch/>
        </p:blipFill>
        <p:spPr>
          <a:xfrm>
            <a:off x="9045767" y="2546309"/>
            <a:ext cx="2970023" cy="3032558"/>
          </a:xfrm>
          <a:prstGeom prst="rect">
            <a:avLst/>
          </a:prstGeom>
        </p:spPr>
      </p:pic>
    </p:spTree>
    <p:extLst>
      <p:ext uri="{BB962C8B-B14F-4D97-AF65-F5344CB8AC3E}">
        <p14:creationId xmlns:p14="http://schemas.microsoft.com/office/powerpoint/2010/main" val="1270032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9920" y="739786"/>
            <a:ext cx="7227593"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GP appointments and </a:t>
            </a:r>
            <a:br>
              <a:rPr lang="en-GB"/>
            </a:br>
            <a:r>
              <a:rPr lang="en-GB"/>
              <a:t>what to expect</a:t>
            </a:r>
          </a:p>
        </p:txBody>
      </p:sp>
      <p:sp>
        <p:nvSpPr>
          <p:cNvPr id="8" name="Rectangle 7">
            <a:extLst>
              <a:ext uri="{FF2B5EF4-FFF2-40B4-BE49-F238E27FC236}">
                <a16:creationId xmlns:a16="http://schemas.microsoft.com/office/drawing/2014/main" id="{149B98A2-19A6-7FB2-40A3-2BE848ED4801}"/>
              </a:ext>
            </a:extLst>
          </p:cNvPr>
          <p:cNvSpPr/>
          <p:nvPr/>
        </p:nvSpPr>
        <p:spPr>
          <a:xfrm>
            <a:off x="735780" y="6120170"/>
            <a:ext cx="8041511" cy="369332"/>
          </a:xfrm>
          <a:prstGeom prst="rect">
            <a:avLst/>
          </a:prstGeom>
        </p:spPr>
        <p:txBody>
          <a:bodyPr wrap="square" lIns="91440" tIns="45720" rIns="91440" bIns="45720" anchor="t">
            <a:spAutoFit/>
          </a:bodyPr>
          <a:lstStyle/>
          <a:p>
            <a:r>
              <a:rPr lang="en-GB" dirty="0"/>
              <a:t>Find out more about </a:t>
            </a:r>
            <a:r>
              <a:rPr lang="en-GB" dirty="0">
                <a:hlinkClick r:id="rId3"/>
              </a:rPr>
              <a:t>prescription charges and exemptions</a:t>
            </a:r>
            <a:endParaRPr lang="en-GB" dirty="0">
              <a:cs typeface="Arial"/>
            </a:endParaRPr>
          </a:p>
        </p:txBody>
      </p:sp>
      <p:pic>
        <p:nvPicPr>
          <p:cNvPr id="6" name="Picture 5" descr="A decorative illustration of a doctor and a patient in front of a building.">
            <a:extLst>
              <a:ext uri="{C183D7F6-B498-43B3-948B-1728B52AA6E4}">
                <adec:decorative xmlns="" xmlns:adec="http://schemas.microsoft.com/office/drawing/2017/decorative" val="1"/>
              </a:ext>
            </a:extLst>
          </p:cNvPr>
          <p:cNvPicPr>
            <a:picLocks noChangeAspect="1"/>
          </p:cNvPicPr>
          <p:nvPr/>
        </p:nvPicPr>
        <p:blipFill rotWithShape="1">
          <a:blip r:embed="rId4"/>
          <a:srcRect b="242"/>
          <a:stretch/>
        </p:blipFill>
        <p:spPr>
          <a:xfrm>
            <a:off x="9045767" y="2505212"/>
            <a:ext cx="2970023" cy="3032558"/>
          </a:xfrm>
          <a:prstGeom prst="rect">
            <a:avLst/>
          </a:prstGeom>
        </p:spPr>
      </p:pic>
      <p:sp>
        <p:nvSpPr>
          <p:cNvPr id="7" name="Rectangle 6"/>
          <p:cNvSpPr/>
          <p:nvPr/>
        </p:nvSpPr>
        <p:spPr>
          <a:xfrm>
            <a:off x="902225" y="2666364"/>
            <a:ext cx="8041511" cy="2585323"/>
          </a:xfrm>
          <a:prstGeom prst="rect">
            <a:avLst/>
          </a:prstGeom>
        </p:spPr>
        <p:txBody>
          <a:bodyPr wrap="square" lIns="91440" tIns="45720" rIns="91440" bIns="45720" anchor="t">
            <a:spAutoFit/>
          </a:bodyPr>
          <a:lstStyle/>
          <a:p>
            <a:pPr>
              <a:spcAft>
                <a:spcPts val="1200"/>
              </a:spcAft>
            </a:pPr>
            <a:r>
              <a:rPr lang="en-GB" sz="2200" b="1" dirty="0"/>
              <a:t>Depending on your condition, your GP may</a:t>
            </a:r>
            <a:r>
              <a:rPr lang="en-GB" sz="2200" b="1" dirty="0" smtClean="0"/>
              <a:t>:</a:t>
            </a:r>
            <a:endParaRPr lang="en-GB" sz="2200" dirty="0"/>
          </a:p>
          <a:p>
            <a:pPr marL="285750" indent="-285750">
              <a:spcAft>
                <a:spcPts val="1200"/>
              </a:spcAft>
              <a:buFont typeface="Arial" panose="020B0604020202020204" pitchFamily="34" charset="0"/>
              <a:buChar char="•"/>
            </a:pPr>
            <a:r>
              <a:rPr lang="en-GB" sz="2200" dirty="0"/>
              <a:t>Prescribe medication to resolve your problem</a:t>
            </a:r>
            <a:endParaRPr lang="en-GB" sz="2200" dirty="0">
              <a:cs typeface="Arial"/>
            </a:endParaRPr>
          </a:p>
          <a:p>
            <a:pPr marL="285750" indent="-285750">
              <a:spcAft>
                <a:spcPts val="1200"/>
              </a:spcAft>
              <a:buFont typeface="Arial" panose="020B0604020202020204" pitchFamily="34" charset="0"/>
              <a:buChar char="•"/>
            </a:pPr>
            <a:r>
              <a:rPr lang="en-GB" sz="2200" dirty="0"/>
              <a:t>Refer you for tests or more consultations </a:t>
            </a:r>
            <a:r>
              <a:rPr lang="en-GB" sz="2200" dirty="0" smtClean="0"/>
              <a:t/>
            </a:r>
            <a:br>
              <a:rPr lang="en-GB" sz="2200" dirty="0" smtClean="0"/>
            </a:br>
            <a:r>
              <a:rPr lang="en-GB" sz="2200" dirty="0" smtClean="0"/>
              <a:t>(</a:t>
            </a:r>
            <a:r>
              <a:rPr lang="en-GB" sz="2200" dirty="0"/>
              <a:t>including hospital, if necessary)</a:t>
            </a:r>
            <a:endParaRPr lang="en-GB" sz="2200" dirty="0">
              <a:cs typeface="Arial"/>
            </a:endParaRPr>
          </a:p>
          <a:p>
            <a:pPr marL="285750" indent="-285750">
              <a:spcAft>
                <a:spcPts val="1200"/>
              </a:spcAft>
              <a:buFont typeface="Arial" panose="020B0604020202020204" pitchFamily="34" charset="0"/>
              <a:buChar char="•"/>
            </a:pPr>
            <a:r>
              <a:rPr lang="en-GB" sz="2200" dirty="0"/>
              <a:t>Give ongoing treatment for any long-standing </a:t>
            </a:r>
            <a:r>
              <a:rPr lang="en-GB" sz="2200" dirty="0" smtClean="0"/>
              <a:t>condition</a:t>
            </a:r>
            <a:r>
              <a:rPr lang="en-GB" sz="2200" dirty="0"/>
              <a:t/>
            </a:r>
            <a:br>
              <a:rPr lang="en-GB" sz="2200" dirty="0"/>
            </a:br>
            <a:endParaRPr lang="en-GB" sz="2200" dirty="0">
              <a:cs typeface="Arial"/>
            </a:endParaRPr>
          </a:p>
        </p:txBody>
      </p:sp>
    </p:spTree>
    <p:extLst>
      <p:ext uri="{BB962C8B-B14F-4D97-AF65-F5344CB8AC3E}">
        <p14:creationId xmlns:p14="http://schemas.microsoft.com/office/powerpoint/2010/main" val="1299524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09920" y="956029"/>
            <a:ext cx="7227593"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Dental care and your visa </a:t>
            </a:r>
          </a:p>
        </p:txBody>
      </p:sp>
      <p:sp>
        <p:nvSpPr>
          <p:cNvPr id="4" name="Rectangle 3"/>
          <p:cNvSpPr/>
          <p:nvPr/>
        </p:nvSpPr>
        <p:spPr>
          <a:xfrm>
            <a:off x="756591" y="1958426"/>
            <a:ext cx="6096000" cy="707886"/>
          </a:xfrm>
          <a:prstGeom prst="rect">
            <a:avLst/>
          </a:prstGeom>
        </p:spPr>
        <p:txBody>
          <a:bodyPr>
            <a:spAutoFit/>
          </a:bodyPr>
          <a:lstStyle/>
          <a:p>
            <a:endParaRPr lang="en-GB" sz="2000" b="1"/>
          </a:p>
          <a:p>
            <a:r>
              <a:rPr lang="en-GB" sz="2000" b="1"/>
              <a:t>Visa for less than 6 months</a:t>
            </a:r>
          </a:p>
        </p:txBody>
      </p:sp>
      <p:sp>
        <p:nvSpPr>
          <p:cNvPr id="6" name="Rectangle 5"/>
          <p:cNvSpPr/>
          <p:nvPr/>
        </p:nvSpPr>
        <p:spPr>
          <a:xfrm>
            <a:off x="756591" y="2590466"/>
            <a:ext cx="6096000" cy="1323439"/>
          </a:xfrm>
          <a:prstGeom prst="rect">
            <a:avLst/>
          </a:prstGeom>
        </p:spPr>
        <p:txBody>
          <a:bodyPr lIns="91440" tIns="45720" rIns="91440" bIns="45720" anchor="t">
            <a:spAutoFit/>
          </a:bodyPr>
          <a:lstStyle/>
          <a:p>
            <a:endParaRPr lang="en-GB" sz="2000"/>
          </a:p>
          <a:p>
            <a:pPr marL="285750" indent="-285750">
              <a:buFont typeface="Arial" panose="020B0604020202020204" pitchFamily="34" charset="0"/>
              <a:buChar char="•"/>
            </a:pPr>
            <a:r>
              <a:rPr lang="en-GB" sz="2000"/>
              <a:t>Cannot access NHS dental care</a:t>
            </a:r>
            <a:endParaRPr lang="en-GB" sz="2000">
              <a:cs typeface="Arial"/>
            </a:endParaRPr>
          </a:p>
          <a:p>
            <a:pPr marL="285750" indent="-285750">
              <a:buFont typeface="Arial" panose="020B0604020202020204" pitchFamily="34" charset="0"/>
              <a:buChar char="•"/>
            </a:pPr>
            <a:r>
              <a:rPr lang="en-GB" sz="2000"/>
              <a:t>Arrange private dental treatment and </a:t>
            </a:r>
            <a:br>
              <a:rPr lang="en-GB" sz="2000"/>
            </a:br>
            <a:r>
              <a:rPr lang="en-GB" sz="2000"/>
              <a:t>claim costs from your insurance provider</a:t>
            </a:r>
            <a:endParaRPr lang="en-GB" sz="2000">
              <a:cs typeface="Arial"/>
            </a:endParaRPr>
          </a:p>
        </p:txBody>
      </p:sp>
      <p:sp>
        <p:nvSpPr>
          <p:cNvPr id="5" name="Rectangle 4"/>
          <p:cNvSpPr/>
          <p:nvPr/>
        </p:nvSpPr>
        <p:spPr>
          <a:xfrm>
            <a:off x="842622" y="4035388"/>
            <a:ext cx="6096000" cy="707886"/>
          </a:xfrm>
          <a:prstGeom prst="rect">
            <a:avLst/>
          </a:prstGeom>
        </p:spPr>
        <p:txBody>
          <a:bodyPr>
            <a:spAutoFit/>
          </a:bodyPr>
          <a:lstStyle/>
          <a:p>
            <a:endParaRPr lang="en-GB" sz="2000" b="1"/>
          </a:p>
          <a:p>
            <a:r>
              <a:rPr lang="en-GB" sz="2000" b="1"/>
              <a:t>Visa for more than 6 months </a:t>
            </a:r>
          </a:p>
        </p:txBody>
      </p:sp>
      <p:sp>
        <p:nvSpPr>
          <p:cNvPr id="7" name="Rectangle 6"/>
          <p:cNvSpPr/>
          <p:nvPr/>
        </p:nvSpPr>
        <p:spPr>
          <a:xfrm>
            <a:off x="808036" y="4561651"/>
            <a:ext cx="6096000" cy="1015663"/>
          </a:xfrm>
          <a:prstGeom prst="rect">
            <a:avLst/>
          </a:prstGeom>
        </p:spPr>
        <p:txBody>
          <a:bodyPr lIns="91440" tIns="45720" rIns="91440" bIns="45720" anchor="t">
            <a:spAutoFit/>
          </a:bodyPr>
          <a:lstStyle/>
          <a:p>
            <a:endParaRPr lang="en-GB" sz="2000"/>
          </a:p>
          <a:p>
            <a:pPr marL="285750" indent="-285750">
              <a:buFont typeface="Arial" panose="020B0604020202020204" pitchFamily="34" charset="0"/>
              <a:buChar char="•"/>
            </a:pPr>
            <a:r>
              <a:rPr lang="en-GB" sz="2000"/>
              <a:t>Can access NHS dental care for services offered by NHS dentists</a:t>
            </a:r>
            <a:endParaRPr lang="en-GB" sz="2000">
              <a:cs typeface="Arial"/>
            </a:endParaRPr>
          </a:p>
        </p:txBody>
      </p:sp>
      <p:sp>
        <p:nvSpPr>
          <p:cNvPr id="15" name="Rectangle 14"/>
          <p:cNvSpPr/>
          <p:nvPr/>
        </p:nvSpPr>
        <p:spPr>
          <a:xfrm>
            <a:off x="803628" y="6114726"/>
            <a:ext cx="4095993" cy="369332"/>
          </a:xfrm>
          <a:prstGeom prst="rect">
            <a:avLst/>
          </a:prstGeom>
        </p:spPr>
        <p:txBody>
          <a:bodyPr wrap="none">
            <a:spAutoFit/>
          </a:bodyPr>
          <a:lstStyle/>
          <a:p>
            <a:r>
              <a:rPr lang="en-GB" b="1">
                <a:hlinkClick r:id="rId3"/>
              </a:rPr>
              <a:t>Register with a doctor and a dentist</a:t>
            </a:r>
            <a:endParaRPr lang="en-GB" b="1"/>
          </a:p>
        </p:txBody>
      </p:sp>
      <p:pic>
        <p:nvPicPr>
          <p:cNvPr id="8" name="Picture 7">
            <a:extLs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7087112" y="2281593"/>
            <a:ext cx="5104888" cy="4576408"/>
          </a:xfrm>
          <a:prstGeom prst="rect">
            <a:avLst/>
          </a:prstGeom>
        </p:spPr>
      </p:pic>
    </p:spTree>
    <p:extLst>
      <p:ext uri="{BB962C8B-B14F-4D97-AF65-F5344CB8AC3E}">
        <p14:creationId xmlns:p14="http://schemas.microsoft.com/office/powerpoint/2010/main" val="1768479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decorative illustration. ">
            <a:extLst>
              <a:ext uri="{C183D7F6-B498-43B3-948B-1728B52AA6E4}">
                <adec:decorative xmlns:adec="http://schemas.microsoft.com/office/drawing/2017/decorative" xmlns="" val="1"/>
              </a:ext>
            </a:extLst>
          </p:cNvPr>
          <p:cNvPicPr>
            <a:picLocks noChangeAspect="1"/>
          </p:cNvPicPr>
          <p:nvPr/>
        </p:nvPicPr>
        <p:blipFill>
          <a:blip r:embed="rId3"/>
          <a:stretch>
            <a:fillRect/>
          </a:stretch>
        </p:blipFill>
        <p:spPr>
          <a:xfrm>
            <a:off x="9715660" y="5373384"/>
            <a:ext cx="2476339" cy="1484616"/>
          </a:xfrm>
          <a:prstGeom prst="rect">
            <a:avLst/>
          </a:prstGeom>
        </p:spPr>
      </p:pic>
      <p:sp>
        <p:nvSpPr>
          <p:cNvPr id="3" name="Title 1"/>
          <p:cNvSpPr txBox="1">
            <a:spLocks/>
          </p:cNvSpPr>
          <p:nvPr/>
        </p:nvSpPr>
        <p:spPr>
          <a:xfrm>
            <a:off x="840742" y="724085"/>
            <a:ext cx="7227593"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dirty="0"/>
              <a:t>Comparing </a:t>
            </a:r>
            <a:br>
              <a:rPr lang="en-GB" dirty="0"/>
            </a:br>
            <a:r>
              <a:rPr lang="en-GB" dirty="0"/>
              <a:t>NHS and Private Dental care</a:t>
            </a:r>
          </a:p>
        </p:txBody>
      </p:sp>
      <p:sp>
        <p:nvSpPr>
          <p:cNvPr id="4" name="Rectangle 3"/>
          <p:cNvSpPr/>
          <p:nvPr/>
        </p:nvSpPr>
        <p:spPr>
          <a:xfrm>
            <a:off x="914401" y="2196449"/>
            <a:ext cx="10921428" cy="3708708"/>
          </a:xfrm>
          <a:prstGeom prst="rect">
            <a:avLst/>
          </a:prstGeom>
        </p:spPr>
        <p:txBody>
          <a:bodyPr wrap="square" lIns="91440" tIns="45720" rIns="91440" bIns="45720" anchor="t">
            <a:spAutoFit/>
          </a:bodyPr>
          <a:lstStyle/>
          <a:p>
            <a:pPr>
              <a:spcAft>
                <a:spcPts val="1800"/>
              </a:spcAft>
            </a:pPr>
            <a:r>
              <a:rPr lang="en-GB" sz="2000" b="1" dirty="0">
                <a:solidFill>
                  <a:srgbClr val="212529"/>
                </a:solidFill>
                <a:latin typeface="freight-sans-pro"/>
              </a:rPr>
              <a:t>NHS dental care</a:t>
            </a:r>
            <a:endParaRPr lang="en-GB" sz="2000" b="1" dirty="0"/>
          </a:p>
          <a:p>
            <a:pPr marL="285750" indent="-285750">
              <a:spcAft>
                <a:spcPts val="1800"/>
              </a:spcAft>
              <a:buFont typeface="Arial" panose="020B0604020202020204" pitchFamily="34" charset="0"/>
              <a:buChar char="•"/>
            </a:pPr>
            <a:r>
              <a:rPr lang="en-GB" sz="2000" dirty="0" smtClean="0"/>
              <a:t>Only </a:t>
            </a:r>
            <a:r>
              <a:rPr lang="en-GB" sz="2000" dirty="0"/>
              <a:t>for students who have paid the International Health </a:t>
            </a:r>
            <a:r>
              <a:rPr lang="en-GB" sz="2000" dirty="0" smtClean="0"/>
              <a:t>Surcharge</a:t>
            </a:r>
            <a:endParaRPr lang="en-GB" sz="2000" dirty="0">
              <a:cs typeface="Arial"/>
            </a:endParaRPr>
          </a:p>
          <a:p>
            <a:pPr marL="285750" indent="-285750">
              <a:spcAft>
                <a:spcPts val="1800"/>
              </a:spcAft>
              <a:buFont typeface="Arial,Sans-Serif" panose="020B0604020202020204" pitchFamily="34" charset="0"/>
              <a:buChar char="•"/>
            </a:pPr>
            <a:r>
              <a:rPr lang="en-GB" sz="2000" dirty="0">
                <a:ea typeface="+mn-lt"/>
                <a:cs typeface="+mn-lt"/>
                <a:hlinkClick r:id="rId4"/>
              </a:rPr>
              <a:t>Fixed charges</a:t>
            </a:r>
            <a:r>
              <a:rPr lang="en-GB" sz="2000" dirty="0">
                <a:ea typeface="+mn-lt"/>
                <a:cs typeface="+mn-lt"/>
              </a:rPr>
              <a:t> for treatment, unless you qualify for </a:t>
            </a:r>
            <a:r>
              <a:rPr lang="en-GB" sz="2000" dirty="0">
                <a:ea typeface="+mn-lt"/>
                <a:cs typeface="+mn-lt"/>
                <a:hlinkClick r:id="rId5"/>
              </a:rPr>
              <a:t>dental charge exemption</a:t>
            </a:r>
            <a:r>
              <a:rPr lang="en-GB" sz="2000" dirty="0">
                <a:ea typeface="+mn-lt"/>
                <a:cs typeface="+mn-lt"/>
              </a:rPr>
              <a:t> (children and pregnant women get free treatment</a:t>
            </a:r>
            <a:r>
              <a:rPr lang="en-GB" sz="2000" dirty="0" smtClean="0">
                <a:ea typeface="+mn-lt"/>
                <a:cs typeface="+mn-lt"/>
              </a:rPr>
              <a:t>)</a:t>
            </a:r>
            <a:endParaRPr lang="en-GB" sz="2000" dirty="0">
              <a:cs typeface="Arial" panose="020B0604020202020204"/>
            </a:endParaRPr>
          </a:p>
          <a:p>
            <a:pPr marL="285750" indent="-285750">
              <a:spcAft>
                <a:spcPts val="1800"/>
              </a:spcAft>
              <a:buFont typeface="Arial" panose="020B0604020202020204" pitchFamily="34" charset="0"/>
              <a:buChar char="•"/>
            </a:pPr>
            <a:r>
              <a:rPr lang="en-GB" sz="2000" dirty="0"/>
              <a:t>Longer wait for non-urgent appointments</a:t>
            </a:r>
            <a:endParaRPr lang="en-GB" sz="2000" dirty="0">
              <a:cs typeface="Arial"/>
            </a:endParaRPr>
          </a:p>
          <a:p>
            <a:pPr marL="285750" indent="-285750">
              <a:spcAft>
                <a:spcPts val="1800"/>
              </a:spcAft>
              <a:buFont typeface="Arial" panose="020B0604020202020204" pitchFamily="34" charset="0"/>
              <a:buChar char="•"/>
            </a:pPr>
            <a:r>
              <a:rPr lang="en-GB" sz="2000" dirty="0" smtClean="0"/>
              <a:t>Only </a:t>
            </a:r>
            <a:r>
              <a:rPr lang="en-GB" sz="2000" dirty="0"/>
              <a:t>treatment that’s clinically necessary</a:t>
            </a:r>
            <a:endParaRPr lang="en-GB" sz="2000" dirty="0">
              <a:cs typeface="Arial"/>
            </a:endParaRPr>
          </a:p>
          <a:p>
            <a:pPr marL="285750" indent="-285750">
              <a:spcAft>
                <a:spcPts val="1800"/>
              </a:spcAft>
              <a:buFont typeface="Arial" panose="020B0604020202020204" pitchFamily="34" charset="0"/>
              <a:buChar char="•"/>
            </a:pPr>
            <a:r>
              <a:rPr lang="en-GB" sz="2000" dirty="0" smtClean="0">
                <a:ea typeface="+mn-lt"/>
                <a:cs typeface="+mn-lt"/>
              </a:rPr>
              <a:t>You </a:t>
            </a:r>
            <a:r>
              <a:rPr lang="en-GB" sz="2000" dirty="0">
                <a:ea typeface="+mn-lt"/>
                <a:cs typeface="+mn-lt"/>
              </a:rPr>
              <a:t>must register with a practice. </a:t>
            </a:r>
            <a:r>
              <a:rPr lang="en-GB" sz="2000" dirty="0" smtClean="0">
                <a:ea typeface="+mn-lt"/>
                <a:cs typeface="+mn-lt"/>
              </a:rPr>
              <a:t>Only </a:t>
            </a:r>
            <a:r>
              <a:rPr lang="en-GB" sz="2000" dirty="0">
                <a:ea typeface="+mn-lt"/>
                <a:cs typeface="+mn-lt"/>
              </a:rPr>
              <a:t>some dentists are accepting </a:t>
            </a:r>
            <a:r>
              <a:rPr lang="en-GB" sz="2000" dirty="0" smtClean="0">
                <a:ea typeface="+mn-lt"/>
                <a:cs typeface="+mn-lt"/>
              </a:rPr>
              <a:t>new </a:t>
            </a:r>
            <a:br>
              <a:rPr lang="en-GB" sz="2000" dirty="0" smtClean="0">
                <a:ea typeface="+mn-lt"/>
                <a:cs typeface="+mn-lt"/>
              </a:rPr>
            </a:br>
            <a:r>
              <a:rPr lang="en-GB" sz="2000" dirty="0" smtClean="0">
                <a:ea typeface="+mn-lt"/>
                <a:cs typeface="+mn-lt"/>
              </a:rPr>
              <a:t>NHS </a:t>
            </a:r>
            <a:r>
              <a:rPr lang="en-GB" sz="2000" dirty="0">
                <a:ea typeface="+mn-lt"/>
                <a:cs typeface="+mn-lt"/>
              </a:rPr>
              <a:t>patients so start looking for a dentist now</a:t>
            </a:r>
            <a:r>
              <a:rPr lang="en-GB" sz="2000" dirty="0" smtClean="0">
                <a:ea typeface="+mn-lt"/>
                <a:cs typeface="+mn-lt"/>
              </a:rPr>
              <a:t>. </a:t>
            </a:r>
            <a:r>
              <a:rPr lang="en-GB" sz="2000" b="1" dirty="0" smtClean="0">
                <a:ea typeface="+mn-lt"/>
                <a:cs typeface="+mn-lt"/>
                <a:hlinkClick r:id="rId6"/>
              </a:rPr>
              <a:t>Search </a:t>
            </a:r>
            <a:r>
              <a:rPr lang="en-GB" sz="2000" b="1" dirty="0">
                <a:ea typeface="+mn-lt"/>
                <a:cs typeface="+mn-lt"/>
                <a:hlinkClick r:id="rId6"/>
              </a:rPr>
              <a:t>for an NHS dentist </a:t>
            </a:r>
            <a:r>
              <a:rPr lang="en-GB" sz="2000" dirty="0">
                <a:ea typeface="+mn-lt"/>
                <a:cs typeface="+mn-lt"/>
              </a:rPr>
              <a:t> </a:t>
            </a:r>
            <a:endParaRPr lang="en-GB" sz="2000" dirty="0">
              <a:cs typeface="Arial"/>
            </a:endParaRPr>
          </a:p>
        </p:txBody>
      </p:sp>
      <p:sp>
        <p:nvSpPr>
          <p:cNvPr id="8" name="Rectangle 7"/>
          <p:cNvSpPr/>
          <p:nvPr/>
        </p:nvSpPr>
        <p:spPr>
          <a:xfrm>
            <a:off x="914401" y="6239090"/>
            <a:ext cx="8782059" cy="369332"/>
          </a:xfrm>
          <a:prstGeom prst="rect">
            <a:avLst/>
          </a:prstGeom>
        </p:spPr>
        <p:txBody>
          <a:bodyPr wrap="square">
            <a:spAutoFit/>
          </a:bodyPr>
          <a:lstStyle/>
          <a:p>
            <a:r>
              <a:rPr lang="en-GB" b="1">
                <a:hlinkClick r:id="rId7"/>
              </a:rPr>
              <a:t>Register with a doctor and a dentist</a:t>
            </a:r>
            <a:endParaRPr lang="en-GB" b="1"/>
          </a:p>
        </p:txBody>
      </p:sp>
    </p:spTree>
    <p:extLst>
      <p:ext uri="{BB962C8B-B14F-4D97-AF65-F5344CB8AC3E}">
        <p14:creationId xmlns:p14="http://schemas.microsoft.com/office/powerpoint/2010/main" val="2408616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40743" y="824345"/>
            <a:ext cx="7227593" cy="1325563"/>
          </a:xfrm>
          <a:prstGeom prst="rect">
            <a:avLst/>
          </a:prstGeom>
        </p:spPr>
        <p:txBody>
          <a:bodyPr lIns="91440" tIns="45720" rIns="91440" bIns="45720" anchor="t"/>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dirty="0"/>
              <a:t>Comparing </a:t>
            </a:r>
            <a:br>
              <a:rPr lang="en-GB" dirty="0"/>
            </a:br>
            <a:r>
              <a:rPr lang="en-GB" dirty="0"/>
              <a:t>NHS and Private Dental care</a:t>
            </a:r>
          </a:p>
        </p:txBody>
      </p:sp>
      <p:sp>
        <p:nvSpPr>
          <p:cNvPr id="5" name="Rectangle 4"/>
          <p:cNvSpPr/>
          <p:nvPr/>
        </p:nvSpPr>
        <p:spPr>
          <a:xfrm>
            <a:off x="924680" y="2582346"/>
            <a:ext cx="11866646" cy="2923877"/>
          </a:xfrm>
          <a:prstGeom prst="rect">
            <a:avLst/>
          </a:prstGeom>
        </p:spPr>
        <p:txBody>
          <a:bodyPr wrap="square" lIns="91440" tIns="45720" rIns="91440" bIns="45720" anchor="t">
            <a:spAutoFit/>
          </a:bodyPr>
          <a:lstStyle/>
          <a:p>
            <a:pPr>
              <a:spcAft>
                <a:spcPts val="1200"/>
              </a:spcAft>
            </a:pPr>
            <a:r>
              <a:rPr lang="en-GB" sz="2400" b="1" dirty="0">
                <a:solidFill>
                  <a:srgbClr val="212529"/>
                </a:solidFill>
                <a:latin typeface="freight-sans-pro"/>
              </a:rPr>
              <a:t>Private dental care</a:t>
            </a:r>
            <a:endParaRPr lang="en-GB" sz="2400" b="1" dirty="0"/>
          </a:p>
          <a:p>
            <a:pPr marL="285750" indent="-285750">
              <a:spcAft>
                <a:spcPts val="1200"/>
              </a:spcAft>
              <a:buFont typeface="Arial" panose="020B0604020202020204" pitchFamily="34" charset="0"/>
              <a:buChar char="•"/>
            </a:pPr>
            <a:r>
              <a:rPr lang="en-GB" sz="2400" dirty="0" smtClean="0"/>
              <a:t>Available </a:t>
            </a:r>
            <a:r>
              <a:rPr lang="en-GB" sz="2400" dirty="0"/>
              <a:t>to </a:t>
            </a:r>
            <a:r>
              <a:rPr lang="en-GB" sz="2400" dirty="0" smtClean="0"/>
              <a:t>everyone</a:t>
            </a:r>
            <a:endParaRPr lang="en-GB" sz="2400" dirty="0">
              <a:cs typeface="Arial"/>
            </a:endParaRPr>
          </a:p>
          <a:p>
            <a:pPr marL="285750" indent="-285750">
              <a:spcAft>
                <a:spcPts val="1200"/>
              </a:spcAft>
              <a:buFont typeface="Arial" panose="020B0604020202020204" pitchFamily="34" charset="0"/>
              <a:buChar char="•"/>
            </a:pPr>
            <a:r>
              <a:rPr lang="en-GB" sz="2400" dirty="0"/>
              <a:t>Normally more expensive than NHS dental care and not free for children. Costs set by individual dentists and can change from practice to practice</a:t>
            </a:r>
            <a:endParaRPr lang="en-GB" sz="2400" dirty="0">
              <a:cs typeface="Arial"/>
            </a:endParaRPr>
          </a:p>
          <a:p>
            <a:pPr marL="285750" indent="-285750">
              <a:spcAft>
                <a:spcPts val="1200"/>
              </a:spcAft>
              <a:buFont typeface="Arial" panose="020B0604020202020204" pitchFamily="34" charset="0"/>
              <a:buChar char="•"/>
            </a:pPr>
            <a:r>
              <a:rPr lang="en-GB" sz="2400" dirty="0" smtClean="0">
                <a:ea typeface="+mn-lt"/>
                <a:cs typeface="+mn-lt"/>
              </a:rPr>
              <a:t>Shorter </a:t>
            </a:r>
            <a:r>
              <a:rPr lang="en-GB" sz="2400" dirty="0">
                <a:ea typeface="+mn-lt"/>
                <a:cs typeface="+mn-lt"/>
              </a:rPr>
              <a:t>waiting times for </a:t>
            </a:r>
            <a:r>
              <a:rPr lang="en-GB" sz="2400" dirty="0" smtClean="0">
                <a:ea typeface="+mn-lt"/>
                <a:cs typeface="+mn-lt"/>
              </a:rPr>
              <a:t>appointments</a:t>
            </a:r>
            <a:endParaRPr lang="en-GB" sz="2400" dirty="0">
              <a:cs typeface="Arial"/>
            </a:endParaRPr>
          </a:p>
          <a:p>
            <a:pPr marL="285750" indent="-285750">
              <a:spcAft>
                <a:spcPts val="1200"/>
              </a:spcAft>
              <a:buFont typeface="Arial" panose="020B0604020202020204" pitchFamily="34" charset="0"/>
              <a:buChar char="•"/>
            </a:pPr>
            <a:r>
              <a:rPr lang="en-GB" sz="2400" dirty="0"/>
              <a:t>All treatments, including cosmetic</a:t>
            </a:r>
            <a:endParaRPr lang="en-GB" sz="2400" dirty="0">
              <a:cs typeface="Arial"/>
            </a:endParaRPr>
          </a:p>
        </p:txBody>
      </p:sp>
      <p:sp>
        <p:nvSpPr>
          <p:cNvPr id="8" name="Rectangle 7"/>
          <p:cNvSpPr/>
          <p:nvPr/>
        </p:nvSpPr>
        <p:spPr>
          <a:xfrm>
            <a:off x="924680" y="6371098"/>
            <a:ext cx="8771780" cy="369332"/>
          </a:xfrm>
          <a:prstGeom prst="rect">
            <a:avLst/>
          </a:prstGeom>
        </p:spPr>
        <p:txBody>
          <a:bodyPr wrap="square">
            <a:spAutoFit/>
          </a:bodyPr>
          <a:lstStyle/>
          <a:p>
            <a:r>
              <a:rPr lang="en-GB" b="1" dirty="0">
                <a:hlinkClick r:id="rId3"/>
              </a:rPr>
              <a:t>Register with a doctor and a dentist</a:t>
            </a:r>
            <a:endParaRPr lang="en-GB" b="1" dirty="0"/>
          </a:p>
        </p:txBody>
      </p:sp>
      <p:pic>
        <p:nvPicPr>
          <p:cNvPr id="9" name="Picture 8" descr="A decorative illustration. ">
            <a:extLs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9715660" y="5373384"/>
            <a:ext cx="2476339" cy="1484616"/>
          </a:xfrm>
          <a:prstGeom prst="rect">
            <a:avLst/>
          </a:prstGeom>
        </p:spPr>
      </p:pic>
    </p:spTree>
    <p:extLst>
      <p:ext uri="{BB962C8B-B14F-4D97-AF65-F5344CB8AC3E}">
        <p14:creationId xmlns:p14="http://schemas.microsoft.com/office/powerpoint/2010/main" val="3188155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9920" y="1079319"/>
            <a:ext cx="7227593"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dirty="0"/>
              <a:t>Who to tell when you’re ill</a:t>
            </a:r>
          </a:p>
        </p:txBody>
      </p:sp>
      <p:sp>
        <p:nvSpPr>
          <p:cNvPr id="13" name="Rectangle 12"/>
          <p:cNvSpPr/>
          <p:nvPr/>
        </p:nvSpPr>
        <p:spPr>
          <a:xfrm>
            <a:off x="9023477" y="6195454"/>
            <a:ext cx="3031599" cy="369332"/>
          </a:xfrm>
          <a:prstGeom prst="rect">
            <a:avLst/>
          </a:prstGeom>
        </p:spPr>
        <p:txBody>
          <a:bodyPr wrap="none">
            <a:spAutoFit/>
          </a:bodyPr>
          <a:lstStyle/>
          <a:p>
            <a:r>
              <a:rPr lang="en-GB" b="1">
                <a:hlinkClick r:id="rId3"/>
              </a:rPr>
              <a:t>Who to tell when you’re ill</a:t>
            </a:r>
            <a:endParaRPr lang="en-GB" b="1"/>
          </a:p>
        </p:txBody>
      </p:sp>
      <p:sp>
        <p:nvSpPr>
          <p:cNvPr id="11" name="Text Placeholder 10"/>
          <p:cNvSpPr>
            <a:spLocks noGrp="1"/>
          </p:cNvSpPr>
          <p:nvPr>
            <p:ph type="body" idx="1"/>
          </p:nvPr>
        </p:nvSpPr>
        <p:spPr>
          <a:xfrm>
            <a:off x="934592" y="2281592"/>
            <a:ext cx="11120484" cy="2051941"/>
          </a:xfrm>
        </p:spPr>
        <p:txBody>
          <a:bodyPr/>
          <a:lstStyle/>
          <a:p>
            <a:r>
              <a:rPr lang="en-GB" altLang="en-US" sz="2200" b="1" dirty="0">
                <a:solidFill>
                  <a:srgbClr val="000000"/>
                </a:solidFill>
                <a:cs typeface="Arial" panose="020B0604020202020204" pitchFamily="34" charset="0"/>
              </a:rPr>
              <a:t>If you’re ill for up to 5 </a:t>
            </a:r>
            <a:r>
              <a:rPr lang="en-GB" altLang="en-US" sz="2200" b="1" dirty="0" smtClean="0">
                <a:solidFill>
                  <a:srgbClr val="000000"/>
                </a:solidFill>
                <a:cs typeface="Arial" panose="020B0604020202020204" pitchFamily="34" charset="0"/>
              </a:rPr>
              <a:t>days</a:t>
            </a:r>
            <a:r>
              <a:rPr lang="en-GB" altLang="en-US" sz="2200" dirty="0" smtClean="0"/>
              <a:t>, s</a:t>
            </a:r>
            <a:r>
              <a:rPr lang="en-GB" sz="2200" dirty="0" smtClean="0"/>
              <a:t>elf-certify </a:t>
            </a:r>
            <a:r>
              <a:rPr lang="en-GB" sz="2200" dirty="0"/>
              <a:t>your illness through </a:t>
            </a:r>
            <a:r>
              <a:rPr lang="en-GB" sz="2200" dirty="0">
                <a:hlinkClick r:id="rId4" tooltip="Minerva link"/>
              </a:rPr>
              <a:t>Minerva</a:t>
            </a:r>
            <a:r>
              <a:rPr lang="en-GB" sz="2200" dirty="0"/>
              <a:t> on your </a:t>
            </a:r>
            <a:r>
              <a:rPr lang="en-GB" sz="2200" dirty="0" smtClean="0"/>
              <a:t>return.</a:t>
            </a:r>
          </a:p>
          <a:p>
            <a:endParaRPr lang="en-GB" sz="2200" dirty="0" smtClean="0"/>
          </a:p>
          <a:p>
            <a:r>
              <a:rPr lang="en-GB" altLang="en-US" sz="2200" b="1" dirty="0" smtClean="0">
                <a:solidFill>
                  <a:srgbClr val="000000"/>
                </a:solidFill>
                <a:cs typeface="Arial" panose="020B0604020202020204" pitchFamily="34" charset="0"/>
              </a:rPr>
              <a:t>If </a:t>
            </a:r>
            <a:r>
              <a:rPr lang="en-GB" altLang="en-US" sz="2200" b="1" dirty="0">
                <a:solidFill>
                  <a:srgbClr val="000000"/>
                </a:solidFill>
                <a:cs typeface="Arial" panose="020B0604020202020204" pitchFamily="34" charset="0"/>
              </a:rPr>
              <a:t>you’re ill for more than 7 days </a:t>
            </a:r>
            <a:r>
              <a:rPr lang="en-GB" altLang="en-US" sz="2200" b="1" dirty="0" smtClean="0">
                <a:solidFill>
                  <a:srgbClr val="000000"/>
                </a:solidFill>
                <a:cs typeface="Arial" panose="020B0604020202020204" pitchFamily="34" charset="0"/>
              </a:rPr>
              <a:t>or </a:t>
            </a:r>
            <a:r>
              <a:rPr lang="en-GB" altLang="en-US" sz="2200" b="1" dirty="0">
                <a:solidFill>
                  <a:srgbClr val="000000"/>
                </a:solidFill>
                <a:cs typeface="Arial" panose="020B0604020202020204" pitchFamily="34" charset="0"/>
              </a:rPr>
              <a:t>you have to miss an exam or </a:t>
            </a:r>
            <a:r>
              <a:rPr lang="en-GB" altLang="en-US" sz="2200" b="1" dirty="0" smtClean="0">
                <a:solidFill>
                  <a:srgbClr val="000000"/>
                </a:solidFill>
                <a:cs typeface="Arial" panose="020B0604020202020204" pitchFamily="34" charset="0"/>
              </a:rPr>
              <a:t>assessment</a:t>
            </a:r>
          </a:p>
          <a:p>
            <a:r>
              <a:rPr lang="en-GB" sz="2200" dirty="0" smtClean="0"/>
              <a:t>Tell </a:t>
            </a:r>
            <a:r>
              <a:rPr lang="en-GB" sz="2200" dirty="0"/>
              <a:t>your Student Support team in your School as soon as possible and find out</a:t>
            </a:r>
            <a:r>
              <a:rPr lang="en-GB" sz="2200" dirty="0" smtClean="0"/>
              <a:t>:</a:t>
            </a:r>
          </a:p>
          <a:p>
            <a:pPr marL="457200" indent="-457200">
              <a:buFont typeface="+mj-lt"/>
              <a:buAutoNum type="arabicPeriod"/>
            </a:pPr>
            <a:r>
              <a:rPr lang="en-GB" sz="2200" dirty="0"/>
              <a:t>How you report your </a:t>
            </a:r>
            <a:r>
              <a:rPr lang="en-GB" sz="2200" dirty="0" smtClean="0"/>
              <a:t>absence</a:t>
            </a:r>
          </a:p>
          <a:p>
            <a:pPr marL="457200" indent="-457200">
              <a:buFont typeface="+mj-lt"/>
              <a:buAutoNum type="arabicPeriod"/>
            </a:pPr>
            <a:r>
              <a:rPr lang="en-GB" sz="2200" dirty="0"/>
              <a:t>What support the School can offer </a:t>
            </a:r>
            <a:endParaRPr lang="en-GB" sz="2200" dirty="0" smtClean="0"/>
          </a:p>
          <a:p>
            <a:pPr marL="457200" indent="-457200">
              <a:buFont typeface="+mj-lt"/>
              <a:buAutoNum type="arabicPeriod"/>
            </a:pPr>
            <a:r>
              <a:rPr lang="en-GB" sz="2200" dirty="0"/>
              <a:t>What documents you need to provide to certify your illness </a:t>
            </a:r>
            <a:br>
              <a:rPr lang="en-GB" sz="2200" dirty="0"/>
            </a:br>
            <a:endParaRPr lang="en-GB" sz="2200" dirty="0"/>
          </a:p>
          <a:p>
            <a:endParaRPr lang="en-GB" sz="2200" dirty="0"/>
          </a:p>
          <a:p>
            <a:endParaRPr lang="en-GB" sz="2200" dirty="0"/>
          </a:p>
          <a:p>
            <a:endParaRPr lang="en-GB" sz="2200" dirty="0"/>
          </a:p>
          <a:p>
            <a:endParaRPr lang="en-GB" altLang="en-US" sz="2200" b="1" dirty="0">
              <a:solidFill>
                <a:srgbClr val="000000"/>
              </a:solidFill>
              <a:cs typeface="Arial" panose="020B0604020202020204" pitchFamily="34" charset="0"/>
            </a:endParaRPr>
          </a:p>
          <a:p>
            <a:endParaRPr lang="en-GB" altLang="en-US" sz="2200" dirty="0">
              <a:solidFill>
                <a:srgbClr val="000000"/>
              </a:solidFill>
              <a:cs typeface="Arial" panose="020B0604020202020204" pitchFamily="34" charset="0"/>
            </a:endParaRPr>
          </a:p>
          <a:p>
            <a:endParaRPr lang="en-GB" altLang="en-US" sz="2200" b="1" dirty="0">
              <a:solidFill>
                <a:srgbClr val="000000"/>
              </a:solidFill>
              <a:cs typeface="Arial" panose="020B0604020202020204" pitchFamily="34" charset="0"/>
            </a:endParaRPr>
          </a:p>
          <a:p>
            <a:endParaRPr lang="en-GB" sz="2200" dirty="0"/>
          </a:p>
        </p:txBody>
      </p:sp>
    </p:spTree>
    <p:extLst>
      <p:ext uri="{BB962C8B-B14F-4D97-AF65-F5344CB8AC3E}">
        <p14:creationId xmlns:p14="http://schemas.microsoft.com/office/powerpoint/2010/main" val="4079243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9DF09-D5C8-0574-592D-5282F3BD9016}"/>
              </a:ext>
            </a:extLst>
          </p:cNvPr>
          <p:cNvSpPr>
            <a:spLocks noGrp="1"/>
          </p:cNvSpPr>
          <p:nvPr>
            <p:ph type="ctrTitle"/>
          </p:nvPr>
        </p:nvSpPr>
        <p:spPr>
          <a:xfrm>
            <a:off x="800783" y="1251285"/>
            <a:ext cx="6185806" cy="4113196"/>
          </a:xfrm>
        </p:spPr>
        <p:txBody>
          <a:bodyPr/>
          <a:lstStyle/>
          <a:p>
            <a:r>
              <a:rPr lang="en-US" sz="7200"/>
              <a:t/>
            </a:r>
            <a:br>
              <a:rPr lang="en-US" sz="7200"/>
            </a:br>
            <a:r>
              <a:rPr lang="en-US" sz="7200"/>
              <a:t>Understanding</a:t>
            </a:r>
            <a:br>
              <a:rPr lang="en-US" sz="7200"/>
            </a:br>
            <a:r>
              <a:rPr lang="en-US" sz="7200"/>
              <a:t>Wellbeing </a:t>
            </a:r>
            <a:endParaRPr lang="en-US" sz="7200">
              <a:cs typeface="Times New Roman"/>
            </a:endParaRPr>
          </a:p>
        </p:txBody>
      </p:sp>
    </p:spTree>
    <p:extLst>
      <p:ext uri="{BB962C8B-B14F-4D97-AF65-F5344CB8AC3E}">
        <p14:creationId xmlns:p14="http://schemas.microsoft.com/office/powerpoint/2010/main" val="1722668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09920" y="956029"/>
            <a:ext cx="7937840"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Taking care of yourself</a:t>
            </a:r>
          </a:p>
        </p:txBody>
      </p:sp>
      <p:sp>
        <p:nvSpPr>
          <p:cNvPr id="3" name="Rectangle 2"/>
          <p:cNvSpPr/>
          <p:nvPr/>
        </p:nvSpPr>
        <p:spPr>
          <a:xfrm>
            <a:off x="809920" y="2696249"/>
            <a:ext cx="5791195" cy="2954655"/>
          </a:xfrm>
          <a:prstGeom prst="rect">
            <a:avLst/>
          </a:prstGeom>
        </p:spPr>
        <p:txBody>
          <a:bodyPr wrap="square">
            <a:spAutoFit/>
          </a:bodyPr>
          <a:lstStyle/>
          <a:p>
            <a:r>
              <a:rPr lang="en-GB" sz="2400" b="1" dirty="0" smtClean="0"/>
              <a:t>Wellbeing</a:t>
            </a:r>
          </a:p>
          <a:p>
            <a:endParaRPr lang="en-GB" sz="2400" b="1" dirty="0"/>
          </a:p>
          <a:p>
            <a:r>
              <a:rPr lang="en-GB" sz="2400" dirty="0" smtClean="0"/>
              <a:t>“</a:t>
            </a:r>
            <a:r>
              <a:rPr lang="en-GB" sz="2400" dirty="0"/>
              <a:t>A state of complete physical, mental and social wellbeing and not merely the absence of disease or infirmity</a:t>
            </a:r>
            <a:r>
              <a:rPr lang="en-GB" sz="2400" dirty="0" smtClean="0"/>
              <a:t>”</a:t>
            </a:r>
            <a:br>
              <a:rPr lang="en-GB" sz="2400" dirty="0" smtClean="0"/>
            </a:br>
            <a:r>
              <a:rPr lang="en-GB" sz="2400" dirty="0" smtClean="0"/>
              <a:t/>
            </a:r>
            <a:br>
              <a:rPr lang="en-GB" sz="2400" dirty="0" smtClean="0"/>
            </a:br>
            <a:r>
              <a:rPr lang="en-GB" i="1" dirty="0">
                <a:hlinkClick r:id="rId3"/>
              </a:rPr>
              <a:t>Foresight Mental Capital and Wellbeing Project 2008</a:t>
            </a:r>
            <a:endParaRPr lang="en-GB" i="1" dirty="0"/>
          </a:p>
          <a:p>
            <a:endParaRPr lang="en-GB" sz="2400" dirty="0"/>
          </a:p>
        </p:txBody>
      </p:sp>
      <p:sp>
        <p:nvSpPr>
          <p:cNvPr id="2" name="Oval 1" descr="Emotional - a red circle in a three-circle venn diagram."/>
          <p:cNvSpPr/>
          <p:nvPr/>
        </p:nvSpPr>
        <p:spPr>
          <a:xfrm>
            <a:off x="7947161" y="1517473"/>
            <a:ext cx="2790000" cy="2790000"/>
          </a:xfrm>
          <a:prstGeom prst="ellipse">
            <a:avLst/>
          </a:prstGeom>
          <a:solidFill>
            <a:schemeClr val="accent6">
              <a:alpha val="75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t>Emotional</a:t>
            </a:r>
            <a:endParaRPr lang="en-GB" sz="3200" dirty="0"/>
          </a:p>
        </p:txBody>
      </p:sp>
      <p:sp>
        <p:nvSpPr>
          <p:cNvPr id="12" name="Oval 11" descr="Social - a light blue circle in a three-circle venn diagram."/>
          <p:cNvSpPr/>
          <p:nvPr/>
        </p:nvSpPr>
        <p:spPr>
          <a:xfrm>
            <a:off x="9063491" y="3334901"/>
            <a:ext cx="2790000" cy="2790000"/>
          </a:xfrm>
          <a:prstGeom prst="ellipse">
            <a:avLst/>
          </a:prstGeom>
          <a:solidFill>
            <a:schemeClr val="accent4">
              <a:lumMod val="75000"/>
              <a:alpha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800"/>
              <a:t>Social</a:t>
            </a:r>
            <a:endParaRPr lang="en-GB" sz="3200"/>
          </a:p>
        </p:txBody>
      </p:sp>
      <p:sp>
        <p:nvSpPr>
          <p:cNvPr id="13" name="Oval 12" descr="Physical - a dark blue circle in a three-circle venn diagram."/>
          <p:cNvSpPr/>
          <p:nvPr/>
        </p:nvSpPr>
        <p:spPr>
          <a:xfrm>
            <a:off x="6830831" y="3334901"/>
            <a:ext cx="2790000" cy="2790000"/>
          </a:xfrm>
          <a:prstGeom prst="ellipse">
            <a:avLst/>
          </a:prstGeom>
          <a:solidFill>
            <a:schemeClr val="accent2">
              <a:alpha val="75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a:t>Physical</a:t>
            </a:r>
          </a:p>
        </p:txBody>
      </p:sp>
    </p:spTree>
    <p:extLst>
      <p:ext uri="{BB962C8B-B14F-4D97-AF65-F5344CB8AC3E}">
        <p14:creationId xmlns:p14="http://schemas.microsoft.com/office/powerpoint/2010/main" val="1008034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09920" y="956029"/>
            <a:ext cx="7937840"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1. Connect with people</a:t>
            </a:r>
          </a:p>
        </p:txBody>
      </p:sp>
      <p:sp>
        <p:nvSpPr>
          <p:cNvPr id="8" name="Rectangle 7"/>
          <p:cNvSpPr/>
          <p:nvPr/>
        </p:nvSpPr>
        <p:spPr>
          <a:xfrm>
            <a:off x="748097" y="2099614"/>
            <a:ext cx="6973691" cy="3093154"/>
          </a:xfrm>
          <a:prstGeom prst="rect">
            <a:avLst/>
          </a:prstGeom>
        </p:spPr>
        <p:txBody>
          <a:bodyPr wrap="square" lIns="91440" tIns="45720" rIns="91440" bIns="45720" anchor="t">
            <a:spAutoFit/>
          </a:bodyPr>
          <a:lstStyle/>
          <a:p>
            <a:pPr>
              <a:spcAft>
                <a:spcPts val="1800"/>
              </a:spcAft>
            </a:pPr>
            <a:r>
              <a:rPr lang="en-GB" sz="2000" b="1" dirty="0"/>
              <a:t>Some steps you can take from now</a:t>
            </a:r>
            <a:r>
              <a:rPr lang="en-GB" sz="2000" b="1" dirty="0" smtClean="0"/>
              <a:t>:</a:t>
            </a:r>
            <a:endParaRPr lang="en-GB" sz="2000" b="1" dirty="0"/>
          </a:p>
          <a:p>
            <a:pPr marL="285750" indent="-285750">
              <a:spcAft>
                <a:spcPts val="1800"/>
              </a:spcAft>
              <a:buFont typeface="Arial" panose="020B0604020202020204" pitchFamily="34" charset="0"/>
              <a:buChar char="•"/>
            </a:pPr>
            <a:r>
              <a:rPr lang="en-GB" sz="2000" dirty="0"/>
              <a:t>Apply for the </a:t>
            </a:r>
            <a:r>
              <a:rPr lang="en-GB" sz="2000" dirty="0">
                <a:hlinkClick r:id="rId3"/>
              </a:rPr>
              <a:t>Buddy Scheme</a:t>
            </a:r>
            <a:endParaRPr lang="en-GB" sz="2000" dirty="0"/>
          </a:p>
          <a:p>
            <a:pPr marL="285750" indent="-285750">
              <a:spcAft>
                <a:spcPts val="1800"/>
              </a:spcAft>
              <a:buFont typeface="Arial" panose="020B0604020202020204" pitchFamily="34" charset="0"/>
              <a:buChar char="•"/>
            </a:pPr>
            <a:r>
              <a:rPr lang="en-GB" sz="2000" dirty="0" smtClean="0"/>
              <a:t>Come </a:t>
            </a:r>
            <a:r>
              <a:rPr lang="en-GB" sz="2000" dirty="0"/>
              <a:t>to </a:t>
            </a:r>
            <a:r>
              <a:rPr lang="en-GB" sz="2000" dirty="0">
                <a:hlinkClick r:id="rId4"/>
              </a:rPr>
              <a:t>Global Café</a:t>
            </a:r>
            <a:endParaRPr lang="en-GB" sz="2000" dirty="0">
              <a:cs typeface="Arial"/>
            </a:endParaRPr>
          </a:p>
          <a:p>
            <a:pPr marL="285750" indent="-285750">
              <a:spcAft>
                <a:spcPts val="1800"/>
              </a:spcAft>
              <a:buFont typeface="Arial" panose="020B0604020202020204" pitchFamily="34" charset="0"/>
              <a:buChar char="•"/>
            </a:pPr>
            <a:r>
              <a:rPr lang="en-GB" sz="2000" dirty="0" smtClean="0"/>
              <a:t>Join </a:t>
            </a:r>
            <a:r>
              <a:rPr lang="en-GB" sz="2000" dirty="0"/>
              <a:t>a </a:t>
            </a:r>
            <a:r>
              <a:rPr lang="en-GB" sz="2000" dirty="0" smtClean="0">
                <a:hlinkClick r:id="rId5"/>
              </a:rPr>
              <a:t>Leeds </a:t>
            </a:r>
            <a:r>
              <a:rPr lang="en-GB" sz="2000" dirty="0">
                <a:hlinkClick r:id="rId5"/>
              </a:rPr>
              <a:t>University Union society </a:t>
            </a:r>
            <a:endParaRPr lang="en-GB" sz="2000" dirty="0"/>
          </a:p>
          <a:p>
            <a:pPr marL="342900" indent="-342900">
              <a:spcAft>
                <a:spcPts val="1800"/>
              </a:spcAft>
              <a:buFont typeface="Arial" panose="020B0604020202020204" pitchFamily="34" charset="0"/>
              <a:buChar char="•"/>
            </a:pPr>
            <a:r>
              <a:rPr lang="en-GB" sz="2000" dirty="0" smtClean="0"/>
              <a:t>Join </a:t>
            </a:r>
            <a:r>
              <a:rPr lang="en-GB" sz="2000" dirty="0"/>
              <a:t>the </a:t>
            </a:r>
            <a:r>
              <a:rPr lang="en-GB" sz="2000" dirty="0">
                <a:hlinkClick r:id="rId6"/>
              </a:rPr>
              <a:t>Feeling at Home in Leeds</a:t>
            </a:r>
            <a:r>
              <a:rPr lang="en-GB" sz="2000" dirty="0"/>
              <a:t> workshops</a:t>
            </a:r>
          </a:p>
          <a:p>
            <a:pPr marL="285750" indent="-285750">
              <a:spcAft>
                <a:spcPts val="1800"/>
              </a:spcAft>
              <a:buFont typeface="Arial" panose="020B0604020202020204" pitchFamily="34" charset="0"/>
              <a:buChar char="•"/>
            </a:pPr>
            <a:r>
              <a:rPr lang="en-GB" sz="2000" dirty="0" smtClean="0"/>
              <a:t>Find </a:t>
            </a:r>
            <a:r>
              <a:rPr lang="en-GB" sz="2000" dirty="0"/>
              <a:t>out what other activities you can join in your School</a:t>
            </a:r>
          </a:p>
        </p:txBody>
      </p:sp>
      <p:sp>
        <p:nvSpPr>
          <p:cNvPr id="2" name="Rectangle 1"/>
          <p:cNvSpPr/>
          <p:nvPr/>
        </p:nvSpPr>
        <p:spPr>
          <a:xfrm>
            <a:off x="734831" y="6143325"/>
            <a:ext cx="3403496" cy="369332"/>
          </a:xfrm>
          <a:prstGeom prst="rect">
            <a:avLst/>
          </a:prstGeom>
        </p:spPr>
        <p:txBody>
          <a:bodyPr wrap="none">
            <a:spAutoFit/>
          </a:bodyPr>
          <a:lstStyle/>
          <a:p>
            <a:r>
              <a:rPr lang="en-GB" b="1">
                <a:hlinkClick r:id="rId7"/>
              </a:rPr>
              <a:t>Meet people and get involved</a:t>
            </a:r>
            <a:endParaRPr lang="en-GB" b="1"/>
          </a:p>
        </p:txBody>
      </p:sp>
      <p:sp>
        <p:nvSpPr>
          <p:cNvPr id="9" name="Rectangle 8"/>
          <p:cNvSpPr/>
          <p:nvPr/>
        </p:nvSpPr>
        <p:spPr>
          <a:xfrm>
            <a:off x="8428043" y="5182825"/>
            <a:ext cx="1818526" cy="923330"/>
          </a:xfrm>
          <a:prstGeom prst="rect">
            <a:avLst/>
          </a:prstGeom>
        </p:spPr>
        <p:txBody>
          <a:bodyPr wrap="square">
            <a:spAutoFit/>
          </a:bodyPr>
          <a:lstStyle/>
          <a:p>
            <a:r>
              <a:rPr lang="en-GB">
                <a:solidFill>
                  <a:schemeClr val="bg1"/>
                </a:solidFill>
              </a:rPr>
              <a:t>Upcoming Global Café events</a:t>
            </a:r>
          </a:p>
        </p:txBody>
      </p:sp>
      <p:pic>
        <p:nvPicPr>
          <p:cNvPr id="3" name="Picture 2" descr="5 members of the Global Community team standing at a table with coffee, tea, and juice for the Global Cafe. ">
            <a:extLst>
              <a:ext uri="{FF2B5EF4-FFF2-40B4-BE49-F238E27FC236}">
                <a16:creationId xmlns:a16="http://schemas.microsoft.com/office/drawing/2014/main" id="{170691D3-5D7E-F050-74BE-561DA1CE7D8C}"/>
              </a:ext>
            </a:extLst>
          </p:cNvPr>
          <p:cNvPicPr>
            <a:picLocks noChangeAspect="1"/>
          </p:cNvPicPr>
          <p:nvPr/>
        </p:nvPicPr>
        <p:blipFill>
          <a:blip r:embed="rId8"/>
          <a:stretch>
            <a:fillRect/>
          </a:stretch>
        </p:blipFill>
        <p:spPr>
          <a:xfrm>
            <a:off x="7643973" y="2363875"/>
            <a:ext cx="4362969" cy="3280615"/>
          </a:xfrm>
          <a:prstGeom prst="rect">
            <a:avLst/>
          </a:prstGeom>
        </p:spPr>
      </p:pic>
    </p:spTree>
    <p:extLst>
      <p:ext uri="{BB962C8B-B14F-4D97-AF65-F5344CB8AC3E}">
        <p14:creationId xmlns:p14="http://schemas.microsoft.com/office/powerpoint/2010/main" val="3502641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The National Health Service</a:t>
            </a:r>
            <a:br>
              <a:rPr lang="en-GB"/>
            </a:br>
            <a:endParaRPr lang="en-GB"/>
          </a:p>
        </p:txBody>
      </p:sp>
      <p:sp>
        <p:nvSpPr>
          <p:cNvPr id="8" name="Rounded Rectangle 7" descr="A frame with the following sentence written inside: 'An institution at the heart of British culture'&#10;">
            <a:extLst>
              <a:ext uri="{C183D7F6-B498-43B3-948B-1728B52AA6E4}">
                <adec:decorative xmlns:adec="http://schemas.microsoft.com/office/drawing/2017/decorative" xmlns="" val="1"/>
              </a:ext>
            </a:extLst>
          </p:cNvPr>
          <p:cNvSpPr/>
          <p:nvPr/>
        </p:nvSpPr>
        <p:spPr>
          <a:xfrm>
            <a:off x="809920" y="1835164"/>
            <a:ext cx="6243485" cy="1163791"/>
          </a:xfrm>
          <a:prstGeom prst="roundRect">
            <a:avLst/>
          </a:prstGeom>
          <a:solidFill>
            <a:srgbClr val="F6F3F0"/>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dirty="0">
                <a:solidFill>
                  <a:schemeClr val="tx1"/>
                </a:solidFill>
                <a:cs typeface="Arial"/>
              </a:rPr>
              <a:t>An institution at the heart of British culture</a:t>
            </a:r>
          </a:p>
        </p:txBody>
      </p:sp>
      <p:sp>
        <p:nvSpPr>
          <p:cNvPr id="4" name="Rounded Rectangle 5" descr="A frame with the following sentence written inside: 'Public, government-sponsored &#10;universal healthcare system'&#10;">
            <a:extLst>
              <a:ext uri="{FF2B5EF4-FFF2-40B4-BE49-F238E27FC236}">
                <a16:creationId xmlns:a16="http://schemas.microsoft.com/office/drawing/2014/main" id="{04478300-F987-0031-8F1C-9416A098C939}"/>
              </a:ext>
              <a:ext uri="{C183D7F6-B498-43B3-948B-1728B52AA6E4}">
                <adec:decorative xmlns:adec="http://schemas.microsoft.com/office/drawing/2017/decorative" xmlns="" val="1"/>
              </a:ext>
            </a:extLst>
          </p:cNvPr>
          <p:cNvSpPr/>
          <p:nvPr/>
        </p:nvSpPr>
        <p:spPr>
          <a:xfrm>
            <a:off x="809921" y="3287524"/>
            <a:ext cx="6243485" cy="1169707"/>
          </a:xfrm>
          <a:prstGeom prst="roundRect">
            <a:avLst/>
          </a:prstGeom>
          <a:solidFill>
            <a:srgbClr val="F6F3F0"/>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GB" sz="2400" dirty="0">
                <a:solidFill>
                  <a:schemeClr val="tx1"/>
                </a:solidFill>
                <a:cs typeface="Arial"/>
              </a:rPr>
              <a:t>Public, government-sponsored </a:t>
            </a:r>
          </a:p>
          <a:p>
            <a:pPr algn="ctr"/>
            <a:r>
              <a:rPr lang="en-GB" sz="2400" dirty="0">
                <a:solidFill>
                  <a:schemeClr val="tx1"/>
                </a:solidFill>
                <a:cs typeface="Arial"/>
              </a:rPr>
              <a:t>universal healthcare </a:t>
            </a:r>
            <a:r>
              <a:rPr lang="en-GB" sz="2400" dirty="0" smtClean="0">
                <a:solidFill>
                  <a:schemeClr val="tx1"/>
                </a:solidFill>
                <a:cs typeface="Arial"/>
              </a:rPr>
              <a:t>system</a:t>
            </a:r>
            <a:endParaRPr lang="en-GB" sz="2400" dirty="0">
              <a:solidFill>
                <a:schemeClr val="tx1"/>
              </a:solidFill>
            </a:endParaRPr>
          </a:p>
        </p:txBody>
      </p:sp>
      <p:sp>
        <p:nvSpPr>
          <p:cNvPr id="7" name="Rounded Rectangle 6" descr="A frame with the following sentence written inside: 'Free access to all services for UK residents'&#10;">
            <a:extLst>
              <a:ext uri="{C183D7F6-B498-43B3-948B-1728B52AA6E4}">
                <adec:decorative xmlns:adec="http://schemas.microsoft.com/office/drawing/2017/decorative" xmlns="" val="1"/>
              </a:ext>
            </a:extLst>
          </p:cNvPr>
          <p:cNvSpPr/>
          <p:nvPr/>
        </p:nvSpPr>
        <p:spPr>
          <a:xfrm>
            <a:off x="809922" y="4660342"/>
            <a:ext cx="6243485" cy="1240656"/>
          </a:xfrm>
          <a:prstGeom prst="roundRect">
            <a:avLst/>
          </a:prstGeom>
          <a:solidFill>
            <a:srgbClr val="F6F3F0"/>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400" dirty="0">
                <a:solidFill>
                  <a:schemeClr val="tx1"/>
                </a:solidFill>
                <a:cs typeface="Arial"/>
              </a:rPr>
              <a:t>Free access to all services for UK residents </a:t>
            </a:r>
            <a:endParaRPr lang="en-US" sz="2400" dirty="0">
              <a:solidFill>
                <a:schemeClr val="tx1"/>
              </a:solidFill>
            </a:endParaRPr>
          </a:p>
        </p:txBody>
      </p:sp>
      <p:sp>
        <p:nvSpPr>
          <p:cNvPr id="3" name="Rectangle 2"/>
          <p:cNvSpPr/>
          <p:nvPr/>
        </p:nvSpPr>
        <p:spPr>
          <a:xfrm>
            <a:off x="809920" y="6332639"/>
            <a:ext cx="5673348" cy="369332"/>
          </a:xfrm>
          <a:prstGeom prst="rect">
            <a:avLst/>
          </a:prstGeom>
        </p:spPr>
        <p:txBody>
          <a:bodyPr wrap="none">
            <a:spAutoFit/>
          </a:bodyPr>
          <a:lstStyle/>
          <a:p>
            <a:r>
              <a:rPr lang="en-GB" b="1" dirty="0" smtClean="0">
                <a:hlinkClick r:id="rId3"/>
              </a:rPr>
              <a:t>Understanding </a:t>
            </a:r>
            <a:r>
              <a:rPr lang="en-GB" b="1" dirty="0">
                <a:hlinkClick r:id="rId3"/>
              </a:rPr>
              <a:t>healthcare and where to get help</a:t>
            </a:r>
            <a:endParaRPr lang="en-GB" b="1" dirty="0"/>
          </a:p>
        </p:txBody>
      </p:sp>
      <p:pic>
        <p:nvPicPr>
          <p:cNvPr id="5" name="Content Placeholder 4" descr="A graphic image of the NHS official logo."/>
          <p:cNvPicPr>
            <a:picLocks noGrp="1" noChangeAspect="1"/>
          </p:cNvPicPr>
          <p:nvPr>
            <p:ph idx="13"/>
          </p:nvPr>
        </p:nvPicPr>
        <p:blipFill rotWithShape="1">
          <a:blip r:embed="rId4" cstate="screen">
            <a:extLst>
              <a:ext uri="{28A0092B-C50C-407E-A947-70E740481C1C}">
                <a14:useLocalDpi xmlns:a14="http://schemas.microsoft.com/office/drawing/2010/main" val="0"/>
              </a:ext>
            </a:extLst>
          </a:blip>
          <a:srcRect/>
          <a:stretch/>
        </p:blipFill>
        <p:spPr>
          <a:xfrm>
            <a:off x="9580569" y="4601496"/>
            <a:ext cx="2503276" cy="1731143"/>
          </a:xfrm>
        </p:spPr>
      </p:pic>
    </p:spTree>
    <p:extLst>
      <p:ext uri="{BB962C8B-B14F-4D97-AF65-F5344CB8AC3E}">
        <p14:creationId xmlns:p14="http://schemas.microsoft.com/office/powerpoint/2010/main" val="184257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809920" y="956029"/>
            <a:ext cx="7937840"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2. Be physically active</a:t>
            </a:r>
          </a:p>
        </p:txBody>
      </p:sp>
      <p:sp>
        <p:nvSpPr>
          <p:cNvPr id="14" name="Rectangle 13"/>
          <p:cNvSpPr/>
          <p:nvPr/>
        </p:nvSpPr>
        <p:spPr>
          <a:xfrm>
            <a:off x="734832" y="2100048"/>
            <a:ext cx="7355233" cy="3231654"/>
          </a:xfrm>
          <a:prstGeom prst="rect">
            <a:avLst/>
          </a:prstGeom>
        </p:spPr>
        <p:txBody>
          <a:bodyPr wrap="square" lIns="91440" tIns="45720" rIns="91440" bIns="45720" anchor="t">
            <a:spAutoFit/>
          </a:bodyPr>
          <a:lstStyle/>
          <a:p>
            <a:pPr>
              <a:spcAft>
                <a:spcPts val="1800"/>
              </a:spcAft>
            </a:pPr>
            <a:r>
              <a:rPr lang="en-GB" sz="2400" b="1" dirty="0"/>
              <a:t>Some steps you can take from now:</a:t>
            </a:r>
          </a:p>
          <a:p>
            <a:pPr marL="285750" indent="-285750">
              <a:spcAft>
                <a:spcPts val="1800"/>
              </a:spcAft>
              <a:buFont typeface="Arial,Sans-Serif" panose="020B0604020202020204" pitchFamily="34" charset="0"/>
              <a:buChar char="•"/>
            </a:pPr>
            <a:r>
              <a:rPr lang="en-GB" sz="2400" dirty="0" smtClean="0"/>
              <a:t>Come </a:t>
            </a:r>
            <a:r>
              <a:rPr lang="en-GB" sz="2400" dirty="0"/>
              <a:t>along to </a:t>
            </a:r>
            <a:r>
              <a:rPr lang="en-GB" sz="2400" dirty="0">
                <a:solidFill>
                  <a:srgbClr val="5B57A1"/>
                </a:solidFill>
                <a:hlinkClick r:id="rId3"/>
              </a:rPr>
              <a:t>Leeds and You events</a:t>
            </a:r>
            <a:endParaRPr lang="en-GB" sz="2400" dirty="0"/>
          </a:p>
          <a:p>
            <a:pPr marL="285750" indent="-285750">
              <a:spcAft>
                <a:spcPts val="1800"/>
              </a:spcAft>
              <a:buFont typeface="Arial" panose="020B0604020202020204" pitchFamily="34" charset="0"/>
              <a:buChar char="•"/>
            </a:pPr>
            <a:r>
              <a:rPr lang="en-GB" sz="2400" dirty="0" smtClean="0"/>
              <a:t>Check </a:t>
            </a:r>
            <a:r>
              <a:rPr lang="en-GB" sz="2400" dirty="0"/>
              <a:t>what’s on offer our sports centre </a:t>
            </a:r>
            <a:r>
              <a:rPr lang="en-GB" sz="2400" dirty="0">
                <a:hlinkClick r:id="rId4"/>
              </a:rPr>
              <a:t>The Edge </a:t>
            </a:r>
            <a:endParaRPr lang="en-GB" sz="2400" dirty="0">
              <a:cs typeface="Arial"/>
            </a:endParaRPr>
          </a:p>
          <a:p>
            <a:pPr marL="285750" indent="-285750">
              <a:spcAft>
                <a:spcPts val="1800"/>
              </a:spcAft>
              <a:buFont typeface="Arial" panose="020B0604020202020204" pitchFamily="34" charset="0"/>
              <a:buChar char="•"/>
            </a:pPr>
            <a:r>
              <a:rPr lang="en-GB" sz="2400" dirty="0" smtClean="0"/>
              <a:t>Join </a:t>
            </a:r>
            <a:r>
              <a:rPr lang="en-GB" sz="2400" dirty="0"/>
              <a:t>events offered by </a:t>
            </a:r>
            <a:r>
              <a:rPr lang="en-GB" sz="2400" dirty="0">
                <a:hlinkClick r:id="rId5"/>
              </a:rPr>
              <a:t>Get Out and Get Active</a:t>
            </a:r>
            <a:endParaRPr lang="en-GB" sz="2400" dirty="0"/>
          </a:p>
          <a:p>
            <a:pPr marL="285750" indent="-285750">
              <a:spcAft>
                <a:spcPts val="1800"/>
              </a:spcAft>
              <a:buFont typeface="Arial" panose="020B0604020202020204" pitchFamily="34" charset="0"/>
              <a:buChar char="•"/>
            </a:pPr>
            <a:r>
              <a:rPr lang="en-GB" sz="2400" dirty="0" smtClean="0"/>
              <a:t>Follow </a:t>
            </a:r>
            <a:r>
              <a:rPr lang="en-GB" sz="2400" dirty="0">
                <a:hlinkClick r:id="rId6"/>
              </a:rPr>
              <a:t>NHS advice </a:t>
            </a:r>
            <a:r>
              <a:rPr lang="en-GB" sz="2400" dirty="0"/>
              <a:t>on things you can do and apps to download </a:t>
            </a:r>
            <a:endParaRPr lang="en-GB" sz="2400" dirty="0">
              <a:cs typeface="Arial"/>
            </a:endParaRPr>
          </a:p>
        </p:txBody>
      </p:sp>
      <p:sp>
        <p:nvSpPr>
          <p:cNvPr id="16" name="Rectangle 15"/>
          <p:cNvSpPr/>
          <p:nvPr/>
        </p:nvSpPr>
        <p:spPr>
          <a:xfrm>
            <a:off x="734831" y="6143325"/>
            <a:ext cx="2339102" cy="369332"/>
          </a:xfrm>
          <a:prstGeom prst="rect">
            <a:avLst/>
          </a:prstGeom>
        </p:spPr>
        <p:txBody>
          <a:bodyPr wrap="none">
            <a:spAutoFit/>
          </a:bodyPr>
          <a:lstStyle/>
          <a:p>
            <a:r>
              <a:rPr lang="en-GB" b="1">
                <a:hlinkClick r:id="rId7"/>
              </a:rPr>
              <a:t>5 ways to wellbeing</a:t>
            </a:r>
            <a:endParaRPr lang="en-GB" b="1"/>
          </a:p>
        </p:txBody>
      </p:sp>
      <p:pic>
        <p:nvPicPr>
          <p:cNvPr id="3" name="Picture 2" descr="A decorative illustration of a hand lifting some weights and the words 'Stay active'.">
            <a:extLst>
              <a:ext uri="{C183D7F6-B498-43B3-948B-1728B52AA6E4}">
                <adec:decorative xmlns:adec="http://schemas.microsoft.com/office/drawing/2017/decorative" xmlns="" val="1"/>
              </a:ext>
            </a:extLst>
          </p:cNvPr>
          <p:cNvPicPr>
            <a:picLocks noChangeAspect="1"/>
          </p:cNvPicPr>
          <p:nvPr/>
        </p:nvPicPr>
        <p:blipFill>
          <a:blip r:embed="rId8"/>
          <a:stretch>
            <a:fillRect/>
          </a:stretch>
        </p:blipFill>
        <p:spPr>
          <a:xfrm>
            <a:off x="8876526" y="2661007"/>
            <a:ext cx="2720159" cy="2959139"/>
          </a:xfrm>
          <a:prstGeom prst="rect">
            <a:avLst/>
          </a:prstGeom>
        </p:spPr>
      </p:pic>
    </p:spTree>
    <p:extLst>
      <p:ext uri="{BB962C8B-B14F-4D97-AF65-F5344CB8AC3E}">
        <p14:creationId xmlns:p14="http://schemas.microsoft.com/office/powerpoint/2010/main" val="5279409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809920" y="956029"/>
            <a:ext cx="7937840"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3. Learn something new</a:t>
            </a:r>
          </a:p>
        </p:txBody>
      </p:sp>
      <p:sp>
        <p:nvSpPr>
          <p:cNvPr id="14" name="Rectangle 13"/>
          <p:cNvSpPr/>
          <p:nvPr/>
        </p:nvSpPr>
        <p:spPr>
          <a:xfrm>
            <a:off x="1005881" y="2286403"/>
            <a:ext cx="6096000" cy="4524315"/>
          </a:xfrm>
          <a:prstGeom prst="rect">
            <a:avLst/>
          </a:prstGeom>
        </p:spPr>
        <p:txBody>
          <a:bodyPr lIns="91440" tIns="45720" rIns="91440" bIns="45720" anchor="t">
            <a:spAutoFit/>
          </a:bodyPr>
          <a:lstStyle/>
          <a:p>
            <a:r>
              <a:rPr lang="en-GB" sz="2400" b="1"/>
              <a:t>Some steps you can take from now:</a:t>
            </a:r>
            <a:br>
              <a:rPr lang="en-GB" sz="2400" b="1"/>
            </a:br>
            <a:endParaRPr lang="en-GB" sz="2400" b="1">
              <a:cs typeface="Arial"/>
            </a:endParaRPr>
          </a:p>
          <a:p>
            <a:pPr marL="342900" indent="-342900">
              <a:buFont typeface="Arial"/>
              <a:buChar char="•"/>
            </a:pPr>
            <a:endParaRPr lang="en-GB" sz="2400" b="1">
              <a:cs typeface="Arial"/>
            </a:endParaRPr>
          </a:p>
          <a:p>
            <a:pPr marL="342900" indent="-342900">
              <a:buFont typeface="Arial" panose="020B0604020202020204" pitchFamily="34" charset="0"/>
              <a:buChar char="•"/>
            </a:pPr>
            <a:r>
              <a:rPr lang="en-GB" sz="2400"/>
              <a:t>Check the </a:t>
            </a:r>
            <a:r>
              <a:rPr lang="en-GB" sz="2400">
                <a:hlinkClick r:id="rId3"/>
              </a:rPr>
              <a:t>Give it a Go</a:t>
            </a:r>
            <a:r>
              <a:rPr lang="en-GB" sz="2400" b="1">
                <a:hlinkClick r:id="rId3"/>
              </a:rPr>
              <a:t> </a:t>
            </a:r>
            <a:r>
              <a:rPr lang="en-GB" sz="2400"/>
              <a:t>programme</a:t>
            </a:r>
            <a:endParaRPr lang="en-GB" sz="2400">
              <a:cs typeface="Arial"/>
            </a:endParaRPr>
          </a:p>
          <a:p>
            <a:pPr marL="342900" indent="-342900">
              <a:buFont typeface="Arial" panose="020B0604020202020204" pitchFamily="34" charset="0"/>
              <a:buChar char="•"/>
            </a:pPr>
            <a:endParaRPr lang="en-GB" sz="2400"/>
          </a:p>
          <a:p>
            <a:pPr marL="342900" indent="-342900">
              <a:buFont typeface="Arial" panose="020B0604020202020204" pitchFamily="34" charset="0"/>
              <a:buChar char="•"/>
            </a:pPr>
            <a:r>
              <a:rPr lang="en-GB" sz="2400"/>
              <a:t>Visit the Clubs and Societies Fair</a:t>
            </a:r>
            <a:br>
              <a:rPr lang="en-GB" sz="2400"/>
            </a:br>
            <a:endParaRPr lang="en-GB" sz="2400"/>
          </a:p>
          <a:p>
            <a:pPr marL="342900" indent="-342900">
              <a:buFont typeface="Arial" panose="020B0604020202020204" pitchFamily="34" charset="0"/>
              <a:buChar char="•"/>
            </a:pPr>
            <a:r>
              <a:rPr lang="en-GB" sz="2400">
                <a:ea typeface="+mn-lt"/>
                <a:cs typeface="+mn-lt"/>
              </a:rPr>
              <a:t>Go to a </a:t>
            </a:r>
            <a:r>
              <a:rPr lang="en-GB" sz="2400" err="1">
                <a:ea typeface="+mn-lt"/>
                <a:cs typeface="+mn-lt"/>
                <a:hlinkClick r:id="rId4"/>
              </a:rPr>
              <a:t>Skills@Library</a:t>
            </a:r>
            <a:r>
              <a:rPr lang="en-GB" sz="2400">
                <a:ea typeface="+mn-lt"/>
                <a:cs typeface="+mn-lt"/>
              </a:rPr>
              <a:t> workshop </a:t>
            </a:r>
            <a:br>
              <a:rPr lang="en-GB" sz="2400">
                <a:ea typeface="+mn-lt"/>
                <a:cs typeface="+mn-lt"/>
              </a:rPr>
            </a:br>
            <a:endParaRPr lang="en-GB" sz="2400">
              <a:ea typeface="+mn-lt"/>
              <a:cs typeface="+mn-lt"/>
            </a:endParaRPr>
          </a:p>
          <a:p>
            <a:pPr marL="342900" indent="-342900">
              <a:buFont typeface="Arial" panose="020B0604020202020204" pitchFamily="34" charset="0"/>
              <a:buChar char="•"/>
            </a:pPr>
            <a:endParaRPr lang="en-GB" sz="2400">
              <a:cs typeface="Arial" panose="020B0604020202020204"/>
            </a:endParaRPr>
          </a:p>
          <a:p>
            <a:pPr marL="342900" indent="-342900">
              <a:buFont typeface="Arial" panose="020B0604020202020204" pitchFamily="34" charset="0"/>
              <a:buChar char="•"/>
            </a:pPr>
            <a:endParaRPr lang="en-GB" sz="2400"/>
          </a:p>
          <a:p>
            <a:pPr marL="342900" indent="-342900">
              <a:buFont typeface="Arial" panose="020B0604020202020204" pitchFamily="34" charset="0"/>
              <a:buChar char="•"/>
            </a:pPr>
            <a:endParaRPr lang="en-GB" sz="2400">
              <a:cs typeface="Arial"/>
            </a:endParaRPr>
          </a:p>
        </p:txBody>
      </p:sp>
      <p:sp>
        <p:nvSpPr>
          <p:cNvPr id="8" name="Rectangle 7"/>
          <p:cNvSpPr/>
          <p:nvPr/>
        </p:nvSpPr>
        <p:spPr>
          <a:xfrm>
            <a:off x="734831" y="6143325"/>
            <a:ext cx="2339102" cy="369332"/>
          </a:xfrm>
          <a:prstGeom prst="rect">
            <a:avLst/>
          </a:prstGeom>
        </p:spPr>
        <p:txBody>
          <a:bodyPr wrap="none">
            <a:spAutoFit/>
          </a:bodyPr>
          <a:lstStyle/>
          <a:p>
            <a:r>
              <a:rPr lang="en-GB" b="1">
                <a:hlinkClick r:id="rId5"/>
              </a:rPr>
              <a:t>5 ways to wellbeing</a:t>
            </a:r>
            <a:endParaRPr lang="en-GB" b="1"/>
          </a:p>
        </p:txBody>
      </p:sp>
      <p:pic>
        <p:nvPicPr>
          <p:cNvPr id="3" name="Picture 2" descr="A decorative illustration with footballs, a wool ball and some knitting needles, a camera and some gardening tools and plants. ">
            <a:extLst>
              <a:ext uri="{C183D7F6-B498-43B3-948B-1728B52AA6E4}">
                <adec:decorative xmlns:adec="http://schemas.microsoft.com/office/drawing/2017/decorative" xmlns="" val="1"/>
              </a:ext>
            </a:extLst>
          </p:cNvPr>
          <p:cNvPicPr>
            <a:picLocks noChangeAspect="1"/>
          </p:cNvPicPr>
          <p:nvPr/>
        </p:nvPicPr>
        <p:blipFill>
          <a:blip r:embed="rId6"/>
          <a:stretch>
            <a:fillRect/>
          </a:stretch>
        </p:blipFill>
        <p:spPr>
          <a:xfrm>
            <a:off x="7654248" y="2521433"/>
            <a:ext cx="4173502" cy="3621892"/>
          </a:xfrm>
          <a:prstGeom prst="rect">
            <a:avLst/>
          </a:prstGeom>
        </p:spPr>
      </p:pic>
    </p:spTree>
    <p:extLst>
      <p:ext uri="{BB962C8B-B14F-4D97-AF65-F5344CB8AC3E}">
        <p14:creationId xmlns:p14="http://schemas.microsoft.com/office/powerpoint/2010/main" val="4261136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809920" y="956029"/>
            <a:ext cx="7937840"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4. Give to others</a:t>
            </a:r>
          </a:p>
        </p:txBody>
      </p:sp>
      <p:sp>
        <p:nvSpPr>
          <p:cNvPr id="14" name="Rectangle 13"/>
          <p:cNvSpPr/>
          <p:nvPr/>
        </p:nvSpPr>
        <p:spPr>
          <a:xfrm>
            <a:off x="809919" y="1955021"/>
            <a:ext cx="6566583" cy="4154984"/>
          </a:xfrm>
          <a:prstGeom prst="rect">
            <a:avLst/>
          </a:prstGeom>
        </p:spPr>
        <p:txBody>
          <a:bodyPr wrap="square" lIns="91440" tIns="45720" rIns="91440" bIns="45720" anchor="t">
            <a:spAutoFit/>
          </a:bodyPr>
          <a:lstStyle/>
          <a:p>
            <a:r>
              <a:rPr lang="en-GB" sz="2200" b="1" dirty="0"/>
              <a:t>Some steps you can take from now:</a:t>
            </a:r>
            <a:endParaRPr lang="en-GB" sz="2200" b="1" dirty="0">
              <a:cs typeface="Arial"/>
            </a:endParaRPr>
          </a:p>
          <a:p>
            <a:endParaRPr lang="en-GB" sz="2200" b="1" dirty="0">
              <a:cs typeface="Arial"/>
            </a:endParaRPr>
          </a:p>
          <a:p>
            <a:pPr marL="342900" indent="-342900">
              <a:buFont typeface="Arial" panose="020B0604020202020204" pitchFamily="34" charset="0"/>
              <a:buChar char="•"/>
            </a:pPr>
            <a:r>
              <a:rPr lang="en-GB" sz="2200" dirty="0"/>
              <a:t>Apply for the </a:t>
            </a:r>
            <a:br>
              <a:rPr lang="en-GB" sz="2200" dirty="0"/>
            </a:br>
            <a:r>
              <a:rPr lang="en-GB" sz="2200" dirty="0">
                <a:hlinkClick r:id="rId3"/>
              </a:rPr>
              <a:t>Intercultural Ambassadors Programme</a:t>
            </a:r>
            <a:r>
              <a:rPr lang="en-GB" sz="2200" dirty="0"/>
              <a:t/>
            </a:r>
            <a:br>
              <a:rPr lang="en-GB" sz="2200" dirty="0"/>
            </a:br>
            <a:r>
              <a:rPr lang="en-GB" sz="2200" i="1" dirty="0"/>
              <a:t>Applications are now open!</a:t>
            </a:r>
            <a:endParaRPr lang="en-GB" sz="2200" i="1" dirty="0">
              <a:cs typeface="Arial"/>
            </a:endParaRPr>
          </a:p>
          <a:p>
            <a:pPr marL="342900" indent="-342900">
              <a:buFont typeface="Arial" panose="020B0604020202020204" pitchFamily="34" charset="0"/>
              <a:buChar char="•"/>
            </a:pPr>
            <a:endParaRPr lang="en-GB" sz="2200" i="1" dirty="0">
              <a:cs typeface="Arial"/>
            </a:endParaRPr>
          </a:p>
          <a:p>
            <a:pPr marL="342900" indent="-342900">
              <a:buFont typeface="Arial" panose="020B0604020202020204" pitchFamily="34" charset="0"/>
              <a:buChar char="•"/>
            </a:pPr>
            <a:r>
              <a:rPr lang="en-GB" sz="2200" dirty="0"/>
              <a:t>Find out more about </a:t>
            </a:r>
            <a:r>
              <a:rPr lang="en-GB" sz="2200" dirty="0">
                <a:hlinkClick r:id="rId4"/>
              </a:rPr>
              <a:t>volunteering opportunities</a:t>
            </a:r>
            <a:r>
              <a:rPr lang="en-GB" sz="2200" dirty="0"/>
              <a:t/>
            </a:r>
            <a:br>
              <a:rPr lang="en-GB" sz="2200" dirty="0"/>
            </a:br>
            <a:r>
              <a:rPr lang="en-GB" sz="2200" b="1" dirty="0">
                <a:cs typeface="Arial"/>
              </a:rPr>
              <a:t>Volunteering Fair: </a:t>
            </a:r>
            <a:br>
              <a:rPr lang="en-GB" sz="2200" b="1" dirty="0">
                <a:cs typeface="Arial"/>
              </a:rPr>
            </a:br>
            <a:r>
              <a:rPr lang="en-GB" sz="2200" i="1" dirty="0">
                <a:cs typeface="Arial"/>
              </a:rPr>
              <a:t>18 October,</a:t>
            </a:r>
            <a:r>
              <a:rPr lang="en-GB" sz="2200" i="1" dirty="0">
                <a:ea typeface="+mn-lt"/>
                <a:cs typeface="+mn-lt"/>
              </a:rPr>
              <a:t> </a:t>
            </a:r>
            <a:r>
              <a:rPr lang="en-GB" sz="2200" dirty="0">
                <a:ea typeface="+mn-lt"/>
                <a:cs typeface="+mn-lt"/>
              </a:rPr>
              <a:t>Riley Smith Theatre</a:t>
            </a:r>
          </a:p>
          <a:p>
            <a:pPr marL="342900" indent="-342900">
              <a:buFont typeface="Arial" panose="020B0604020202020204" pitchFamily="34" charset="0"/>
              <a:buChar char="•"/>
            </a:pPr>
            <a:endParaRPr lang="en-GB" sz="2200" i="1" dirty="0">
              <a:cs typeface="Arial"/>
            </a:endParaRPr>
          </a:p>
          <a:p>
            <a:pPr marL="342900" indent="-342900">
              <a:buFont typeface="Arial" panose="020B0604020202020204" pitchFamily="34" charset="0"/>
              <a:buChar char="•"/>
            </a:pPr>
            <a:r>
              <a:rPr lang="en-GB" sz="2200" dirty="0"/>
              <a:t>Apply for </a:t>
            </a:r>
            <a:r>
              <a:rPr lang="en-GB" sz="2200" dirty="0">
                <a:hlinkClick r:id="rId5"/>
              </a:rPr>
              <a:t>Writing Back </a:t>
            </a:r>
            <a:br>
              <a:rPr lang="en-GB" sz="2200" dirty="0">
                <a:hlinkClick r:id="rId5"/>
              </a:rPr>
            </a:br>
            <a:endParaRPr lang="en-GB" sz="2200" b="1" dirty="0">
              <a:cs typeface="Arial"/>
            </a:endParaRPr>
          </a:p>
        </p:txBody>
      </p:sp>
      <p:sp>
        <p:nvSpPr>
          <p:cNvPr id="8" name="Rectangle 7"/>
          <p:cNvSpPr/>
          <p:nvPr/>
        </p:nvSpPr>
        <p:spPr>
          <a:xfrm>
            <a:off x="734831" y="6143325"/>
            <a:ext cx="2339102" cy="369332"/>
          </a:xfrm>
          <a:prstGeom prst="rect">
            <a:avLst/>
          </a:prstGeom>
        </p:spPr>
        <p:txBody>
          <a:bodyPr wrap="none">
            <a:spAutoFit/>
          </a:bodyPr>
          <a:lstStyle/>
          <a:p>
            <a:r>
              <a:rPr lang="en-GB" b="1">
                <a:hlinkClick r:id="rId6"/>
              </a:rPr>
              <a:t>5 ways to wellbeing</a:t>
            </a:r>
            <a:endParaRPr lang="en-GB" b="1"/>
          </a:p>
        </p:txBody>
      </p:sp>
      <p:pic>
        <p:nvPicPr>
          <p:cNvPr id="2" name="Picture 1" descr="4 intercultural ambassadors.">
            <a:extLst>
              <a:ext uri="{FF2B5EF4-FFF2-40B4-BE49-F238E27FC236}">
                <a16:creationId xmlns:a16="http://schemas.microsoft.com/office/drawing/2014/main" id="{D6E9C960-2C7A-4314-1582-A8E26B4DEC41}"/>
              </a:ext>
            </a:extLst>
          </p:cNvPr>
          <p:cNvPicPr>
            <a:picLocks noChangeAspect="1"/>
          </p:cNvPicPr>
          <p:nvPr/>
        </p:nvPicPr>
        <p:blipFill rotWithShape="1">
          <a:blip r:embed="rId7"/>
          <a:srcRect l="7" r="93"/>
          <a:stretch/>
        </p:blipFill>
        <p:spPr>
          <a:xfrm>
            <a:off x="7171361" y="2414427"/>
            <a:ext cx="4804881" cy="3728898"/>
          </a:xfrm>
          <a:prstGeom prst="rect">
            <a:avLst/>
          </a:prstGeom>
        </p:spPr>
      </p:pic>
    </p:spTree>
    <p:extLst>
      <p:ext uri="{BB962C8B-B14F-4D97-AF65-F5344CB8AC3E}">
        <p14:creationId xmlns:p14="http://schemas.microsoft.com/office/powerpoint/2010/main" val="27331739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809920" y="956029"/>
            <a:ext cx="7937840"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5. Take notice</a:t>
            </a:r>
          </a:p>
        </p:txBody>
      </p:sp>
      <p:sp>
        <p:nvSpPr>
          <p:cNvPr id="13" name="Rectangle 12"/>
          <p:cNvSpPr/>
          <p:nvPr/>
        </p:nvSpPr>
        <p:spPr>
          <a:xfrm>
            <a:off x="734831" y="2359802"/>
            <a:ext cx="7753850" cy="707886"/>
          </a:xfrm>
          <a:prstGeom prst="rect">
            <a:avLst/>
          </a:prstGeom>
        </p:spPr>
        <p:txBody>
          <a:bodyPr wrap="square" lIns="91440" tIns="45720" rIns="91440" bIns="45720" anchor="t">
            <a:spAutoFit/>
          </a:bodyPr>
          <a:lstStyle/>
          <a:p>
            <a:r>
              <a:rPr lang="en-GB" sz="2000"/>
              <a:t>Take time to stop and be aware of your surroundings and pay attention to your thoughts and feelings. </a:t>
            </a:r>
            <a:endParaRPr lang="en-GB" sz="2000">
              <a:cs typeface="Arial"/>
            </a:endParaRPr>
          </a:p>
        </p:txBody>
      </p:sp>
      <p:sp>
        <p:nvSpPr>
          <p:cNvPr id="14" name="Rectangle 13"/>
          <p:cNvSpPr/>
          <p:nvPr/>
        </p:nvSpPr>
        <p:spPr>
          <a:xfrm>
            <a:off x="734831" y="3361753"/>
            <a:ext cx="6763249" cy="2246769"/>
          </a:xfrm>
          <a:prstGeom prst="rect">
            <a:avLst/>
          </a:prstGeom>
        </p:spPr>
        <p:txBody>
          <a:bodyPr wrap="square" lIns="91440" tIns="45720" rIns="91440" bIns="45720" anchor="t">
            <a:spAutoFit/>
          </a:bodyPr>
          <a:lstStyle/>
          <a:p>
            <a:r>
              <a:rPr lang="en-GB" sz="2000" b="1"/>
              <a:t>Some steps you can take from now:</a:t>
            </a:r>
          </a:p>
          <a:p>
            <a:endParaRPr lang="en-GB" sz="2000" b="1">
              <a:hlinkClick r:id="rId3"/>
            </a:endParaRPr>
          </a:p>
          <a:p>
            <a:pPr marL="342900" indent="-342900">
              <a:buFont typeface="Arial" panose="020B0604020202020204" pitchFamily="34" charset="0"/>
              <a:buChar char="•"/>
            </a:pPr>
            <a:r>
              <a:rPr lang="en-GB" sz="2000"/>
              <a:t>Record your thoughts and feelings </a:t>
            </a:r>
            <a:endParaRPr lang="en-GB" sz="2000">
              <a:cs typeface="Arial"/>
            </a:endParaRPr>
          </a:p>
          <a:p>
            <a:pPr marL="342900" indent="-342900">
              <a:buFont typeface="Arial" panose="020B0604020202020204" pitchFamily="34" charset="0"/>
              <a:buChar char="•"/>
            </a:pPr>
            <a:endParaRPr lang="en-GB" sz="2000"/>
          </a:p>
          <a:p>
            <a:pPr marL="342900" indent="-342900">
              <a:buFont typeface="Arial" panose="020B0604020202020204" pitchFamily="34" charset="0"/>
              <a:buChar char="•"/>
            </a:pPr>
            <a:r>
              <a:rPr lang="en-GB" sz="2000"/>
              <a:t>Download our </a:t>
            </a:r>
            <a:r>
              <a:rPr lang="en-GB" sz="2000">
                <a:hlinkClick r:id="rId4"/>
              </a:rPr>
              <a:t>University mindfulness MP3 recordings</a:t>
            </a:r>
            <a:endParaRPr lang="en-GB" sz="2000"/>
          </a:p>
          <a:p>
            <a:pPr marL="342900" indent="-342900">
              <a:buFont typeface="Arial" panose="020B0604020202020204" pitchFamily="34" charset="0"/>
              <a:buChar char="•"/>
            </a:pPr>
            <a:endParaRPr lang="en-GB" sz="2000"/>
          </a:p>
          <a:p>
            <a:pPr marL="342900" indent="-342900">
              <a:buFont typeface="Arial" panose="020B0604020202020204" pitchFamily="34" charset="0"/>
              <a:buChar char="•"/>
            </a:pPr>
            <a:r>
              <a:rPr lang="en-GB" sz="2000"/>
              <a:t>Attend a </a:t>
            </a:r>
            <a:r>
              <a:rPr lang="en-GB" sz="2000">
                <a:hlinkClick r:id="rId5"/>
              </a:rPr>
              <a:t>Student Counselling and Wellbeing workshop</a:t>
            </a:r>
            <a:endParaRPr lang="en-GB" sz="2000"/>
          </a:p>
        </p:txBody>
      </p:sp>
      <p:sp>
        <p:nvSpPr>
          <p:cNvPr id="15" name="Rectangle 14"/>
          <p:cNvSpPr/>
          <p:nvPr/>
        </p:nvSpPr>
        <p:spPr>
          <a:xfrm>
            <a:off x="734831" y="6143325"/>
            <a:ext cx="2339102" cy="369332"/>
          </a:xfrm>
          <a:prstGeom prst="rect">
            <a:avLst/>
          </a:prstGeom>
        </p:spPr>
        <p:txBody>
          <a:bodyPr wrap="none">
            <a:spAutoFit/>
          </a:bodyPr>
          <a:lstStyle/>
          <a:p>
            <a:r>
              <a:rPr lang="en-GB" b="1">
                <a:hlinkClick r:id="rId6"/>
              </a:rPr>
              <a:t>5 ways to wellbeing</a:t>
            </a:r>
            <a:endParaRPr lang="en-GB" b="1"/>
          </a:p>
        </p:txBody>
      </p:sp>
      <p:pic>
        <p:nvPicPr>
          <p:cNvPr id="2" name="Picture 1" descr="A decorative illustration with the words 'Be kind to your mind'.">
            <a:extLst>
              <a:ext uri="{C183D7F6-B498-43B3-948B-1728B52AA6E4}">
                <adec:decorative xmlns:adec="http://schemas.microsoft.com/office/drawing/2017/decorative" xmlns="" val="1"/>
              </a:ext>
            </a:extLst>
          </p:cNvPr>
          <p:cNvPicPr>
            <a:picLocks noChangeAspect="1"/>
          </p:cNvPicPr>
          <p:nvPr/>
        </p:nvPicPr>
        <p:blipFill>
          <a:blip r:embed="rId7"/>
          <a:stretch>
            <a:fillRect/>
          </a:stretch>
        </p:blipFill>
        <p:spPr>
          <a:xfrm>
            <a:off x="8342616" y="2009675"/>
            <a:ext cx="3388760" cy="4318316"/>
          </a:xfrm>
          <a:prstGeom prst="rect">
            <a:avLst/>
          </a:prstGeom>
        </p:spPr>
      </p:pic>
    </p:spTree>
    <p:extLst>
      <p:ext uri="{BB962C8B-B14F-4D97-AF65-F5344CB8AC3E}">
        <p14:creationId xmlns:p14="http://schemas.microsoft.com/office/powerpoint/2010/main" val="33841382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9DF09-D5C8-0574-592D-5282F3BD9016}"/>
              </a:ext>
            </a:extLst>
          </p:cNvPr>
          <p:cNvSpPr>
            <a:spLocks noGrp="1"/>
          </p:cNvSpPr>
          <p:nvPr>
            <p:ph type="ctrTitle"/>
          </p:nvPr>
        </p:nvSpPr>
        <p:spPr>
          <a:xfrm>
            <a:off x="800783" y="1251285"/>
            <a:ext cx="6185806" cy="4113196"/>
          </a:xfrm>
        </p:spPr>
        <p:txBody>
          <a:bodyPr/>
          <a:lstStyle/>
          <a:p>
            <a:r>
              <a:rPr lang="en-US" sz="7200"/>
              <a:t/>
            </a:r>
            <a:br>
              <a:rPr lang="en-US" sz="7200"/>
            </a:br>
            <a:r>
              <a:rPr lang="en-US" sz="7200">
                <a:cs typeface="Times New Roman"/>
              </a:rPr>
              <a:t>Support Services</a:t>
            </a:r>
          </a:p>
        </p:txBody>
      </p:sp>
    </p:spTree>
    <p:extLst>
      <p:ext uri="{BB962C8B-B14F-4D97-AF65-F5344CB8AC3E}">
        <p14:creationId xmlns:p14="http://schemas.microsoft.com/office/powerpoint/2010/main" val="3277788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a:xfrm>
            <a:off x="809920" y="956029"/>
            <a:ext cx="7937840"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Student Counselling and Wellbeing</a:t>
            </a:r>
          </a:p>
        </p:txBody>
      </p:sp>
      <p:sp>
        <p:nvSpPr>
          <p:cNvPr id="9" name="Rectangle 8"/>
          <p:cNvSpPr/>
          <p:nvPr/>
        </p:nvSpPr>
        <p:spPr>
          <a:xfrm>
            <a:off x="809920" y="2321660"/>
            <a:ext cx="7258463" cy="1323439"/>
          </a:xfrm>
          <a:prstGeom prst="rect">
            <a:avLst/>
          </a:prstGeom>
        </p:spPr>
        <p:txBody>
          <a:bodyPr wrap="square">
            <a:spAutoFit/>
          </a:bodyPr>
          <a:lstStyle/>
          <a:p>
            <a:r>
              <a:rPr lang="en-GB" sz="2000" dirty="0"/>
              <a:t>Free, confidential, specialist support from an experienced team of counsellors, mental health advisers and wellbeing practitioners in addition to online resources for you to access in your own time.  </a:t>
            </a:r>
          </a:p>
        </p:txBody>
      </p:sp>
      <p:sp>
        <p:nvSpPr>
          <p:cNvPr id="10" name="Rectangle 9"/>
          <p:cNvSpPr/>
          <p:nvPr/>
        </p:nvSpPr>
        <p:spPr>
          <a:xfrm>
            <a:off x="734831" y="3776551"/>
            <a:ext cx="7753850" cy="369332"/>
          </a:xfrm>
          <a:prstGeom prst="rect">
            <a:avLst/>
          </a:prstGeom>
        </p:spPr>
        <p:txBody>
          <a:bodyPr wrap="square">
            <a:spAutoFit/>
          </a:bodyPr>
          <a:lstStyle/>
          <a:p>
            <a:pPr marL="285750" indent="-285750">
              <a:buFont typeface="Arial" panose="020B0604020202020204" pitchFamily="34" charset="0"/>
              <a:buChar char="•"/>
            </a:pPr>
            <a:r>
              <a:rPr lang="en-GB"/>
              <a:t>Stress</a:t>
            </a:r>
          </a:p>
        </p:txBody>
      </p:sp>
      <p:sp>
        <p:nvSpPr>
          <p:cNvPr id="16" name="Rectangle 15"/>
          <p:cNvSpPr/>
          <p:nvPr/>
        </p:nvSpPr>
        <p:spPr>
          <a:xfrm>
            <a:off x="734831" y="4157784"/>
            <a:ext cx="7753850" cy="369332"/>
          </a:xfrm>
          <a:prstGeom prst="rect">
            <a:avLst/>
          </a:prstGeom>
        </p:spPr>
        <p:txBody>
          <a:bodyPr wrap="square">
            <a:spAutoFit/>
          </a:bodyPr>
          <a:lstStyle/>
          <a:p>
            <a:pPr marL="285750" indent="-285750">
              <a:buFont typeface="Arial" panose="020B0604020202020204" pitchFamily="34" charset="0"/>
              <a:buChar char="•"/>
            </a:pPr>
            <a:r>
              <a:rPr lang="en-GB"/>
              <a:t>Homesickness</a:t>
            </a:r>
          </a:p>
        </p:txBody>
      </p:sp>
      <p:sp>
        <p:nvSpPr>
          <p:cNvPr id="18" name="Rectangle 17"/>
          <p:cNvSpPr/>
          <p:nvPr/>
        </p:nvSpPr>
        <p:spPr>
          <a:xfrm>
            <a:off x="734831" y="4522805"/>
            <a:ext cx="7753850" cy="369332"/>
          </a:xfrm>
          <a:prstGeom prst="rect">
            <a:avLst/>
          </a:prstGeom>
        </p:spPr>
        <p:txBody>
          <a:bodyPr wrap="square">
            <a:spAutoFit/>
          </a:bodyPr>
          <a:lstStyle/>
          <a:p>
            <a:pPr marL="285750" indent="-285750">
              <a:buFont typeface="Arial" panose="020B0604020202020204" pitchFamily="34" charset="0"/>
              <a:buChar char="•"/>
            </a:pPr>
            <a:r>
              <a:rPr lang="en-GB"/>
              <a:t>Academic problems</a:t>
            </a:r>
          </a:p>
        </p:txBody>
      </p:sp>
      <p:sp>
        <p:nvSpPr>
          <p:cNvPr id="17" name="Rectangle 16"/>
          <p:cNvSpPr/>
          <p:nvPr/>
        </p:nvSpPr>
        <p:spPr>
          <a:xfrm>
            <a:off x="3703319" y="3771145"/>
            <a:ext cx="7753850" cy="369332"/>
          </a:xfrm>
          <a:prstGeom prst="rect">
            <a:avLst/>
          </a:prstGeom>
        </p:spPr>
        <p:txBody>
          <a:bodyPr wrap="square">
            <a:spAutoFit/>
          </a:bodyPr>
          <a:lstStyle/>
          <a:p>
            <a:pPr marL="285750" indent="-285750">
              <a:buFont typeface="Arial" panose="020B0604020202020204" pitchFamily="34" charset="0"/>
              <a:buChar char="•"/>
            </a:pPr>
            <a:r>
              <a:rPr lang="en-GB"/>
              <a:t>Feeling sad for no reason</a:t>
            </a:r>
          </a:p>
        </p:txBody>
      </p:sp>
      <p:sp>
        <p:nvSpPr>
          <p:cNvPr id="13" name="Rectangle 12"/>
          <p:cNvSpPr/>
          <p:nvPr/>
        </p:nvSpPr>
        <p:spPr>
          <a:xfrm>
            <a:off x="3703319" y="4146675"/>
            <a:ext cx="7753850" cy="369332"/>
          </a:xfrm>
          <a:prstGeom prst="rect">
            <a:avLst/>
          </a:prstGeom>
        </p:spPr>
        <p:txBody>
          <a:bodyPr wrap="square">
            <a:spAutoFit/>
          </a:bodyPr>
          <a:lstStyle/>
          <a:p>
            <a:pPr marL="285750" indent="-285750">
              <a:buFont typeface="Arial" panose="020B0604020202020204" pitchFamily="34" charset="0"/>
              <a:buChar char="•"/>
            </a:pPr>
            <a:r>
              <a:rPr lang="en-GB"/>
              <a:t>Culture shock</a:t>
            </a:r>
          </a:p>
        </p:txBody>
      </p:sp>
      <p:sp>
        <p:nvSpPr>
          <p:cNvPr id="14" name="Rectangle 13"/>
          <p:cNvSpPr/>
          <p:nvPr/>
        </p:nvSpPr>
        <p:spPr>
          <a:xfrm>
            <a:off x="3703319" y="4493301"/>
            <a:ext cx="7753850" cy="369332"/>
          </a:xfrm>
          <a:prstGeom prst="rect">
            <a:avLst/>
          </a:prstGeom>
        </p:spPr>
        <p:txBody>
          <a:bodyPr wrap="square">
            <a:spAutoFit/>
          </a:bodyPr>
          <a:lstStyle/>
          <a:p>
            <a:pPr marL="285750" indent="-285750">
              <a:buFont typeface="Arial" panose="020B0604020202020204" pitchFamily="34" charset="0"/>
              <a:buChar char="•"/>
            </a:pPr>
            <a:r>
              <a:rPr lang="en-GB"/>
              <a:t>Life events </a:t>
            </a:r>
          </a:p>
        </p:txBody>
      </p:sp>
      <p:sp>
        <p:nvSpPr>
          <p:cNvPr id="15" name="Rectangle 14"/>
          <p:cNvSpPr/>
          <p:nvPr/>
        </p:nvSpPr>
        <p:spPr>
          <a:xfrm>
            <a:off x="2760181" y="4902701"/>
            <a:ext cx="7753850" cy="369332"/>
          </a:xfrm>
          <a:prstGeom prst="rect">
            <a:avLst/>
          </a:prstGeom>
        </p:spPr>
        <p:txBody>
          <a:bodyPr wrap="square">
            <a:spAutoFit/>
          </a:bodyPr>
          <a:lstStyle/>
          <a:p>
            <a:r>
              <a:rPr lang="en-GB"/>
              <a:t>and more…</a:t>
            </a:r>
          </a:p>
        </p:txBody>
      </p:sp>
      <p:sp>
        <p:nvSpPr>
          <p:cNvPr id="5" name="Rounded Rectangle 4">
            <a:extLst>
              <a:ext uri="{C183D7F6-B498-43B3-948B-1728B52AA6E4}">
                <adec:decorative xmlns:adec="http://schemas.microsoft.com/office/drawing/2017/decorative" xmlns="" val="1"/>
              </a:ext>
            </a:extLst>
          </p:cNvPr>
          <p:cNvSpPr/>
          <p:nvPr/>
        </p:nvSpPr>
        <p:spPr>
          <a:xfrm>
            <a:off x="672079" y="5388270"/>
            <a:ext cx="3939677" cy="624840"/>
          </a:xfrm>
          <a:prstGeom prst="roundRect">
            <a:avLst/>
          </a:prstGeom>
          <a:solidFill>
            <a:srgbClr val="F6F3F0"/>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tx1"/>
                </a:solidFill>
              </a:rPr>
              <a:t>We’re here to help you</a:t>
            </a:r>
          </a:p>
        </p:txBody>
      </p:sp>
      <p:sp>
        <p:nvSpPr>
          <p:cNvPr id="4" name="Rectangle 3"/>
          <p:cNvSpPr/>
          <p:nvPr/>
        </p:nvSpPr>
        <p:spPr>
          <a:xfrm>
            <a:off x="672079" y="6177192"/>
            <a:ext cx="4053354" cy="369332"/>
          </a:xfrm>
          <a:prstGeom prst="rect">
            <a:avLst/>
          </a:prstGeom>
        </p:spPr>
        <p:txBody>
          <a:bodyPr wrap="none">
            <a:spAutoFit/>
          </a:bodyPr>
          <a:lstStyle/>
          <a:p>
            <a:r>
              <a:rPr lang="en-GB" b="1">
                <a:hlinkClick r:id="rId3"/>
              </a:rPr>
              <a:t>Student Counselling and Wellbeing</a:t>
            </a:r>
            <a:endParaRPr lang="en-GB" b="1"/>
          </a:p>
        </p:txBody>
      </p:sp>
      <p:pic>
        <p:nvPicPr>
          <p:cNvPr id="21" name="Picture 20" descr="A decorative illustration with three students worrying. ">
            <a:extLst>
              <a:ext uri="{C183D7F6-B498-43B3-948B-1728B52AA6E4}">
                <adec:decorative xmlns:adec="http://schemas.microsoft.com/office/drawing/2017/decorative" xmlns="" val="1"/>
              </a:ext>
            </a:extLst>
          </p:cNvPr>
          <p:cNvPicPr>
            <a:picLocks noChangeAspect="1"/>
          </p:cNvPicPr>
          <p:nvPr/>
        </p:nvPicPr>
        <p:blipFill>
          <a:blip r:embed="rId4"/>
          <a:stretch>
            <a:fillRect/>
          </a:stretch>
        </p:blipFill>
        <p:spPr>
          <a:xfrm>
            <a:off x="8270697" y="2652881"/>
            <a:ext cx="3536161" cy="3571700"/>
          </a:xfrm>
          <a:prstGeom prst="rect">
            <a:avLst/>
          </a:prstGeom>
        </p:spPr>
      </p:pic>
    </p:spTree>
    <p:extLst>
      <p:ext uri="{BB962C8B-B14F-4D97-AF65-F5344CB8AC3E}">
        <p14:creationId xmlns:p14="http://schemas.microsoft.com/office/powerpoint/2010/main" val="36452085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9920" y="956029"/>
            <a:ext cx="7937840"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Disability</a:t>
            </a:r>
          </a:p>
        </p:txBody>
      </p:sp>
      <p:sp>
        <p:nvSpPr>
          <p:cNvPr id="13" name="Rounded Rectangle 12">
            <a:extLst>
              <a:ext uri="{C183D7F6-B498-43B3-948B-1728B52AA6E4}">
                <adec:decorative xmlns:adec="http://schemas.microsoft.com/office/drawing/2017/decorative" xmlns="" val="1"/>
              </a:ext>
            </a:extLst>
          </p:cNvPr>
          <p:cNvSpPr/>
          <p:nvPr/>
        </p:nvSpPr>
        <p:spPr>
          <a:xfrm>
            <a:off x="809920" y="2053390"/>
            <a:ext cx="2582779" cy="978568"/>
          </a:xfrm>
          <a:prstGeom prst="roundRect">
            <a:avLst/>
          </a:prstGeom>
          <a:solidFill>
            <a:srgbClr val="F6F3F0"/>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solidFill>
                  <a:schemeClr val="tx1"/>
                </a:solidFill>
              </a:rPr>
              <a:t>Visible</a:t>
            </a:r>
          </a:p>
        </p:txBody>
      </p:sp>
      <p:sp>
        <p:nvSpPr>
          <p:cNvPr id="18" name="Rectangle 17"/>
          <p:cNvSpPr/>
          <p:nvPr/>
        </p:nvSpPr>
        <p:spPr>
          <a:xfrm>
            <a:off x="3690180" y="2358008"/>
            <a:ext cx="492443" cy="461665"/>
          </a:xfrm>
          <a:prstGeom prst="rect">
            <a:avLst/>
          </a:prstGeom>
        </p:spPr>
        <p:txBody>
          <a:bodyPr wrap="none">
            <a:spAutoFit/>
          </a:bodyPr>
          <a:lstStyle/>
          <a:p>
            <a:r>
              <a:rPr lang="en-GB" sz="2400" b="1"/>
              <a:t>or</a:t>
            </a:r>
          </a:p>
        </p:txBody>
      </p:sp>
      <p:sp>
        <p:nvSpPr>
          <p:cNvPr id="15" name="Rounded Rectangle 14" descr="A shape with the word 'invisible' written inside.">
            <a:extLst>
              <a:ext uri="{C183D7F6-B498-43B3-948B-1728B52AA6E4}">
                <adec:decorative xmlns:adec="http://schemas.microsoft.com/office/drawing/2017/decorative" xmlns="" val="1"/>
              </a:ext>
            </a:extLst>
          </p:cNvPr>
          <p:cNvSpPr/>
          <p:nvPr/>
        </p:nvSpPr>
        <p:spPr>
          <a:xfrm>
            <a:off x="4377511" y="2053390"/>
            <a:ext cx="2582779" cy="978568"/>
          </a:xfrm>
          <a:prstGeom prst="roundRect">
            <a:avLst/>
          </a:prstGeom>
          <a:solidFill>
            <a:srgbClr val="F6F3F0"/>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Invisible</a:t>
            </a:r>
          </a:p>
        </p:txBody>
      </p:sp>
      <p:sp>
        <p:nvSpPr>
          <p:cNvPr id="16" name="Rounded Rectangle 15" descr="A shape with the words 'physical health' written inside.">
            <a:extLst>
              <a:ext uri="{C183D7F6-B498-43B3-948B-1728B52AA6E4}">
                <adec:decorative xmlns:adec="http://schemas.microsoft.com/office/drawing/2017/decorative" xmlns="" val="1"/>
              </a:ext>
            </a:extLst>
          </p:cNvPr>
          <p:cNvSpPr/>
          <p:nvPr/>
        </p:nvSpPr>
        <p:spPr>
          <a:xfrm>
            <a:off x="809919" y="3378953"/>
            <a:ext cx="2582779" cy="978568"/>
          </a:xfrm>
          <a:prstGeom prst="roundRect">
            <a:avLst/>
          </a:prstGeom>
          <a:solidFill>
            <a:srgbClr val="F6F3F0"/>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rPr>
              <a:t>Physical health</a:t>
            </a:r>
          </a:p>
        </p:txBody>
      </p:sp>
      <p:sp>
        <p:nvSpPr>
          <p:cNvPr id="19" name="Rectangle 18"/>
          <p:cNvSpPr/>
          <p:nvPr/>
        </p:nvSpPr>
        <p:spPr>
          <a:xfrm>
            <a:off x="3681414" y="3683571"/>
            <a:ext cx="492443" cy="461665"/>
          </a:xfrm>
          <a:prstGeom prst="rect">
            <a:avLst/>
          </a:prstGeom>
        </p:spPr>
        <p:txBody>
          <a:bodyPr wrap="none">
            <a:spAutoFit/>
          </a:bodyPr>
          <a:lstStyle/>
          <a:p>
            <a:r>
              <a:rPr lang="en-GB" sz="2400" b="1"/>
              <a:t>or</a:t>
            </a:r>
          </a:p>
        </p:txBody>
      </p:sp>
      <p:sp>
        <p:nvSpPr>
          <p:cNvPr id="17" name="Rounded Rectangle 16" descr="A shape with the words 'mental health' written inside.">
            <a:extLst>
              <a:ext uri="{C183D7F6-B498-43B3-948B-1728B52AA6E4}">
                <adec:decorative xmlns:adec="http://schemas.microsoft.com/office/drawing/2017/decorative" xmlns="" val="1"/>
              </a:ext>
            </a:extLst>
          </p:cNvPr>
          <p:cNvSpPr/>
          <p:nvPr/>
        </p:nvSpPr>
        <p:spPr>
          <a:xfrm>
            <a:off x="4377511" y="3378953"/>
            <a:ext cx="2582779" cy="978568"/>
          </a:xfrm>
          <a:prstGeom prst="roundRect">
            <a:avLst/>
          </a:prstGeom>
          <a:solidFill>
            <a:srgbClr val="F6F3F0"/>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a:solidFill>
                  <a:schemeClr val="tx1"/>
                </a:solidFill>
              </a:rPr>
              <a:t>Mental health</a:t>
            </a:r>
          </a:p>
        </p:txBody>
      </p:sp>
      <p:sp>
        <p:nvSpPr>
          <p:cNvPr id="20" name="Rectangle 19"/>
          <p:cNvSpPr/>
          <p:nvPr/>
        </p:nvSpPr>
        <p:spPr>
          <a:xfrm>
            <a:off x="781164" y="4544888"/>
            <a:ext cx="6150371" cy="1569660"/>
          </a:xfrm>
          <a:prstGeom prst="rect">
            <a:avLst/>
          </a:prstGeom>
        </p:spPr>
        <p:txBody>
          <a:bodyPr wrap="square" lIns="91440" tIns="45720" rIns="91440" bIns="45720" anchor="t">
            <a:spAutoFit/>
          </a:bodyPr>
          <a:lstStyle/>
          <a:p>
            <a:r>
              <a:rPr lang="en-GB" sz="2400" b="1"/>
              <a:t>A physical or mental health condition that can affect your academic success.</a:t>
            </a:r>
          </a:p>
          <a:p>
            <a:endParaRPr lang="en-GB" sz="2400" b="1">
              <a:ea typeface="+mn-lt"/>
              <a:cs typeface="+mn-lt"/>
            </a:endParaRPr>
          </a:p>
          <a:p>
            <a:r>
              <a:rPr lang="en-GB" sz="2400">
                <a:ea typeface="+mn-lt"/>
                <a:cs typeface="+mn-lt"/>
                <a:hlinkClick r:id="rId3"/>
              </a:rPr>
              <a:t>Disability@leeds.ac.uk</a:t>
            </a:r>
            <a:r>
              <a:rPr lang="en-GB" sz="2400">
                <a:ea typeface="+mn-lt"/>
                <a:cs typeface="+mn-lt"/>
              </a:rPr>
              <a:t> </a:t>
            </a:r>
            <a:endParaRPr lang="en-GB" sz="2400" b="1">
              <a:ea typeface="+mn-lt"/>
              <a:cs typeface="+mn-lt"/>
            </a:endParaRPr>
          </a:p>
        </p:txBody>
      </p:sp>
      <p:sp>
        <p:nvSpPr>
          <p:cNvPr id="21" name="Rectangle 20"/>
          <p:cNvSpPr/>
          <p:nvPr/>
        </p:nvSpPr>
        <p:spPr>
          <a:xfrm>
            <a:off x="809919" y="6316149"/>
            <a:ext cx="6096000" cy="369332"/>
          </a:xfrm>
          <a:prstGeom prst="rect">
            <a:avLst/>
          </a:prstGeom>
        </p:spPr>
        <p:txBody>
          <a:bodyPr>
            <a:spAutoFit/>
          </a:bodyPr>
          <a:lstStyle/>
          <a:p>
            <a:r>
              <a:rPr lang="en-GB" b="1">
                <a:hlinkClick r:id="rId4"/>
              </a:rPr>
              <a:t>Disabled international students</a:t>
            </a:r>
            <a:endParaRPr lang="en-GB" b="1"/>
          </a:p>
        </p:txBody>
      </p:sp>
      <p:pic>
        <p:nvPicPr>
          <p:cNvPr id="3" name="Picture 2">
            <a:extLst>
              <a:ext uri="{C183D7F6-B498-43B3-948B-1728B52AA6E4}">
                <adec:decorative xmlns:adec="http://schemas.microsoft.com/office/drawing/2017/decorative" xmlns="" val="1"/>
              </a:ext>
            </a:extLst>
          </p:cNvPr>
          <p:cNvPicPr>
            <a:picLocks noChangeAspect="1"/>
          </p:cNvPicPr>
          <p:nvPr/>
        </p:nvPicPr>
        <p:blipFill>
          <a:blip r:embed="rId5"/>
          <a:stretch>
            <a:fillRect/>
          </a:stretch>
        </p:blipFill>
        <p:spPr>
          <a:xfrm>
            <a:off x="7745765" y="2001337"/>
            <a:ext cx="4165676" cy="4113211"/>
          </a:xfrm>
          <a:prstGeom prst="rect">
            <a:avLst/>
          </a:prstGeom>
        </p:spPr>
      </p:pic>
    </p:spTree>
    <p:extLst>
      <p:ext uri="{BB962C8B-B14F-4D97-AF65-F5344CB8AC3E}">
        <p14:creationId xmlns:p14="http://schemas.microsoft.com/office/powerpoint/2010/main" val="635103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9920" y="956029"/>
            <a:ext cx="7937840"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Disability Services</a:t>
            </a:r>
          </a:p>
        </p:txBody>
      </p:sp>
      <p:sp>
        <p:nvSpPr>
          <p:cNvPr id="12" name="Rectangle 11"/>
          <p:cNvSpPr/>
          <p:nvPr/>
        </p:nvSpPr>
        <p:spPr>
          <a:xfrm>
            <a:off x="809920" y="2281592"/>
            <a:ext cx="8210790" cy="461665"/>
          </a:xfrm>
          <a:prstGeom prst="rect">
            <a:avLst/>
          </a:prstGeom>
        </p:spPr>
        <p:txBody>
          <a:bodyPr wrap="square">
            <a:spAutoFit/>
          </a:bodyPr>
          <a:lstStyle/>
          <a:p>
            <a:r>
              <a:rPr lang="en-GB" sz="2400" b="1" dirty="0"/>
              <a:t>The Disability team can support your studies by:</a:t>
            </a:r>
          </a:p>
        </p:txBody>
      </p:sp>
      <p:sp>
        <p:nvSpPr>
          <p:cNvPr id="13" name="Rectangle 12"/>
          <p:cNvSpPr/>
          <p:nvPr/>
        </p:nvSpPr>
        <p:spPr>
          <a:xfrm>
            <a:off x="809920" y="3053157"/>
            <a:ext cx="11149199" cy="2031325"/>
          </a:xfrm>
          <a:prstGeom prst="rect">
            <a:avLst/>
          </a:prstGeom>
        </p:spPr>
        <p:txBody>
          <a:bodyPr wrap="square">
            <a:spAutoFit/>
          </a:bodyPr>
          <a:lstStyle/>
          <a:p>
            <a:pPr marL="285750" indent="-285750">
              <a:spcAft>
                <a:spcPts val="1200"/>
              </a:spcAft>
              <a:buFont typeface="Arial" panose="020B0604020202020204" pitchFamily="34" charset="0"/>
              <a:buChar char="•"/>
            </a:pPr>
            <a:r>
              <a:rPr lang="en-GB" sz="2400" dirty="0"/>
              <a:t>Advising your academic School on the support you may need in your learning</a:t>
            </a:r>
          </a:p>
          <a:p>
            <a:pPr marL="285750" indent="-285750">
              <a:spcAft>
                <a:spcPts val="1200"/>
              </a:spcAft>
              <a:buFont typeface="Arial" panose="020B0604020202020204" pitchFamily="34" charset="0"/>
              <a:buChar char="•"/>
            </a:pPr>
            <a:r>
              <a:rPr lang="en-GB" sz="2400" dirty="0"/>
              <a:t>Recommending academic adjustments for your course </a:t>
            </a:r>
            <a:endParaRPr lang="en-GB" sz="2400" dirty="0" smtClean="0"/>
          </a:p>
          <a:p>
            <a:pPr marL="285750" indent="-285750">
              <a:spcAft>
                <a:spcPts val="1200"/>
              </a:spcAft>
              <a:buFont typeface="Arial" panose="020B0604020202020204" pitchFamily="34" charset="0"/>
              <a:buChar char="•"/>
            </a:pPr>
            <a:r>
              <a:rPr lang="en-GB" sz="2400" dirty="0" smtClean="0"/>
              <a:t>Giving </a:t>
            </a:r>
            <a:r>
              <a:rPr lang="en-GB" sz="2400" dirty="0"/>
              <a:t>you advice on a range of matters, from funding to assistive technology </a:t>
            </a:r>
          </a:p>
          <a:p>
            <a:pPr marL="285750" indent="-285750">
              <a:spcAft>
                <a:spcPts val="1200"/>
              </a:spcAft>
              <a:buFont typeface="Arial" panose="020B0604020202020204" pitchFamily="34" charset="0"/>
              <a:buChar char="•"/>
            </a:pPr>
            <a:r>
              <a:rPr lang="en-GB" sz="2400" dirty="0"/>
              <a:t>Providing you with ongoing support throughout your time at Leeds </a:t>
            </a:r>
          </a:p>
        </p:txBody>
      </p:sp>
      <p:sp>
        <p:nvSpPr>
          <p:cNvPr id="3" name="TextBox 2">
            <a:extLst>
              <a:ext uri="{FF2B5EF4-FFF2-40B4-BE49-F238E27FC236}">
                <a16:creationId xmlns:a16="http://schemas.microsoft.com/office/drawing/2014/main" id="{B89E09DD-881B-E974-BC20-63A23D55054F}"/>
              </a:ext>
            </a:extLst>
          </p:cNvPr>
          <p:cNvSpPr txBox="1"/>
          <p:nvPr/>
        </p:nvSpPr>
        <p:spPr>
          <a:xfrm>
            <a:off x="809920" y="6314245"/>
            <a:ext cx="466976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a:solidFill>
                  <a:srgbClr val="5B57A1"/>
                </a:solidFill>
                <a:cs typeface="Segoe UI"/>
                <a:hlinkClick r:id="rId3"/>
              </a:rPr>
              <a:t>students.leeds.ac.uk/disabledstudents</a:t>
            </a:r>
            <a:endParaRPr lang="en-GB" b="1">
              <a:cs typeface="Arial"/>
            </a:endParaRPr>
          </a:p>
        </p:txBody>
      </p:sp>
    </p:spTree>
    <p:extLst>
      <p:ext uri="{BB962C8B-B14F-4D97-AF65-F5344CB8AC3E}">
        <p14:creationId xmlns:p14="http://schemas.microsoft.com/office/powerpoint/2010/main" val="21737267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919" y="956029"/>
            <a:ext cx="9385641" cy="1325563"/>
          </a:xfrm>
        </p:spPr>
        <p:txBody>
          <a:bodyPr/>
          <a:lstStyle/>
          <a:p>
            <a:r>
              <a:rPr lang="en-GB"/>
              <a:t>LUU </a:t>
            </a:r>
            <a:r>
              <a:rPr lang="en-GB" err="1"/>
              <a:t>Help&amp;Support</a:t>
            </a:r>
            <a:endParaRPr lang="en-GB"/>
          </a:p>
        </p:txBody>
      </p:sp>
      <p:sp>
        <p:nvSpPr>
          <p:cNvPr id="9" name="Rectangle 8"/>
          <p:cNvSpPr/>
          <p:nvPr/>
        </p:nvSpPr>
        <p:spPr>
          <a:xfrm>
            <a:off x="809919" y="1728768"/>
            <a:ext cx="6470991" cy="1446550"/>
          </a:xfrm>
          <a:prstGeom prst="rect">
            <a:avLst/>
          </a:prstGeom>
          <a:ln>
            <a:noFill/>
          </a:ln>
        </p:spPr>
        <p:txBody>
          <a:bodyPr wrap="square">
            <a:spAutoFit/>
          </a:bodyPr>
          <a:lstStyle/>
          <a:p>
            <a:r>
              <a:rPr lang="en-GB" sz="2200">
                <a:ea typeface="+mn-lt"/>
                <a:cs typeface="+mn-lt"/>
              </a:rPr>
              <a:t>Leeds University Union Help &amp; Support Advisers can help with: </a:t>
            </a:r>
            <a:endParaRPr lang="en-US" sz="2200">
              <a:cs typeface="Arial" panose="020B0604020202020204"/>
            </a:endParaRPr>
          </a:p>
          <a:p>
            <a:r>
              <a:rPr lang="en-GB" sz="2200">
                <a:ea typeface="+mn-lt"/>
                <a:cs typeface="+mn-lt"/>
              </a:rPr>
              <a:t/>
            </a:r>
            <a:br>
              <a:rPr lang="en-GB" sz="2200">
                <a:ea typeface="+mn-lt"/>
                <a:cs typeface="+mn-lt"/>
              </a:rPr>
            </a:br>
            <a:endParaRPr lang="en-GB" sz="2200">
              <a:ea typeface="+mn-lt"/>
              <a:cs typeface="+mn-lt"/>
            </a:endParaRPr>
          </a:p>
        </p:txBody>
      </p:sp>
      <p:sp>
        <p:nvSpPr>
          <p:cNvPr id="18" name="Rounded Rectangle 17" descr="A shape with the words 'Wellbeing and your mental health' written inside.">
            <a:extLst>
              <a:ext uri="{C183D7F6-B498-43B3-948B-1728B52AA6E4}">
                <adec:decorative xmlns="" xmlns:adec="http://schemas.microsoft.com/office/drawing/2017/decorative" val="1"/>
              </a:ext>
            </a:extLst>
          </p:cNvPr>
          <p:cNvSpPr/>
          <p:nvPr/>
        </p:nvSpPr>
        <p:spPr>
          <a:xfrm>
            <a:off x="832282" y="2610072"/>
            <a:ext cx="3365821" cy="835257"/>
          </a:xfrm>
          <a:prstGeom prst="roundRect">
            <a:avLst/>
          </a:prstGeom>
          <a:solidFill>
            <a:srgbClr val="F6F3F0"/>
          </a:solid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ea typeface="+mn-lt"/>
                <a:cs typeface="+mn-lt"/>
              </a:rPr>
              <a:t>Wellbeing and your mental health</a:t>
            </a:r>
          </a:p>
        </p:txBody>
      </p:sp>
      <p:sp>
        <p:nvSpPr>
          <p:cNvPr id="19" name="Rounded Rectangle 18" descr="A shape with the words 'Budgeting and your finances' written inside.">
            <a:extLst>
              <a:ext uri="{C183D7F6-B498-43B3-948B-1728B52AA6E4}">
                <adec:decorative xmlns="" xmlns:adec="http://schemas.microsoft.com/office/drawing/2017/decorative" val="1"/>
              </a:ext>
            </a:extLst>
          </p:cNvPr>
          <p:cNvSpPr/>
          <p:nvPr/>
        </p:nvSpPr>
        <p:spPr>
          <a:xfrm>
            <a:off x="4524129" y="2604602"/>
            <a:ext cx="3372553" cy="792000"/>
          </a:xfrm>
          <a:prstGeom prst="roundRect">
            <a:avLst/>
          </a:prstGeom>
          <a:solidFill>
            <a:srgbClr val="F6F3F0"/>
          </a:solidFill>
          <a:ln w="28575">
            <a:solidFill>
              <a:schemeClr val="accent6"/>
            </a:solidFill>
          </a:ln>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r>
              <a:rPr lang="en-GB" sz="1400" dirty="0">
                <a:ea typeface="+mn-lt"/>
                <a:cs typeface="+mn-lt"/>
              </a:rPr>
              <a:t>Budgeting and your finances</a:t>
            </a:r>
            <a:endParaRPr lang="en-US" dirty="0"/>
          </a:p>
        </p:txBody>
      </p:sp>
      <p:sp>
        <p:nvSpPr>
          <p:cNvPr id="16" name="Rounded Rectangle 15" descr="A shape with the words 'Living in Leeds,&#10;private-sector accommodation &#10;and staying safe' written inside.">
            <a:extLst>
              <a:ext uri="{C183D7F6-B498-43B3-948B-1728B52AA6E4}">
                <adec:decorative xmlns="" xmlns:adec="http://schemas.microsoft.com/office/drawing/2017/decorative" val="1"/>
              </a:ext>
            </a:extLst>
          </p:cNvPr>
          <p:cNvSpPr/>
          <p:nvPr/>
        </p:nvSpPr>
        <p:spPr>
          <a:xfrm>
            <a:off x="832284" y="3607717"/>
            <a:ext cx="3365819" cy="792000"/>
          </a:xfrm>
          <a:prstGeom prst="roundRect">
            <a:avLst/>
          </a:prstGeom>
          <a:solidFill>
            <a:srgbClr val="F6F3F0"/>
          </a:solid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ea typeface="+mn-lt"/>
                <a:cs typeface="+mn-lt"/>
              </a:rPr>
              <a:t>Living in Leeds,</a:t>
            </a:r>
          </a:p>
          <a:p>
            <a:pPr algn="ctr"/>
            <a:r>
              <a:rPr lang="en-GB" sz="1400" dirty="0">
                <a:ea typeface="+mn-lt"/>
                <a:cs typeface="+mn-lt"/>
              </a:rPr>
              <a:t>private-sector accommodation </a:t>
            </a:r>
          </a:p>
          <a:p>
            <a:pPr algn="ctr"/>
            <a:r>
              <a:rPr lang="en-GB" sz="1400" dirty="0">
                <a:ea typeface="+mn-lt"/>
                <a:cs typeface="+mn-lt"/>
              </a:rPr>
              <a:t>and staying </a:t>
            </a:r>
            <a:r>
              <a:rPr lang="en-GB" sz="1400" dirty="0" smtClean="0">
                <a:ea typeface="+mn-lt"/>
                <a:cs typeface="+mn-lt"/>
              </a:rPr>
              <a:t>safe</a:t>
            </a:r>
            <a:endParaRPr lang="en-GB" sz="1400" dirty="0">
              <a:ea typeface="+mn-lt"/>
              <a:cs typeface="+mn-lt"/>
            </a:endParaRPr>
          </a:p>
        </p:txBody>
      </p:sp>
      <p:sp>
        <p:nvSpPr>
          <p:cNvPr id="13" name="Rounded Rectangle 12" descr="A shape with the words 'Exam support, appeal procedures and studying in Leeds' written inside.">
            <a:extLst>
              <a:ext uri="{C183D7F6-B498-43B3-948B-1728B52AA6E4}">
                <adec:decorative xmlns="" xmlns:adec="http://schemas.microsoft.com/office/drawing/2017/decorative" val="1"/>
              </a:ext>
            </a:extLst>
          </p:cNvPr>
          <p:cNvSpPr/>
          <p:nvPr/>
        </p:nvSpPr>
        <p:spPr>
          <a:xfrm>
            <a:off x="4537820" y="3560427"/>
            <a:ext cx="3375285" cy="819761"/>
          </a:xfrm>
          <a:prstGeom prst="roundRect">
            <a:avLst/>
          </a:prstGeom>
          <a:solidFill>
            <a:srgbClr val="F6F3F0"/>
          </a:solid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400" dirty="0">
                <a:ea typeface="+mn-lt"/>
                <a:cs typeface="+mn-lt"/>
              </a:rPr>
              <a:t>Exam support, appeal procedures and studying in Leeds</a:t>
            </a:r>
          </a:p>
        </p:txBody>
      </p:sp>
      <p:sp>
        <p:nvSpPr>
          <p:cNvPr id="17" name="Rounded Rectangle 16" descr="A shape with the words 'Student Life' written inside.">
            <a:extLst>
              <a:ext uri="{C183D7F6-B498-43B3-948B-1728B52AA6E4}">
                <adec:decorative xmlns="" xmlns:adec="http://schemas.microsoft.com/office/drawing/2017/decorative" val="1"/>
              </a:ext>
            </a:extLst>
          </p:cNvPr>
          <p:cNvSpPr/>
          <p:nvPr/>
        </p:nvSpPr>
        <p:spPr>
          <a:xfrm>
            <a:off x="809192" y="4550405"/>
            <a:ext cx="7083456" cy="468728"/>
          </a:xfrm>
          <a:prstGeom prst="roundRect">
            <a:avLst/>
          </a:prstGeom>
          <a:solidFill>
            <a:srgbClr val="F6F3F0"/>
          </a:solidFill>
          <a:ln w="28575">
            <a:solidFill>
              <a:schemeClr val="accent6"/>
            </a:solidFill>
          </a:ln>
        </p:spPr>
        <p:style>
          <a:lnRef idx="2">
            <a:schemeClr val="accent6"/>
          </a:lnRef>
          <a:fillRef idx="1">
            <a:schemeClr val="lt1"/>
          </a:fillRef>
          <a:effectRef idx="0">
            <a:schemeClr val="accent6"/>
          </a:effectRef>
          <a:fontRef idx="minor">
            <a:schemeClr val="dk1"/>
          </a:fontRef>
        </p:style>
        <p:txBody>
          <a:bodyPr lIns="91440" tIns="45720" rIns="91440" bIns="45720" rtlCol="0" anchor="ctr"/>
          <a:lstStyle/>
          <a:p>
            <a:pPr algn="ctr"/>
            <a:r>
              <a:rPr lang="en-GB" sz="1400" dirty="0">
                <a:ea typeface="+mn-lt"/>
                <a:cs typeface="+mn-lt"/>
              </a:rPr>
              <a:t>Student Life</a:t>
            </a:r>
            <a:endParaRPr lang="en-US" dirty="0"/>
          </a:p>
        </p:txBody>
      </p:sp>
      <p:sp>
        <p:nvSpPr>
          <p:cNvPr id="15" name="Rectangle 14"/>
          <p:cNvSpPr/>
          <p:nvPr/>
        </p:nvSpPr>
        <p:spPr>
          <a:xfrm>
            <a:off x="809919" y="5514727"/>
            <a:ext cx="6096000" cy="923330"/>
          </a:xfrm>
          <a:prstGeom prst="rect">
            <a:avLst/>
          </a:prstGeom>
          <a:ln>
            <a:noFill/>
          </a:ln>
        </p:spPr>
        <p:txBody>
          <a:bodyPr>
            <a:spAutoFit/>
          </a:bodyPr>
          <a:lstStyle/>
          <a:p>
            <a:r>
              <a:rPr lang="en-GB" b="1">
                <a:ea typeface="+mn-lt"/>
                <a:cs typeface="+mn-lt"/>
              </a:rPr>
              <a:t>Meet in person       </a:t>
            </a:r>
            <a:r>
              <a:rPr lang="en-GB">
                <a:ea typeface="+mn-lt"/>
                <a:cs typeface="+mn-lt"/>
              </a:rPr>
              <a:t>Foyer of the Students' Union building </a:t>
            </a:r>
          </a:p>
          <a:p>
            <a:r>
              <a:rPr lang="en-GB" b="1">
                <a:ea typeface="+mn-lt"/>
                <a:cs typeface="+mn-lt"/>
              </a:rPr>
              <a:t>Email </a:t>
            </a:r>
            <a:r>
              <a:rPr lang="en-GB">
                <a:ea typeface="+mn-lt"/>
                <a:cs typeface="+mn-lt"/>
              </a:rPr>
              <a:t>		    </a:t>
            </a:r>
            <a:r>
              <a:rPr lang="en-GB" u="sng">
                <a:ea typeface="+mn-lt"/>
                <a:cs typeface="+mn-lt"/>
                <a:hlinkClick r:id="rId3"/>
              </a:rPr>
              <a:t>advice@luu.leeds.ac.uk</a:t>
            </a:r>
            <a:r>
              <a:rPr lang="en-GB">
                <a:ea typeface="+mn-lt"/>
                <a:cs typeface="+mn-lt"/>
              </a:rPr>
              <a:t>  </a:t>
            </a:r>
            <a:endParaRPr lang="en-GB">
              <a:cs typeface="Arial"/>
            </a:endParaRPr>
          </a:p>
          <a:p>
            <a:r>
              <a:rPr lang="en-GB" b="1">
                <a:cs typeface="Arial"/>
              </a:rPr>
              <a:t>Phone	</a:t>
            </a:r>
            <a:r>
              <a:rPr lang="en-GB">
                <a:cs typeface="Arial"/>
              </a:rPr>
              <a:t>	    +44 (</a:t>
            </a:r>
            <a:r>
              <a:rPr lang="en-GB">
                <a:ea typeface="+mn-lt"/>
                <a:cs typeface="+mn-lt"/>
              </a:rPr>
              <a:t>0)113 3801 400</a:t>
            </a:r>
            <a:endParaRPr lang="en-GB">
              <a:cs typeface="Arial"/>
            </a:endParaRPr>
          </a:p>
        </p:txBody>
      </p:sp>
      <p:sp>
        <p:nvSpPr>
          <p:cNvPr id="8" name="Rectangle 7"/>
          <p:cNvSpPr/>
          <p:nvPr/>
        </p:nvSpPr>
        <p:spPr>
          <a:xfrm>
            <a:off x="9679991" y="6218443"/>
            <a:ext cx="2274982" cy="369332"/>
          </a:xfrm>
          <a:prstGeom prst="rect">
            <a:avLst/>
          </a:prstGeom>
        </p:spPr>
        <p:txBody>
          <a:bodyPr wrap="none">
            <a:spAutoFit/>
          </a:bodyPr>
          <a:lstStyle/>
          <a:p>
            <a:r>
              <a:rPr lang="en-GB" b="1">
                <a:hlinkClick r:id="rId4"/>
              </a:rPr>
              <a:t>LUU </a:t>
            </a:r>
            <a:r>
              <a:rPr lang="en-GB" b="1" err="1">
                <a:hlinkClick r:id="rId4"/>
              </a:rPr>
              <a:t>Help&amp;Support</a:t>
            </a:r>
            <a:endParaRPr lang="en-GB" b="1"/>
          </a:p>
        </p:txBody>
      </p:sp>
      <p:pic>
        <p:nvPicPr>
          <p:cNvPr id="6" name="Picture 5" descr="Photo of LUU Help &amp; Support team. There is a member of staff in a green T-shirt in front of a large screen that says &quot;LUU&quot;"/>
          <p:cNvPicPr>
            <a:picLocks noChangeAspect="1"/>
          </p:cNvPicPr>
          <p:nvPr/>
        </p:nvPicPr>
        <p:blipFill rotWithShape="1">
          <a:blip r:embed="rId5"/>
          <a:srcRect t="476" b="271"/>
          <a:stretch/>
        </p:blipFill>
        <p:spPr>
          <a:xfrm>
            <a:off x="8251807" y="1672320"/>
            <a:ext cx="3703166" cy="1958110"/>
          </a:xfrm>
          <a:prstGeom prst="rect">
            <a:avLst/>
          </a:prstGeom>
        </p:spPr>
      </p:pic>
      <p:pic>
        <p:nvPicPr>
          <p:cNvPr id="7" name="Picture 6" descr="Photo of LUU help and support desk. A member of staff in a green T-shirt advising a customer wearing black."/>
          <p:cNvPicPr>
            <a:picLocks noChangeAspect="1"/>
          </p:cNvPicPr>
          <p:nvPr/>
        </p:nvPicPr>
        <p:blipFill rotWithShape="1">
          <a:blip r:embed="rId6"/>
          <a:srcRect t="468" b="236"/>
          <a:stretch/>
        </p:blipFill>
        <p:spPr>
          <a:xfrm>
            <a:off x="8251807" y="3899200"/>
            <a:ext cx="3703166" cy="2050473"/>
          </a:xfrm>
          <a:prstGeom prst="rect">
            <a:avLst/>
          </a:prstGeom>
        </p:spPr>
      </p:pic>
    </p:spTree>
    <p:extLst>
      <p:ext uri="{BB962C8B-B14F-4D97-AF65-F5344CB8AC3E}">
        <p14:creationId xmlns:p14="http://schemas.microsoft.com/office/powerpoint/2010/main" val="38798996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6466FE7-C875-0654-A450-75BEE5A2DB7B}"/>
              </a:ext>
            </a:extLst>
          </p:cNvPr>
          <p:cNvSpPr>
            <a:spLocks noGrp="1"/>
          </p:cNvSpPr>
          <p:nvPr/>
        </p:nvSpPr>
        <p:spPr>
          <a:xfrm>
            <a:off x="952795" y="1123618"/>
            <a:ext cx="7227594" cy="1325563"/>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4400" b="1" i="0" kern="1200">
                <a:solidFill>
                  <a:schemeClr val="bg2"/>
                </a:solidFill>
                <a:latin typeface="+mj-lt"/>
                <a:ea typeface="+mj-ea"/>
                <a:cs typeface="+mj-cs"/>
              </a:defRPr>
            </a:lvl1pPr>
          </a:lstStyle>
          <a:p>
            <a:r>
              <a:rPr lang="en-US">
                <a:solidFill>
                  <a:srgbClr val="000000"/>
                </a:solidFill>
                <a:latin typeface="Times New Roman"/>
                <a:cs typeface="Times New Roman"/>
              </a:rPr>
              <a:t>Student Information Service (SIS)</a:t>
            </a:r>
            <a:endParaRPr lang="en-US" b="0">
              <a:solidFill>
                <a:srgbClr val="000000"/>
              </a:solidFill>
              <a:latin typeface="Times New Roman"/>
              <a:cs typeface="Times New Roman"/>
            </a:endParaRPr>
          </a:p>
        </p:txBody>
      </p:sp>
      <p:pic>
        <p:nvPicPr>
          <p:cNvPr id="6" name="Picture Placeholder 2" descr="A photo of the Maurice Keyworth building."/>
          <p:cNvPicPr>
            <a:picLocks noChangeAspect="1"/>
          </p:cNvPicPr>
          <p:nvPr/>
        </p:nvPicPr>
        <p:blipFill rotWithShape="1">
          <a:blip r:embed="rId3" cstate="screen">
            <a:extLst>
              <a:ext uri="{28A0092B-C50C-407E-A947-70E740481C1C}">
                <a14:useLocalDpi xmlns:a14="http://schemas.microsoft.com/office/drawing/2010/main"/>
              </a:ext>
            </a:extLst>
          </a:blip>
          <a:srcRect l="302" t="264" r="203" b="321"/>
          <a:stretch/>
        </p:blipFill>
        <p:spPr>
          <a:xfrm>
            <a:off x="7712188" y="2750401"/>
            <a:ext cx="1980000" cy="1728000"/>
          </a:xfrm>
          <a:prstGeom prst="rect">
            <a:avLst/>
          </a:prstGeom>
          <a:ln>
            <a:noFill/>
          </a:ln>
        </p:spPr>
      </p:pic>
      <p:sp>
        <p:nvSpPr>
          <p:cNvPr id="11" name="TextBox 10">
            <a:extLst>
              <a:ext uri="{FF2B5EF4-FFF2-40B4-BE49-F238E27FC236}">
                <a16:creationId xmlns:a16="http://schemas.microsoft.com/office/drawing/2014/main" id="{E5E67E1E-A89A-5024-B2F3-F5C40B4ACB66}"/>
              </a:ext>
            </a:extLst>
          </p:cNvPr>
          <p:cNvSpPr txBox="1"/>
          <p:nvPr/>
        </p:nvSpPr>
        <p:spPr>
          <a:xfrm>
            <a:off x="952795" y="2736903"/>
            <a:ext cx="6758931" cy="36307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90000"/>
              </a:lnSpc>
              <a:spcBef>
                <a:spcPts val="1000"/>
              </a:spcBef>
              <a:spcAft>
                <a:spcPts val="1600"/>
              </a:spcAft>
            </a:pPr>
            <a:r>
              <a:rPr lang="en-GB" dirty="0">
                <a:latin typeface="Arial"/>
                <a:cs typeface="Arial"/>
              </a:rPr>
              <a:t>Get help with questions relating to registration, identity checks, and a range of other matters around </a:t>
            </a:r>
            <a:r>
              <a:rPr lang="en-GB" dirty="0">
                <a:ea typeface="+mn-lt"/>
                <a:cs typeface="+mn-lt"/>
              </a:rPr>
              <a:t>university life, your studies and more </a:t>
            </a:r>
            <a:r>
              <a:rPr lang="en-GB" dirty="0">
                <a:latin typeface="Arial"/>
                <a:cs typeface="Arial"/>
              </a:rPr>
              <a:t>throughout your studies.</a:t>
            </a:r>
            <a:endParaRPr lang="en-US" dirty="0">
              <a:cs typeface="Arial"/>
            </a:endParaRPr>
          </a:p>
          <a:p>
            <a:pPr marL="285750" indent="-285750">
              <a:spcBef>
                <a:spcPts val="1200"/>
              </a:spcBef>
              <a:spcAft>
                <a:spcPts val="1200"/>
              </a:spcAft>
              <a:buFont typeface="Arial,Sans-Serif"/>
              <a:buChar char="•"/>
            </a:pPr>
            <a:r>
              <a:rPr lang="en-GB" dirty="0">
                <a:latin typeface="Arial"/>
                <a:cs typeface="Arial"/>
              </a:rPr>
              <a:t>Available Monday to Friday 9am – </a:t>
            </a:r>
            <a:r>
              <a:rPr lang="en-GB" dirty="0" smtClean="0">
                <a:latin typeface="Arial"/>
                <a:cs typeface="Arial"/>
              </a:rPr>
              <a:t>5pm in </a:t>
            </a:r>
            <a:r>
              <a:rPr lang="en-GB" dirty="0">
                <a:latin typeface="Arial"/>
                <a:cs typeface="Arial"/>
              </a:rPr>
              <a:t>person at </a:t>
            </a:r>
            <a:r>
              <a:rPr lang="en-GB" b="1" dirty="0">
                <a:latin typeface="Arial"/>
                <a:cs typeface="Arial"/>
              </a:rPr>
              <a:t>5 Student Information Points</a:t>
            </a:r>
            <a:r>
              <a:rPr lang="en-GB" dirty="0">
                <a:latin typeface="Arial"/>
                <a:cs typeface="Arial"/>
              </a:rPr>
              <a:t> on </a:t>
            </a:r>
            <a:r>
              <a:rPr lang="en-GB" dirty="0" smtClean="0">
                <a:latin typeface="Arial"/>
                <a:cs typeface="Arial"/>
              </a:rPr>
              <a:t>campus.</a:t>
            </a:r>
          </a:p>
          <a:p>
            <a:pPr marL="285750" indent="-285750">
              <a:spcBef>
                <a:spcPts val="1200"/>
              </a:spcBef>
              <a:spcAft>
                <a:spcPts val="1200"/>
              </a:spcAft>
              <a:buFont typeface="Arial,Sans-Serif"/>
              <a:buChar char="•"/>
            </a:pPr>
            <a:r>
              <a:rPr lang="en-GB" dirty="0" smtClean="0">
                <a:latin typeface="Arial"/>
                <a:cs typeface="Arial"/>
              </a:rPr>
              <a:t>Email</a:t>
            </a:r>
            <a:r>
              <a:rPr lang="en-GB" dirty="0">
                <a:latin typeface="Arial"/>
                <a:cs typeface="Arial"/>
              </a:rPr>
              <a:t>: </a:t>
            </a:r>
            <a:r>
              <a:rPr lang="en-GB" dirty="0">
                <a:latin typeface="Arial"/>
                <a:cs typeface="Arial"/>
                <a:hlinkClick r:id="rId4"/>
              </a:rPr>
              <a:t>studentinfo@leeds.ac.uk</a:t>
            </a:r>
            <a:endParaRPr lang="en-US" dirty="0">
              <a:latin typeface="Calibri" panose="020F0502020204030204"/>
              <a:cs typeface="Calibri" panose="020F0502020204030204"/>
            </a:endParaRPr>
          </a:p>
          <a:p>
            <a:pPr marL="285750" indent="-285750">
              <a:spcBef>
                <a:spcPts val="1200"/>
              </a:spcBef>
              <a:spcAft>
                <a:spcPts val="1200"/>
              </a:spcAft>
              <a:buFont typeface="Arial,Sans-Serif"/>
              <a:buChar char="•"/>
            </a:pPr>
            <a:r>
              <a:rPr lang="en-GB" dirty="0">
                <a:latin typeface="Arial"/>
                <a:cs typeface="Arial"/>
              </a:rPr>
              <a:t>Phone: 0800 9150402 (Inside the UK)  </a:t>
            </a:r>
            <a:br>
              <a:rPr lang="en-GB" dirty="0">
                <a:latin typeface="Arial"/>
                <a:cs typeface="Arial"/>
              </a:rPr>
            </a:br>
            <a:r>
              <a:rPr lang="en-GB" dirty="0">
                <a:latin typeface="Arial"/>
                <a:cs typeface="Arial"/>
              </a:rPr>
              <a:t>+44 (0)113 3437000 (Outside the UK)</a:t>
            </a:r>
            <a:endParaRPr lang="en-US" dirty="0">
              <a:ea typeface="+mn-lt"/>
              <a:cs typeface="+mn-lt"/>
            </a:endParaRPr>
          </a:p>
          <a:p>
            <a:pPr algn="l"/>
            <a:endParaRPr lang="en-US" dirty="0">
              <a:ea typeface="Calibri"/>
              <a:cs typeface="Calibri"/>
            </a:endParaRPr>
          </a:p>
        </p:txBody>
      </p:sp>
      <p:pic>
        <p:nvPicPr>
          <p:cNvPr id="13" name="Picture Placeholder 5" descr="A photo of the front of Beech Grove House.">
            <a:extLst>
              <a:ext uri="{FF2B5EF4-FFF2-40B4-BE49-F238E27FC236}">
                <a16:creationId xmlns:a16="http://schemas.microsoft.com/office/drawing/2014/main" id="{783740C9-2964-7D70-FFE3-F30FC5D17CCA}"/>
              </a:ext>
            </a:extLst>
          </p:cNvPr>
          <p:cNvPicPr>
            <a:picLocks noChangeAspect="1"/>
          </p:cNvPicPr>
          <p:nvPr/>
        </p:nvPicPr>
        <p:blipFill rotWithShape="1">
          <a:blip r:embed="rId5"/>
          <a:srcRect l="2" t="27" r="33" b="33"/>
          <a:stretch/>
        </p:blipFill>
        <p:spPr>
          <a:xfrm rot="5400000">
            <a:off x="7838727" y="4523724"/>
            <a:ext cx="1727200" cy="1981200"/>
          </a:xfrm>
          <a:prstGeom prst="rect">
            <a:avLst/>
          </a:prstGeom>
          <a:ln>
            <a:noFill/>
          </a:ln>
        </p:spPr>
      </p:pic>
      <p:pic>
        <p:nvPicPr>
          <p:cNvPr id="15" name="Picture Placeholder 14" descr="A photo of the help desk in the Parkinson Building.">
            <a:extLst>
              <a:ext uri="{FF2B5EF4-FFF2-40B4-BE49-F238E27FC236}">
                <a16:creationId xmlns:a16="http://schemas.microsoft.com/office/drawing/2014/main" id="{8E7FE87A-41A3-9DB4-6DEA-881F379DBDE3}"/>
              </a:ext>
            </a:extLst>
          </p:cNvPr>
          <p:cNvPicPr>
            <a:picLocks noChangeAspect="1"/>
          </p:cNvPicPr>
          <p:nvPr/>
        </p:nvPicPr>
        <p:blipFill rotWithShape="1">
          <a:blip r:embed="rId6"/>
          <a:srcRect l="22" t="10" r="12" b="35"/>
          <a:stretch/>
        </p:blipFill>
        <p:spPr>
          <a:xfrm rot="5400000">
            <a:off x="10034329" y="2596319"/>
            <a:ext cx="1612181" cy="1893349"/>
          </a:xfrm>
          <a:prstGeom prst="rect">
            <a:avLst/>
          </a:prstGeom>
          <a:ln>
            <a:noFill/>
          </a:ln>
        </p:spPr>
      </p:pic>
      <p:sp>
        <p:nvSpPr>
          <p:cNvPr id="3" name="Rectangle 2"/>
          <p:cNvSpPr/>
          <p:nvPr/>
        </p:nvSpPr>
        <p:spPr>
          <a:xfrm>
            <a:off x="9892893" y="6058540"/>
            <a:ext cx="1980000" cy="316083"/>
          </a:xfrm>
          <a:prstGeom prst="rect">
            <a:avLst/>
          </a:prstGeom>
          <a:solidFill>
            <a:srgbClr val="F6F3F0"/>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200" b="1">
                <a:solidFill>
                  <a:schemeClr val="tx1"/>
                </a:solidFill>
                <a:cs typeface="Arial"/>
              </a:rPr>
              <a:t>Worsley Building</a:t>
            </a:r>
          </a:p>
        </p:txBody>
      </p:sp>
      <p:sp>
        <p:nvSpPr>
          <p:cNvPr id="18" name="Rectangle 17"/>
          <p:cNvSpPr/>
          <p:nvPr/>
        </p:nvSpPr>
        <p:spPr>
          <a:xfrm>
            <a:off x="7712188" y="6058540"/>
            <a:ext cx="1980000" cy="319384"/>
          </a:xfrm>
          <a:prstGeom prst="rect">
            <a:avLst/>
          </a:prstGeom>
          <a:solidFill>
            <a:srgbClr val="F6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tx1"/>
                </a:solidFill>
                <a:cs typeface="Arial"/>
              </a:rPr>
              <a:t>Beech Grove House</a:t>
            </a:r>
          </a:p>
        </p:txBody>
      </p:sp>
      <p:sp>
        <p:nvSpPr>
          <p:cNvPr id="19" name="Rectangle 18"/>
          <p:cNvSpPr/>
          <p:nvPr/>
        </p:nvSpPr>
        <p:spPr>
          <a:xfrm>
            <a:off x="7712188" y="4160900"/>
            <a:ext cx="1980000" cy="316083"/>
          </a:xfrm>
          <a:prstGeom prst="rect">
            <a:avLst/>
          </a:prstGeom>
          <a:solidFill>
            <a:srgbClr val="F6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a:solidFill>
                  <a:schemeClr val="tx1"/>
                </a:solidFill>
                <a:cs typeface="Arial"/>
              </a:rPr>
              <a:t>Maurice Keyworth</a:t>
            </a:r>
          </a:p>
        </p:txBody>
      </p:sp>
      <p:sp>
        <p:nvSpPr>
          <p:cNvPr id="20" name="Rectangle 19"/>
          <p:cNvSpPr/>
          <p:nvPr/>
        </p:nvSpPr>
        <p:spPr>
          <a:xfrm>
            <a:off x="9855787" y="4162317"/>
            <a:ext cx="2031483" cy="314665"/>
          </a:xfrm>
          <a:prstGeom prst="rect">
            <a:avLst/>
          </a:prstGeom>
          <a:solidFill>
            <a:srgbClr val="F6F3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cs typeface="Arial"/>
              </a:rPr>
              <a:t>Parkinson Building</a:t>
            </a:r>
          </a:p>
        </p:txBody>
      </p:sp>
      <p:pic>
        <p:nvPicPr>
          <p:cNvPr id="2" name="Picture 1" descr="A photo of the outside of the outside of the Worsley Building.">
            <a:extLst>
              <a:ext uri="{FF2B5EF4-FFF2-40B4-BE49-F238E27FC236}">
                <a16:creationId xmlns:a16="http://schemas.microsoft.com/office/drawing/2014/main" id="{652816E0-C642-983F-4C2F-0B5CBEBF0869}"/>
              </a:ext>
            </a:extLst>
          </p:cNvPr>
          <p:cNvPicPr>
            <a:picLocks noChangeAspect="1"/>
          </p:cNvPicPr>
          <p:nvPr/>
        </p:nvPicPr>
        <p:blipFill rotWithShape="1">
          <a:blip r:embed="rId7"/>
          <a:srcRect t="3" r="-394"/>
          <a:stretch/>
        </p:blipFill>
        <p:spPr>
          <a:xfrm>
            <a:off x="9855787" y="4644280"/>
            <a:ext cx="2115670" cy="1411990"/>
          </a:xfrm>
          <a:prstGeom prst="rect">
            <a:avLst/>
          </a:prstGeom>
        </p:spPr>
      </p:pic>
      <p:sp>
        <p:nvSpPr>
          <p:cNvPr id="7" name="Rectangle 6"/>
          <p:cNvSpPr/>
          <p:nvPr/>
        </p:nvSpPr>
        <p:spPr>
          <a:xfrm>
            <a:off x="952056" y="6189957"/>
            <a:ext cx="3262432" cy="369332"/>
          </a:xfrm>
          <a:prstGeom prst="rect">
            <a:avLst/>
          </a:prstGeom>
        </p:spPr>
        <p:txBody>
          <a:bodyPr wrap="none">
            <a:spAutoFit/>
          </a:bodyPr>
          <a:lstStyle/>
          <a:p>
            <a:r>
              <a:rPr lang="en-GB" b="1" dirty="0" smtClean="0">
                <a:hlinkClick r:id="rId8"/>
              </a:rPr>
              <a:t>Student Information Service</a:t>
            </a:r>
            <a:endParaRPr lang="en-GB" b="1" dirty="0"/>
          </a:p>
        </p:txBody>
      </p:sp>
    </p:spTree>
    <p:extLst>
      <p:ext uri="{BB962C8B-B14F-4D97-AF65-F5344CB8AC3E}">
        <p14:creationId xmlns:p14="http://schemas.microsoft.com/office/powerpoint/2010/main" val="2517867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809920" y="956029"/>
            <a:ext cx="7227593"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Healthcare glossary</a:t>
            </a:r>
          </a:p>
        </p:txBody>
      </p:sp>
      <p:sp>
        <p:nvSpPr>
          <p:cNvPr id="2" name="Rounded Rectangle 1" descr="A frame with 'GP' written inside.">
            <a:extLst>
              <a:ext uri="{C183D7F6-B498-43B3-948B-1728B52AA6E4}">
                <adec:decorative xmlns="" xmlns:adec="http://schemas.microsoft.com/office/drawing/2017/decorative" val="1"/>
              </a:ext>
            </a:extLst>
          </p:cNvPr>
          <p:cNvSpPr/>
          <p:nvPr/>
        </p:nvSpPr>
        <p:spPr>
          <a:xfrm>
            <a:off x="1049406" y="2281592"/>
            <a:ext cx="2398796" cy="655608"/>
          </a:xfrm>
          <a:prstGeom prst="roundRect">
            <a:avLst/>
          </a:prstGeom>
          <a:solidFill>
            <a:srgbClr val="F6F3F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solidFill>
                  <a:schemeClr val="tx1"/>
                </a:solidFill>
                <a:cs typeface="Arial"/>
              </a:rPr>
              <a:t>GP</a:t>
            </a:r>
            <a:endParaRPr lang="en-GB" sz="2400" b="1">
              <a:solidFill>
                <a:schemeClr val="tx1"/>
              </a:solidFill>
            </a:endParaRPr>
          </a:p>
        </p:txBody>
      </p:sp>
      <p:sp>
        <p:nvSpPr>
          <p:cNvPr id="6" name="Rounded Rectangle 5" descr="A frame with the following sentence written inside: General practitioner, doctor">
            <a:extLst>
              <a:ext uri="{C183D7F6-B498-43B3-948B-1728B52AA6E4}">
                <adec:decorative xmlns="" xmlns:adec="http://schemas.microsoft.com/office/drawing/2017/decorative" val="1"/>
              </a:ext>
            </a:extLst>
          </p:cNvPr>
          <p:cNvSpPr/>
          <p:nvPr/>
        </p:nvSpPr>
        <p:spPr>
          <a:xfrm>
            <a:off x="1049406" y="3067298"/>
            <a:ext cx="2398796" cy="1057029"/>
          </a:xfrm>
          <a:prstGeom prst="roundRect">
            <a:avLst/>
          </a:prstGeom>
          <a:solidFill>
            <a:srgbClr val="F6F3F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cs typeface="Arial"/>
              </a:rPr>
              <a:t>General Practitioner,</a:t>
            </a:r>
          </a:p>
          <a:p>
            <a:pPr algn="ctr"/>
            <a:r>
              <a:rPr lang="en-GB">
                <a:solidFill>
                  <a:schemeClr val="tx1"/>
                </a:solidFill>
                <a:cs typeface="Arial"/>
              </a:rPr>
              <a:t>doctor</a:t>
            </a:r>
          </a:p>
        </p:txBody>
      </p:sp>
      <p:sp>
        <p:nvSpPr>
          <p:cNvPr id="3" name="Rounded Rectangle 2" descr="A frame with 'GP Surgery' written inside.">
            <a:extLst>
              <a:ext uri="{C183D7F6-B498-43B3-948B-1728B52AA6E4}">
                <adec:decorative xmlns="" xmlns:adec="http://schemas.microsoft.com/office/drawing/2017/decorative" val="1"/>
              </a:ext>
            </a:extLst>
          </p:cNvPr>
          <p:cNvSpPr/>
          <p:nvPr/>
        </p:nvSpPr>
        <p:spPr>
          <a:xfrm>
            <a:off x="3805517" y="2269618"/>
            <a:ext cx="2398796" cy="655608"/>
          </a:xfrm>
          <a:prstGeom prst="roundRect">
            <a:avLst/>
          </a:prstGeom>
          <a:solidFill>
            <a:srgbClr val="F6F3F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solidFill>
                  <a:schemeClr val="tx1"/>
                </a:solidFill>
                <a:cs typeface="Arial"/>
              </a:rPr>
              <a:t>GP Surgery</a:t>
            </a:r>
            <a:endParaRPr lang="en-GB" sz="2400" b="1">
              <a:solidFill>
                <a:schemeClr val="tx1"/>
              </a:solidFill>
            </a:endParaRPr>
          </a:p>
        </p:txBody>
      </p:sp>
      <p:sp>
        <p:nvSpPr>
          <p:cNvPr id="7" name="Rounded Rectangle 6" descr="A frame with the following sentence written inside: Where a GP works&#10;(medical centre or medical practice)&#10;">
            <a:extLst>
              <a:ext uri="{C183D7F6-B498-43B3-948B-1728B52AA6E4}">
                <adec:decorative xmlns="" xmlns:adec="http://schemas.microsoft.com/office/drawing/2017/decorative" val="1"/>
              </a:ext>
            </a:extLst>
          </p:cNvPr>
          <p:cNvSpPr/>
          <p:nvPr/>
        </p:nvSpPr>
        <p:spPr>
          <a:xfrm>
            <a:off x="3805517" y="3067297"/>
            <a:ext cx="2398796" cy="1057029"/>
          </a:xfrm>
          <a:prstGeom prst="roundRect">
            <a:avLst/>
          </a:prstGeom>
          <a:solidFill>
            <a:srgbClr val="F6F3F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chemeClr val="tx1"/>
                </a:solidFill>
                <a:cs typeface="Arial"/>
              </a:rPr>
              <a:t>Where a GP works</a:t>
            </a:r>
          </a:p>
          <a:p>
            <a:pPr algn="ctr"/>
            <a:r>
              <a:rPr lang="en-GB" sz="2000" dirty="0">
                <a:solidFill>
                  <a:schemeClr val="tx1"/>
                </a:solidFill>
                <a:cs typeface="Arial"/>
              </a:rPr>
              <a:t>(medical centre or medical practice)</a:t>
            </a:r>
            <a:endParaRPr lang="en-GB" sz="2000" dirty="0">
              <a:solidFill>
                <a:schemeClr val="tx1"/>
              </a:solidFill>
            </a:endParaRPr>
          </a:p>
        </p:txBody>
      </p:sp>
      <p:sp>
        <p:nvSpPr>
          <p:cNvPr id="4" name="Rounded Rectangle 3" descr="A frame with 'UTC' written inside">
            <a:extLst>
              <a:ext uri="{C183D7F6-B498-43B3-948B-1728B52AA6E4}">
                <adec:decorative xmlns="" xmlns:adec="http://schemas.microsoft.com/office/drawing/2017/decorative" val="1"/>
              </a:ext>
            </a:extLst>
          </p:cNvPr>
          <p:cNvSpPr/>
          <p:nvPr/>
        </p:nvSpPr>
        <p:spPr>
          <a:xfrm>
            <a:off x="6572514" y="2281592"/>
            <a:ext cx="2398796" cy="655608"/>
          </a:xfrm>
          <a:prstGeom prst="roundRect">
            <a:avLst/>
          </a:prstGeom>
          <a:solidFill>
            <a:srgbClr val="F6F3F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solidFill>
                  <a:schemeClr val="tx1"/>
                </a:solidFill>
                <a:cs typeface="Arial"/>
              </a:rPr>
              <a:t>UTC</a:t>
            </a:r>
            <a:endParaRPr lang="en-GB" sz="2400" b="1">
              <a:solidFill>
                <a:schemeClr val="tx1"/>
              </a:solidFill>
            </a:endParaRPr>
          </a:p>
        </p:txBody>
      </p:sp>
      <p:sp>
        <p:nvSpPr>
          <p:cNvPr id="8" name="Rounded Rectangle 7" descr="A frame with the following sentence written inside: Urgent Treatment Centre&#10;(walk-in centre)&#10;">
            <a:extLst>
              <a:ext uri="{C183D7F6-B498-43B3-948B-1728B52AA6E4}">
                <adec:decorative xmlns="" xmlns:adec="http://schemas.microsoft.com/office/drawing/2017/decorative" val="1"/>
              </a:ext>
            </a:extLst>
          </p:cNvPr>
          <p:cNvSpPr/>
          <p:nvPr/>
        </p:nvSpPr>
        <p:spPr>
          <a:xfrm>
            <a:off x="6572515" y="3056410"/>
            <a:ext cx="2398796" cy="1057029"/>
          </a:xfrm>
          <a:prstGeom prst="roundRect">
            <a:avLst/>
          </a:prstGeom>
          <a:solidFill>
            <a:srgbClr val="F6F3F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cs typeface="Arial"/>
              </a:rPr>
              <a:t>Urgent Treatment Centre</a:t>
            </a:r>
          </a:p>
          <a:p>
            <a:pPr algn="ctr"/>
            <a:r>
              <a:rPr lang="en-GB" dirty="0">
                <a:solidFill>
                  <a:schemeClr val="tx1"/>
                </a:solidFill>
                <a:cs typeface="Arial"/>
              </a:rPr>
              <a:t>(walk-in centre)</a:t>
            </a:r>
            <a:endParaRPr lang="en-GB" dirty="0">
              <a:solidFill>
                <a:schemeClr val="tx1"/>
              </a:solidFill>
            </a:endParaRPr>
          </a:p>
        </p:txBody>
      </p:sp>
      <p:sp>
        <p:nvSpPr>
          <p:cNvPr id="5" name="Rounded Rectangle 4" descr="A frame with 'A&amp;E' written inside">
            <a:extLst>
              <a:ext uri="{C183D7F6-B498-43B3-948B-1728B52AA6E4}">
                <adec:decorative xmlns="" xmlns:adec="http://schemas.microsoft.com/office/drawing/2017/decorative" val="1"/>
              </a:ext>
            </a:extLst>
          </p:cNvPr>
          <p:cNvSpPr/>
          <p:nvPr/>
        </p:nvSpPr>
        <p:spPr>
          <a:xfrm>
            <a:off x="9339511" y="2281592"/>
            <a:ext cx="2398796" cy="655608"/>
          </a:xfrm>
          <a:prstGeom prst="roundRect">
            <a:avLst/>
          </a:prstGeom>
          <a:solidFill>
            <a:srgbClr val="F6F3F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a:solidFill>
                  <a:schemeClr val="tx1"/>
                </a:solidFill>
                <a:cs typeface="Arial"/>
              </a:rPr>
              <a:t>A&amp;E</a:t>
            </a:r>
            <a:endParaRPr lang="en-GB" sz="2400" b="1">
              <a:solidFill>
                <a:schemeClr val="tx1"/>
              </a:solidFill>
            </a:endParaRPr>
          </a:p>
        </p:txBody>
      </p:sp>
      <p:sp>
        <p:nvSpPr>
          <p:cNvPr id="9" name="Rounded Rectangle 8" descr="A frame with the following sentence written inside: Accident and Emergency &#10;">
            <a:extLst>
              <a:ext uri="{C183D7F6-B498-43B3-948B-1728B52AA6E4}">
                <adec:decorative xmlns="" xmlns:adec="http://schemas.microsoft.com/office/drawing/2017/decorative" val="1"/>
              </a:ext>
            </a:extLst>
          </p:cNvPr>
          <p:cNvSpPr/>
          <p:nvPr/>
        </p:nvSpPr>
        <p:spPr>
          <a:xfrm>
            <a:off x="9339511" y="3067296"/>
            <a:ext cx="2398796" cy="1057029"/>
          </a:xfrm>
          <a:prstGeom prst="roundRect">
            <a:avLst/>
          </a:prstGeom>
          <a:solidFill>
            <a:srgbClr val="F6F3F0"/>
          </a:solid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2000" dirty="0">
                <a:solidFill>
                  <a:schemeClr val="tx1"/>
                </a:solidFill>
                <a:cs typeface="Arial"/>
              </a:rPr>
              <a:t>Accident and Emergency </a:t>
            </a:r>
          </a:p>
        </p:txBody>
      </p:sp>
      <p:pic>
        <p:nvPicPr>
          <p:cNvPr id="13" name="Picture 12" descr="Cartoon image of a building with a doctor standing in front of it, next to a sign that says &quot;Open everyday&quot;."/>
          <p:cNvPicPr>
            <a:picLocks noChangeAspect="1"/>
          </p:cNvPicPr>
          <p:nvPr/>
        </p:nvPicPr>
        <p:blipFill rotWithShape="1">
          <a:blip r:embed="rId3"/>
          <a:srcRect t="173" r="-58"/>
          <a:stretch/>
        </p:blipFill>
        <p:spPr>
          <a:xfrm>
            <a:off x="6821714" y="4274572"/>
            <a:ext cx="1611978" cy="2185842"/>
          </a:xfrm>
          <a:prstGeom prst="rect">
            <a:avLst/>
          </a:prstGeom>
        </p:spPr>
      </p:pic>
      <p:pic>
        <p:nvPicPr>
          <p:cNvPr id="21" name="Picture 20" descr="A cartoon image of a doctor in a lab coat and face mask taking notes."/>
          <p:cNvPicPr>
            <a:picLocks noChangeAspect="1"/>
          </p:cNvPicPr>
          <p:nvPr/>
        </p:nvPicPr>
        <p:blipFill>
          <a:blip r:embed="rId4"/>
          <a:stretch>
            <a:fillRect/>
          </a:stretch>
        </p:blipFill>
        <p:spPr>
          <a:xfrm>
            <a:off x="1550577" y="4269033"/>
            <a:ext cx="1568563" cy="2019050"/>
          </a:xfrm>
          <a:prstGeom prst="rect">
            <a:avLst/>
          </a:prstGeom>
        </p:spPr>
      </p:pic>
      <p:pic>
        <p:nvPicPr>
          <p:cNvPr id="22" name="Picture 21" descr="Cartoon image of a hospital with a helicopter, ambulance, and two medical staff members."/>
          <p:cNvPicPr>
            <a:picLocks noChangeAspect="1"/>
          </p:cNvPicPr>
          <p:nvPr/>
        </p:nvPicPr>
        <p:blipFill>
          <a:blip r:embed="rId5"/>
          <a:stretch>
            <a:fillRect/>
          </a:stretch>
        </p:blipFill>
        <p:spPr>
          <a:xfrm>
            <a:off x="9265225" y="4270596"/>
            <a:ext cx="2467471" cy="2169887"/>
          </a:xfrm>
          <a:prstGeom prst="rect">
            <a:avLst/>
          </a:prstGeom>
        </p:spPr>
      </p:pic>
      <p:pic>
        <p:nvPicPr>
          <p:cNvPr id="23" name="Picture 22" descr="Cartoon image of a building with a doctor standing in front of it, next to a sign that says &quot;Open Monday to Friday&quot;."/>
          <p:cNvPicPr>
            <a:picLocks noChangeAspect="1"/>
          </p:cNvPicPr>
          <p:nvPr/>
        </p:nvPicPr>
        <p:blipFill>
          <a:blip r:embed="rId6"/>
          <a:stretch>
            <a:fillRect/>
          </a:stretch>
        </p:blipFill>
        <p:spPr>
          <a:xfrm>
            <a:off x="4366726" y="4274572"/>
            <a:ext cx="1515863" cy="2264360"/>
          </a:xfrm>
          <a:prstGeom prst="rect">
            <a:avLst/>
          </a:prstGeom>
        </p:spPr>
      </p:pic>
    </p:spTree>
    <p:extLst>
      <p:ext uri="{BB962C8B-B14F-4D97-AF65-F5344CB8AC3E}">
        <p14:creationId xmlns:p14="http://schemas.microsoft.com/office/powerpoint/2010/main" val="23782850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cs typeface="Times New Roman"/>
              </a:rPr>
              <a:t>Help with registering</a:t>
            </a:r>
            <a:br>
              <a:rPr lang="en-US" dirty="0" smtClean="0">
                <a:solidFill>
                  <a:srgbClr val="000000"/>
                </a:solidFill>
                <a:cs typeface="Times New Roman"/>
              </a:rPr>
            </a:br>
            <a:r>
              <a:rPr lang="en-US" dirty="0" smtClean="0">
                <a:solidFill>
                  <a:srgbClr val="000000"/>
                </a:solidFill>
                <a:cs typeface="Times New Roman"/>
              </a:rPr>
              <a:t>with a doctor</a:t>
            </a:r>
            <a:endParaRPr lang="en-GB" dirty="0"/>
          </a:p>
        </p:txBody>
      </p:sp>
      <p:sp>
        <p:nvSpPr>
          <p:cNvPr id="3" name="Content Placeholder 2"/>
          <p:cNvSpPr>
            <a:spLocks noGrp="1"/>
          </p:cNvSpPr>
          <p:nvPr>
            <p:ph idx="1"/>
          </p:nvPr>
        </p:nvSpPr>
        <p:spPr>
          <a:xfrm>
            <a:off x="809919" y="2766924"/>
            <a:ext cx="11262216" cy="3951714"/>
          </a:xfrm>
        </p:spPr>
        <p:txBody>
          <a:bodyPr/>
          <a:lstStyle/>
          <a:p>
            <a:r>
              <a:rPr lang="en-GB" dirty="0" smtClean="0">
                <a:latin typeface="+mn-lt"/>
              </a:rPr>
              <a:t>If you have questions about registering with a doctor or for any other healthcare and wellbeing related queries, please </a:t>
            </a:r>
            <a:r>
              <a:rPr lang="en-GB" b="1" dirty="0" smtClean="0">
                <a:latin typeface="+mn-lt"/>
              </a:rPr>
              <a:t>contact the Student Information Service</a:t>
            </a:r>
            <a:r>
              <a:rPr lang="en-GB" dirty="0" smtClean="0">
                <a:latin typeface="+mn-lt"/>
              </a:rPr>
              <a:t>.</a:t>
            </a:r>
            <a:br>
              <a:rPr lang="en-GB" dirty="0" smtClean="0">
                <a:latin typeface="+mn-lt"/>
              </a:rPr>
            </a:br>
            <a:endParaRPr lang="en-GB" dirty="0" smtClean="0">
              <a:latin typeface="+mn-lt"/>
              <a:cs typeface="Arial"/>
            </a:endParaRPr>
          </a:p>
          <a:p>
            <a:pPr marL="285750" indent="-285750">
              <a:lnSpc>
                <a:spcPct val="100000"/>
              </a:lnSpc>
              <a:spcBef>
                <a:spcPts val="1000"/>
              </a:spcBef>
              <a:buFont typeface="Arial,Sans-Serif"/>
              <a:buChar char="•"/>
            </a:pPr>
            <a:r>
              <a:rPr lang="en-GB" dirty="0" smtClean="0">
                <a:latin typeface="+mn-lt"/>
                <a:cs typeface="Arial"/>
              </a:rPr>
              <a:t>Available </a:t>
            </a:r>
            <a:r>
              <a:rPr lang="en-GB" dirty="0">
                <a:latin typeface="+mn-lt"/>
                <a:cs typeface="Arial"/>
              </a:rPr>
              <a:t>Monday to Friday 9am – </a:t>
            </a:r>
            <a:r>
              <a:rPr lang="en-GB" dirty="0" smtClean="0">
                <a:latin typeface="+mn-lt"/>
                <a:cs typeface="Arial"/>
              </a:rPr>
              <a:t>5pm in </a:t>
            </a:r>
            <a:r>
              <a:rPr lang="en-GB" dirty="0">
                <a:latin typeface="+mn-lt"/>
                <a:cs typeface="Arial"/>
              </a:rPr>
              <a:t>person at </a:t>
            </a:r>
            <a:r>
              <a:rPr lang="en-GB" dirty="0" smtClean="0">
                <a:latin typeface="+mn-lt"/>
                <a:cs typeface="Arial"/>
              </a:rPr>
              <a:t/>
            </a:r>
            <a:br>
              <a:rPr lang="en-GB" dirty="0" smtClean="0">
                <a:latin typeface="+mn-lt"/>
                <a:cs typeface="Arial"/>
              </a:rPr>
            </a:br>
            <a:r>
              <a:rPr lang="en-GB" b="1" dirty="0" smtClean="0">
                <a:latin typeface="+mn-lt"/>
                <a:cs typeface="Arial"/>
              </a:rPr>
              <a:t>5 Student Information</a:t>
            </a:r>
            <a:r>
              <a:rPr lang="en-GB" b="1" dirty="0">
                <a:latin typeface="+mn-lt"/>
                <a:cs typeface="Arial"/>
              </a:rPr>
              <a:t> Points</a:t>
            </a:r>
            <a:r>
              <a:rPr lang="en-GB" dirty="0">
                <a:latin typeface="+mn-lt"/>
                <a:cs typeface="Arial"/>
              </a:rPr>
              <a:t> on campus.</a:t>
            </a:r>
            <a:endParaRPr lang="en-US" dirty="0">
              <a:latin typeface="+mn-lt"/>
              <a:ea typeface="Calibri"/>
              <a:cs typeface="Calibri" panose="020F0502020204030204"/>
            </a:endParaRPr>
          </a:p>
          <a:p>
            <a:pPr marL="285750" indent="-285750">
              <a:lnSpc>
                <a:spcPct val="100000"/>
              </a:lnSpc>
              <a:spcBef>
                <a:spcPts val="1000"/>
              </a:spcBef>
              <a:buFont typeface="Arial,Sans-Serif"/>
              <a:buChar char="•"/>
            </a:pPr>
            <a:r>
              <a:rPr lang="en-GB" dirty="0">
                <a:latin typeface="+mn-lt"/>
                <a:cs typeface="Arial"/>
              </a:rPr>
              <a:t>Email: </a:t>
            </a:r>
            <a:r>
              <a:rPr lang="en-GB" dirty="0">
                <a:latin typeface="+mn-lt"/>
                <a:cs typeface="Arial"/>
                <a:hlinkClick r:id="rId3"/>
              </a:rPr>
              <a:t>studentinfo@leeds.ac.uk</a:t>
            </a:r>
            <a:endParaRPr lang="en-US" dirty="0">
              <a:latin typeface="+mn-lt"/>
              <a:ea typeface="Calibri"/>
              <a:cs typeface="Calibri" panose="020F0502020204030204"/>
            </a:endParaRPr>
          </a:p>
          <a:p>
            <a:pPr marL="285750" indent="-285750">
              <a:lnSpc>
                <a:spcPct val="100000"/>
              </a:lnSpc>
              <a:spcBef>
                <a:spcPts val="1000"/>
              </a:spcBef>
              <a:buFont typeface="Arial,Sans-Serif"/>
              <a:buChar char="•"/>
            </a:pPr>
            <a:r>
              <a:rPr lang="en-GB" dirty="0">
                <a:latin typeface="+mn-lt"/>
                <a:cs typeface="Arial"/>
              </a:rPr>
              <a:t>Phone: 0800 9150402 (Inside the UK</a:t>
            </a:r>
            <a:r>
              <a:rPr lang="en-GB" dirty="0" smtClean="0">
                <a:latin typeface="+mn-lt"/>
                <a:cs typeface="Arial"/>
              </a:rPr>
              <a:t>) / +</a:t>
            </a:r>
            <a:r>
              <a:rPr lang="en-GB" dirty="0">
                <a:latin typeface="+mn-lt"/>
                <a:cs typeface="Arial"/>
              </a:rPr>
              <a:t>44 (0)113 3437000 (Outside the UK)</a:t>
            </a:r>
            <a:endParaRPr lang="en-US" dirty="0">
              <a:latin typeface="+mn-lt"/>
              <a:ea typeface="+mn-lt"/>
              <a:cs typeface="+mn-lt"/>
            </a:endParaRPr>
          </a:p>
          <a:p>
            <a:endParaRPr lang="en-US" dirty="0">
              <a:latin typeface="+mn-lt"/>
              <a:ea typeface="Calibri"/>
              <a:cs typeface="Calibri"/>
            </a:endParaRPr>
          </a:p>
          <a:p>
            <a:endParaRPr lang="en-GB" dirty="0">
              <a:latin typeface="+mn-lt"/>
            </a:endParaRPr>
          </a:p>
        </p:txBody>
      </p:sp>
    </p:spTree>
    <p:extLst>
      <p:ext uri="{BB962C8B-B14F-4D97-AF65-F5344CB8AC3E}">
        <p14:creationId xmlns:p14="http://schemas.microsoft.com/office/powerpoint/2010/main" val="186479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809920" y="956029"/>
            <a:ext cx="7227593"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Who to contact if you’re ill</a:t>
            </a:r>
          </a:p>
        </p:txBody>
      </p:sp>
      <p:sp>
        <p:nvSpPr>
          <p:cNvPr id="9" name="Rectangle 8"/>
          <p:cNvSpPr/>
          <p:nvPr/>
        </p:nvSpPr>
        <p:spPr>
          <a:xfrm>
            <a:off x="6323294" y="6301817"/>
            <a:ext cx="5468164" cy="369332"/>
          </a:xfrm>
          <a:prstGeom prst="rect">
            <a:avLst/>
          </a:prstGeom>
        </p:spPr>
        <p:txBody>
          <a:bodyPr wrap="none">
            <a:spAutoFit/>
          </a:bodyPr>
          <a:lstStyle/>
          <a:p>
            <a:r>
              <a:rPr lang="en-GB" b="1">
                <a:hlinkClick r:id="rId3"/>
              </a:rPr>
              <a:t>Understanding healthcare and where to get help</a:t>
            </a:r>
            <a:endParaRPr lang="en-GB" b="1"/>
          </a:p>
        </p:txBody>
      </p:sp>
      <p:pic>
        <p:nvPicPr>
          <p:cNvPr id="10" name="Picture 9" descr="Six boxes with different information on them all in a line. &#10;&#10;Blue box saying:&#10;&quot;Self Care&quot;&#10;&quot;Care for yourself at home&quot;&#10;&quot;Minor cuts &amp; grazes, minor bruises, minor sprains, coughs and colds.&quot;&#10;&#10;Red box saying:&#10; &quot;A&amp;E or 999&quot;&#10;&quot;For emergencies only&quot;&#10;&quot;Choking, chest pain, blacking out, serious blood loss&quot;&#10;&#10;Purple box saying: &#10;&quot;UTCs&quot; &#10;&quot;Urgent Treatment Centres&quot;&#10;&quot;Breaks &amp; sprains, X-rays, cuts &amp; grazes, fever &amp; rashes&quot;&#10;&#10;Light green box saying: &#10;&quot;NHS 111&quot;&#10;&quot;Non-emergency help&quot;&#10;&quot;Feeling unwell? Unsure? Anxious? Need help?&quot;&#10;&#10;Dark green bos saying:&#10;&quot;Pharmacy&quot;&#10;&quot;Local expert advice&quot;&#10;&quot;Minor illnesses, headaches, stomach upsets, bites &amp; stings&quot;&#10;&#10;Orange box saying: &#10;&quot;GP Advice&quot;&#10;&quot;Out of Hours: Call 111&quot;&#10;&quot;Persistent symptoms, chronic pain, long term conditions, new prescriptions&quot;&#10;&#10;&#10;&#10;&#10;"/>
          <p:cNvPicPr>
            <a:picLocks noChangeAspect="1"/>
          </p:cNvPicPr>
          <p:nvPr/>
        </p:nvPicPr>
        <p:blipFill>
          <a:blip r:embed="rId4"/>
          <a:stretch>
            <a:fillRect/>
          </a:stretch>
        </p:blipFill>
        <p:spPr>
          <a:xfrm>
            <a:off x="736190" y="2020682"/>
            <a:ext cx="10896600" cy="3819525"/>
          </a:xfrm>
          <a:prstGeom prst="rect">
            <a:avLst/>
          </a:prstGeom>
        </p:spPr>
      </p:pic>
    </p:spTree>
    <p:extLst>
      <p:ext uri="{BB962C8B-B14F-4D97-AF65-F5344CB8AC3E}">
        <p14:creationId xmlns:p14="http://schemas.microsoft.com/office/powerpoint/2010/main" val="3487582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809920" y="956029"/>
            <a:ext cx="7328235" cy="1368695"/>
          </a:xfrm>
          <a:prstGeom prst="rect">
            <a:avLst/>
          </a:prstGeom>
        </p:spPr>
        <p:txBody>
          <a:bodyPr lIns="91440" tIns="45720" rIns="91440" bIns="45720" anchor="t"/>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dirty="0"/>
              <a:t>Healthcare if your visa is for less than 6 months</a:t>
            </a:r>
          </a:p>
        </p:txBody>
      </p:sp>
      <p:sp>
        <p:nvSpPr>
          <p:cNvPr id="9" name="Rectangle 8"/>
          <p:cNvSpPr/>
          <p:nvPr/>
        </p:nvSpPr>
        <p:spPr>
          <a:xfrm>
            <a:off x="7424666" y="6332639"/>
            <a:ext cx="4532010" cy="369332"/>
          </a:xfrm>
          <a:prstGeom prst="rect">
            <a:avLst/>
          </a:prstGeom>
        </p:spPr>
        <p:txBody>
          <a:bodyPr wrap="none">
            <a:spAutoFit/>
          </a:bodyPr>
          <a:lstStyle/>
          <a:p>
            <a:r>
              <a:rPr lang="en-GB" b="1">
                <a:hlinkClick r:id="rId3"/>
              </a:rPr>
              <a:t>Healthcare and your immigration status</a:t>
            </a:r>
            <a:endParaRPr lang="en-GB" b="1"/>
          </a:p>
        </p:txBody>
      </p:sp>
      <p:sp>
        <p:nvSpPr>
          <p:cNvPr id="13" name="Content Placeholder 2"/>
          <p:cNvSpPr txBox="1">
            <a:spLocks/>
          </p:cNvSpPr>
          <p:nvPr/>
        </p:nvSpPr>
        <p:spPr>
          <a:xfrm>
            <a:off x="809624" y="2630184"/>
            <a:ext cx="10952163" cy="3800778"/>
          </a:xfrm>
          <a:prstGeom prst="rect">
            <a:avLst/>
          </a:prstGeom>
        </p:spPr>
        <p:txBody>
          <a:bodyPr/>
          <a:lstStyle>
            <a:lvl1pPr marL="0" indent="0" algn="l" defTabSz="914400" rtl="0" eaLnBrk="1" latinLnBrk="0" hangingPunct="1">
              <a:lnSpc>
                <a:spcPts val="2400"/>
              </a:lnSpc>
              <a:spcBef>
                <a:spcPts val="0"/>
              </a:spcBef>
              <a:spcAft>
                <a:spcPts val="1200"/>
              </a:spcAft>
              <a:buFont typeface="Arial" panose="020B0604020202020204" pitchFamily="34" charset="0"/>
              <a:buNone/>
              <a:tabLst/>
              <a:defRPr sz="2400" b="0" i="0"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tabLst/>
              <a:defRPr sz="1600" b="1" i="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tabLst/>
              <a:defRPr sz="1600" b="0" i="0" kern="1200">
                <a:solidFill>
                  <a:schemeClr val="tx1"/>
                </a:solidFill>
                <a:latin typeface="+mn-lt"/>
                <a:ea typeface="+mn-ea"/>
                <a:cs typeface="+mn-cs"/>
              </a:defRPr>
            </a:lvl3pPr>
            <a:lvl4pPr marL="93663" indent="-93663" algn="l" defTabSz="914400" rtl="0" eaLnBrk="1" latinLnBrk="0" hangingPunct="1">
              <a:lnSpc>
                <a:spcPct val="100000"/>
              </a:lnSpc>
              <a:spcBef>
                <a:spcPts val="0"/>
              </a:spcBef>
              <a:spcAft>
                <a:spcPts val="600"/>
              </a:spcAft>
              <a:buFont typeface="Arial" panose="020B0604020202020204" pitchFamily="34" charset="0"/>
              <a:buChar char="•"/>
              <a:tabLst/>
              <a:defRPr sz="1600" b="0" i="0" kern="1200">
                <a:solidFill>
                  <a:schemeClr val="tx1"/>
                </a:solidFill>
                <a:latin typeface="+mn-lt"/>
                <a:ea typeface="+mn-ea"/>
                <a:cs typeface="+mn-cs"/>
              </a:defRPr>
            </a:lvl4pPr>
            <a:lvl5pPr marL="180975" indent="-87313" algn="l" defTabSz="914400" rtl="0" eaLnBrk="1" latinLnBrk="0" hangingPunct="1">
              <a:lnSpc>
                <a:spcPct val="100000"/>
              </a:lnSpc>
              <a:spcBef>
                <a:spcPts val="0"/>
              </a:spcBef>
              <a:spcAft>
                <a:spcPts val="600"/>
              </a:spcAft>
              <a:buFont typeface="Arial" panose="020B0604020202020204" pitchFamily="34" charset="0"/>
              <a:buChar char="•"/>
              <a:tabLst/>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Aft>
                <a:spcPts val="1800"/>
              </a:spcAft>
              <a:buFont typeface="Arial" panose="020B0604020202020204" pitchFamily="34" charset="0"/>
              <a:buChar char="•"/>
            </a:pPr>
            <a:r>
              <a:rPr lang="en-GB" altLang="en-US" dirty="0" smtClean="0">
                <a:solidFill>
                  <a:srgbClr val="000000"/>
                </a:solidFill>
                <a:latin typeface="+mn-lt"/>
                <a:cs typeface="Arial" panose="020B0604020202020204" pitchFamily="34" charset="0"/>
              </a:rPr>
              <a:t>You’ll be able to see a GP and receive A&amp;E treatment for free</a:t>
            </a:r>
          </a:p>
          <a:p>
            <a:pPr marL="342900" indent="-342900">
              <a:spcAft>
                <a:spcPts val="1800"/>
              </a:spcAft>
              <a:buFont typeface="Arial" panose="020B0604020202020204" pitchFamily="34" charset="0"/>
              <a:buChar char="•"/>
            </a:pPr>
            <a:r>
              <a:rPr lang="en-GB" altLang="en-US" dirty="0" smtClean="0">
                <a:solidFill>
                  <a:srgbClr val="000000"/>
                </a:solidFill>
                <a:latin typeface="+mn-lt"/>
                <a:cs typeface="Arial"/>
              </a:rPr>
              <a:t>Specialist appointments, hospital stays are not free</a:t>
            </a:r>
          </a:p>
          <a:p>
            <a:pPr marL="342900" indent="-342900">
              <a:spcAft>
                <a:spcPts val="1800"/>
              </a:spcAft>
              <a:buFont typeface="Arial" panose="020B0604020202020204" pitchFamily="34" charset="0"/>
              <a:buChar char="•"/>
            </a:pPr>
            <a:r>
              <a:rPr lang="en-GB" altLang="en-US" dirty="0" smtClean="0">
                <a:solidFill>
                  <a:srgbClr val="000000"/>
                </a:solidFill>
                <a:latin typeface="+mn-lt"/>
                <a:cs typeface="Arial"/>
              </a:rPr>
              <a:t>Dental treatment is not free</a:t>
            </a:r>
          </a:p>
          <a:p>
            <a:pPr marL="342900" indent="-342900">
              <a:spcAft>
                <a:spcPts val="1800"/>
              </a:spcAft>
              <a:buFont typeface="Arial" panose="020B0604020202020204" pitchFamily="34" charset="0"/>
              <a:buChar char="•"/>
            </a:pPr>
            <a:r>
              <a:rPr lang="en-GB" altLang="en-US" dirty="0" smtClean="0">
                <a:solidFill>
                  <a:srgbClr val="000000"/>
                </a:solidFill>
                <a:latin typeface="+mn-lt"/>
                <a:cs typeface="Arial"/>
              </a:rPr>
              <a:t>It is important to have medical insurance to cover you for any treatment that you need to pay for</a:t>
            </a:r>
          </a:p>
          <a:p>
            <a:pPr marL="342900" indent="-342900">
              <a:spcAft>
                <a:spcPts val="1800"/>
              </a:spcAft>
              <a:buFont typeface="Arial" panose="020B0604020202020204" pitchFamily="34" charset="0"/>
              <a:buChar char="•"/>
            </a:pPr>
            <a:r>
              <a:rPr lang="en-GB" altLang="en-US" dirty="0" smtClean="0">
                <a:solidFill>
                  <a:srgbClr val="000000"/>
                </a:solidFill>
                <a:latin typeface="+mn-lt"/>
                <a:cs typeface="Arial"/>
              </a:rPr>
              <a:t>You’ll need to pay for all medications bought in the UK</a:t>
            </a:r>
          </a:p>
          <a:p>
            <a:pPr marL="342900" indent="-342900">
              <a:spcAft>
                <a:spcPts val="1800"/>
              </a:spcAft>
              <a:buFont typeface="Arial" panose="020B0604020202020204" pitchFamily="34" charset="0"/>
              <a:buChar char="•"/>
            </a:pPr>
            <a:r>
              <a:rPr lang="en-GB" altLang="en-US" dirty="0" smtClean="0">
                <a:solidFill>
                  <a:srgbClr val="000000"/>
                </a:solidFill>
                <a:latin typeface="+mn-lt"/>
                <a:cs typeface="Arial"/>
              </a:rPr>
              <a:t>If you’re a student from the EU, you can still use a valid EHIC to access healthcare</a:t>
            </a:r>
            <a:endParaRPr lang="en-GB" dirty="0">
              <a:latin typeface="+mn-lt"/>
            </a:endParaRPr>
          </a:p>
        </p:txBody>
      </p:sp>
    </p:spTree>
    <p:extLst>
      <p:ext uri="{BB962C8B-B14F-4D97-AF65-F5344CB8AC3E}">
        <p14:creationId xmlns:p14="http://schemas.microsoft.com/office/powerpoint/2010/main" val="733537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809920" y="956029"/>
            <a:ext cx="7587026" cy="1569978"/>
          </a:xfrm>
          <a:prstGeom prst="rect">
            <a:avLst/>
          </a:prstGeom>
        </p:spPr>
        <p:txBody>
          <a:bodyPr lIns="91440" tIns="45720" rIns="91440" bIns="45720" anchor="t"/>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dirty="0"/>
              <a:t>Healthcare if your visa is for more than 6 months</a:t>
            </a:r>
            <a:endParaRPr lang="en-GB" dirty="0">
              <a:cs typeface="Times New Roman"/>
            </a:endParaRPr>
          </a:p>
        </p:txBody>
      </p:sp>
      <p:sp>
        <p:nvSpPr>
          <p:cNvPr id="10" name="Rectangle 9"/>
          <p:cNvSpPr/>
          <p:nvPr/>
        </p:nvSpPr>
        <p:spPr>
          <a:xfrm>
            <a:off x="809921" y="2836021"/>
            <a:ext cx="10121782" cy="3816429"/>
          </a:xfrm>
          <a:prstGeom prst="rect">
            <a:avLst/>
          </a:prstGeom>
        </p:spPr>
        <p:txBody>
          <a:bodyPr wrap="square" lIns="91440" tIns="45720" rIns="91440" bIns="45720" anchor="t">
            <a:spAutoFit/>
          </a:bodyPr>
          <a:lstStyle/>
          <a:p>
            <a:pPr marL="457200" indent="-457200">
              <a:buFont typeface="Arial" panose="020B0604020202020204" pitchFamily="34" charset="0"/>
              <a:buChar char="•"/>
            </a:pPr>
            <a:r>
              <a:rPr lang="en-GB" sz="2200" dirty="0">
                <a:latin typeface="Arial"/>
                <a:cs typeface="Arial"/>
              </a:rPr>
              <a:t>The Immigration Health Surcharge entitles you to </a:t>
            </a:r>
            <a:r>
              <a:rPr lang="en-GB" sz="2200" dirty="0" smtClean="0">
                <a:latin typeface="Arial"/>
                <a:cs typeface="Arial"/>
              </a:rPr>
              <a:t/>
            </a:r>
            <a:br>
              <a:rPr lang="en-GB" sz="2200" dirty="0" smtClean="0">
                <a:latin typeface="Arial"/>
                <a:cs typeface="Arial"/>
              </a:rPr>
            </a:br>
            <a:r>
              <a:rPr lang="en-GB" sz="2200" dirty="0" smtClean="0">
                <a:latin typeface="Arial"/>
                <a:cs typeface="Arial"/>
              </a:rPr>
              <a:t>receive</a:t>
            </a:r>
            <a:r>
              <a:rPr lang="en-GB" sz="2200" dirty="0">
                <a:latin typeface="Arial"/>
                <a:cs typeface="Arial"/>
              </a:rPr>
              <a:t> free health services under the NHS</a:t>
            </a:r>
          </a:p>
          <a:p>
            <a:pPr marL="457200" indent="-457200">
              <a:buFont typeface="Arial" panose="020B0604020202020204" pitchFamily="34" charset="0"/>
              <a:buChar char="•"/>
            </a:pPr>
            <a:endParaRPr lang="en-GB" sz="2200" dirty="0">
              <a:latin typeface="Arial" panose="020B0604020202020204" pitchFamily="34" charset="0"/>
            </a:endParaRPr>
          </a:p>
          <a:p>
            <a:pPr marL="457200" indent="-457200">
              <a:buFont typeface="Arial" panose="020B0604020202020204" pitchFamily="34" charset="0"/>
              <a:buChar char="•"/>
            </a:pPr>
            <a:r>
              <a:rPr lang="en-GB" sz="2200" dirty="0">
                <a:latin typeface="Arial"/>
                <a:cs typeface="Arial"/>
              </a:rPr>
              <a:t>You’ll still need to pay for your medications and dental </a:t>
            </a:r>
            <a:r>
              <a:rPr lang="en-GB" sz="2200" dirty="0" smtClean="0">
                <a:latin typeface="Arial"/>
                <a:cs typeface="Arial"/>
              </a:rPr>
              <a:t>treatment</a:t>
            </a:r>
          </a:p>
          <a:p>
            <a:pPr marL="457200" indent="-457200">
              <a:buFont typeface="Arial" panose="020B0604020202020204" pitchFamily="34" charset="0"/>
              <a:buChar char="•"/>
            </a:pPr>
            <a:endParaRPr lang="en-GB" sz="2200" dirty="0">
              <a:latin typeface="Arial"/>
              <a:cs typeface="Arial"/>
            </a:endParaRPr>
          </a:p>
          <a:p>
            <a:pPr marL="457200" indent="-457200">
              <a:buFont typeface="Arial" panose="020B0604020202020204" pitchFamily="34" charset="0"/>
              <a:buChar char="•"/>
            </a:pPr>
            <a:r>
              <a:rPr lang="en-GB" sz="2200" dirty="0">
                <a:latin typeface="Arial" panose="020B0604020202020204" pitchFamily="34" charset="0"/>
              </a:rPr>
              <a:t>If you paid the Immigration Health Surcharge (IHS) and you’re a student from the EU or Switzerland with a valid EHIC card, you can apply for a refund (‘reimbursement’) of your IHS provided you don’t do any paid work whilst in the UK.</a:t>
            </a:r>
          </a:p>
          <a:p>
            <a:pPr marL="457200" indent="-457200">
              <a:buFont typeface="Arial" panose="020B0604020202020204" pitchFamily="34" charset="0"/>
              <a:buChar char="•"/>
            </a:pPr>
            <a:endParaRPr lang="en-GB" sz="2200" dirty="0" smtClean="0">
              <a:latin typeface="Arial"/>
              <a:cs typeface="Arial"/>
            </a:endParaRPr>
          </a:p>
          <a:p>
            <a:pPr marL="457200" indent="-457200">
              <a:buFont typeface="Arial" panose="020B0604020202020204" pitchFamily="34" charset="0"/>
              <a:buChar char="•"/>
            </a:pPr>
            <a:endParaRPr lang="en-GB" sz="2200" dirty="0">
              <a:latin typeface="Arial"/>
              <a:cs typeface="Arial"/>
            </a:endParaRPr>
          </a:p>
        </p:txBody>
      </p:sp>
      <p:sp>
        <p:nvSpPr>
          <p:cNvPr id="14" name="Rectangle 13"/>
          <p:cNvSpPr/>
          <p:nvPr/>
        </p:nvSpPr>
        <p:spPr>
          <a:xfrm>
            <a:off x="7424666" y="6332639"/>
            <a:ext cx="4532010" cy="369332"/>
          </a:xfrm>
          <a:prstGeom prst="rect">
            <a:avLst/>
          </a:prstGeom>
        </p:spPr>
        <p:txBody>
          <a:bodyPr wrap="none">
            <a:spAutoFit/>
          </a:bodyPr>
          <a:lstStyle/>
          <a:p>
            <a:r>
              <a:rPr lang="en-GB" b="1">
                <a:hlinkClick r:id="rId3"/>
              </a:rPr>
              <a:t>Healthcare and your immigration status</a:t>
            </a:r>
            <a:endParaRPr lang="en-GB" b="1"/>
          </a:p>
        </p:txBody>
      </p:sp>
      <p:pic>
        <p:nvPicPr>
          <p:cNvPr id="9" name="Picture 2" descr="A graphic image of the NHS (National Health Service).">
            <a:extLst>
              <a:ext uri="{FF2B5EF4-FFF2-40B4-BE49-F238E27FC236}">
                <a16:creationId xmlns:a16="http://schemas.microsoft.com/office/drawing/2014/main" id="{6226AEEF-C582-EE37-4D73-4C9103CDCD13}"/>
              </a:ext>
            </a:extLst>
          </p:cNvPr>
          <p:cNvPicPr>
            <a:picLocks noChangeAspect="1"/>
          </p:cNvPicPr>
          <p:nvPr/>
        </p:nvPicPr>
        <p:blipFill>
          <a:blip r:embed="rId4"/>
          <a:stretch>
            <a:fillRect/>
          </a:stretch>
        </p:blipFill>
        <p:spPr>
          <a:xfrm>
            <a:off x="9102903" y="2116647"/>
            <a:ext cx="2620718" cy="1446407"/>
          </a:xfrm>
          <a:prstGeom prst="rect">
            <a:avLst/>
          </a:prstGeom>
        </p:spPr>
      </p:pic>
    </p:spTree>
    <p:extLst>
      <p:ext uri="{BB962C8B-B14F-4D97-AF65-F5344CB8AC3E}">
        <p14:creationId xmlns:p14="http://schemas.microsoft.com/office/powerpoint/2010/main" val="3470564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809920" y="956029"/>
            <a:ext cx="7227593"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What your GP can help with</a:t>
            </a:r>
          </a:p>
        </p:txBody>
      </p:sp>
      <p:sp>
        <p:nvSpPr>
          <p:cNvPr id="5" name="Rectangle 4"/>
          <p:cNvSpPr/>
          <p:nvPr/>
        </p:nvSpPr>
        <p:spPr>
          <a:xfrm>
            <a:off x="601372" y="2031124"/>
            <a:ext cx="8558669" cy="369332"/>
          </a:xfrm>
          <a:prstGeom prst="rect">
            <a:avLst/>
          </a:prstGeom>
        </p:spPr>
        <p:txBody>
          <a:bodyPr wrap="square">
            <a:spAutoFit/>
          </a:bodyPr>
          <a:lstStyle/>
          <a:p>
            <a:r>
              <a:rPr lang="en-GB"/>
              <a:t>General practitioners (GPs) can:</a:t>
            </a:r>
            <a:endParaRPr lang="en-US"/>
          </a:p>
        </p:txBody>
      </p:sp>
      <p:sp>
        <p:nvSpPr>
          <p:cNvPr id="11" name="Rectangle 10"/>
          <p:cNvSpPr/>
          <p:nvPr/>
        </p:nvSpPr>
        <p:spPr>
          <a:xfrm>
            <a:off x="809919" y="2658740"/>
            <a:ext cx="5389039" cy="369332"/>
          </a:xfrm>
          <a:prstGeom prst="rect">
            <a:avLst/>
          </a:prstGeom>
        </p:spPr>
        <p:txBody>
          <a:bodyPr wrap="none">
            <a:spAutoFit/>
          </a:bodyPr>
          <a:lstStyle/>
          <a:p>
            <a:pPr marL="285750" indent="-285750">
              <a:buFont typeface="Arial" panose="020B0604020202020204" pitchFamily="34" charset="0"/>
              <a:buChar char="•"/>
            </a:pPr>
            <a:r>
              <a:rPr lang="en-GB"/>
              <a:t>Treat all common, short-term medical conditions</a:t>
            </a:r>
            <a:endParaRPr lang="en-US"/>
          </a:p>
        </p:txBody>
      </p:sp>
      <p:sp>
        <p:nvSpPr>
          <p:cNvPr id="6" name="Rectangle 5"/>
          <p:cNvSpPr/>
          <p:nvPr/>
        </p:nvSpPr>
        <p:spPr>
          <a:xfrm>
            <a:off x="809919" y="3066818"/>
            <a:ext cx="7018628" cy="646331"/>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US"/>
              <a:t>Prescribe medicines that you can’t buy in a shop (</a:t>
            </a:r>
            <a:r>
              <a:rPr lang="en-US">
                <a:ea typeface="+mn-lt"/>
                <a:cs typeface="+mn-lt"/>
              </a:rPr>
              <a:t>over the counter</a:t>
            </a:r>
            <a:r>
              <a:rPr lang="en-US"/>
              <a:t>) </a:t>
            </a:r>
          </a:p>
        </p:txBody>
      </p:sp>
      <p:sp>
        <p:nvSpPr>
          <p:cNvPr id="9" name="Rectangle 8"/>
          <p:cNvSpPr/>
          <p:nvPr/>
        </p:nvSpPr>
        <p:spPr>
          <a:xfrm>
            <a:off x="809919" y="3729139"/>
            <a:ext cx="7018628" cy="369332"/>
          </a:xfrm>
          <a:prstGeom prst="rect">
            <a:avLst/>
          </a:prstGeom>
        </p:spPr>
        <p:txBody>
          <a:bodyPr wrap="square">
            <a:spAutoFit/>
          </a:bodyPr>
          <a:lstStyle/>
          <a:p>
            <a:pPr marL="285750" indent="-285750">
              <a:buFont typeface="Arial" panose="020B0604020202020204" pitchFamily="34" charset="0"/>
              <a:buChar char="•"/>
            </a:pPr>
            <a:r>
              <a:rPr lang="en-GB"/>
              <a:t>Monitor your condition/s and wellbeing</a:t>
            </a:r>
            <a:endParaRPr lang="en-US"/>
          </a:p>
        </p:txBody>
      </p:sp>
      <p:sp>
        <p:nvSpPr>
          <p:cNvPr id="10" name="Rectangle 9"/>
          <p:cNvSpPr/>
          <p:nvPr/>
        </p:nvSpPr>
        <p:spPr>
          <a:xfrm>
            <a:off x="809919" y="4157395"/>
            <a:ext cx="7018628" cy="369332"/>
          </a:xfrm>
          <a:prstGeom prst="rect">
            <a:avLst/>
          </a:prstGeom>
        </p:spPr>
        <p:txBody>
          <a:bodyPr wrap="square">
            <a:spAutoFit/>
          </a:bodyPr>
          <a:lstStyle/>
          <a:p>
            <a:pPr marL="285750" indent="-285750">
              <a:buFont typeface="Arial" panose="020B0604020202020204" pitchFamily="34" charset="0"/>
              <a:buChar char="•"/>
            </a:pPr>
            <a:r>
              <a:rPr lang="en-GB"/>
              <a:t>Offer advice on maintaining a healthy lifestyle</a:t>
            </a:r>
            <a:endParaRPr lang="en-US"/>
          </a:p>
        </p:txBody>
      </p:sp>
      <p:sp>
        <p:nvSpPr>
          <p:cNvPr id="12" name="Rectangle 11"/>
          <p:cNvSpPr/>
          <p:nvPr/>
        </p:nvSpPr>
        <p:spPr>
          <a:xfrm>
            <a:off x="809919" y="4610343"/>
            <a:ext cx="6096000" cy="369332"/>
          </a:xfrm>
          <a:prstGeom prst="rect">
            <a:avLst/>
          </a:prstGeom>
        </p:spPr>
        <p:txBody>
          <a:bodyPr lIns="91440" tIns="45720" rIns="91440" bIns="45720" anchor="t">
            <a:spAutoFit/>
          </a:bodyPr>
          <a:lstStyle/>
          <a:p>
            <a:pPr marL="285750" indent="-285750">
              <a:buFont typeface="Arial" panose="020B0604020202020204" pitchFamily="34" charset="0"/>
              <a:buChar char="•"/>
            </a:pPr>
            <a:r>
              <a:rPr lang="en-GB"/>
              <a:t>Arrange additional tests (blood tests, for example)</a:t>
            </a:r>
            <a:endParaRPr lang="en-US"/>
          </a:p>
        </p:txBody>
      </p:sp>
      <p:sp>
        <p:nvSpPr>
          <p:cNvPr id="8" name="Rectangle 7"/>
          <p:cNvSpPr/>
          <p:nvPr/>
        </p:nvSpPr>
        <p:spPr>
          <a:xfrm>
            <a:off x="809919" y="5063291"/>
            <a:ext cx="6096000" cy="646331"/>
          </a:xfrm>
          <a:prstGeom prst="rect">
            <a:avLst/>
          </a:prstGeom>
        </p:spPr>
        <p:txBody>
          <a:bodyPr>
            <a:spAutoFit/>
          </a:bodyPr>
          <a:lstStyle/>
          <a:p>
            <a:pPr marL="285750" indent="-285750">
              <a:buFont typeface="Arial" panose="020B0604020202020204" pitchFamily="34" charset="0"/>
              <a:buChar char="•"/>
            </a:pPr>
            <a:r>
              <a:rPr lang="en-GB"/>
              <a:t>Refer patients to hospitals and other medical services for urgent and specialist treatment  </a:t>
            </a:r>
            <a:endParaRPr lang="en-US"/>
          </a:p>
        </p:txBody>
      </p:sp>
      <p:sp>
        <p:nvSpPr>
          <p:cNvPr id="13" name="Rectangle 12"/>
          <p:cNvSpPr/>
          <p:nvPr/>
        </p:nvSpPr>
        <p:spPr>
          <a:xfrm>
            <a:off x="840810" y="5762347"/>
            <a:ext cx="6065109" cy="369332"/>
          </a:xfrm>
          <a:prstGeom prst="rect">
            <a:avLst/>
          </a:prstGeom>
        </p:spPr>
        <p:txBody>
          <a:bodyPr wrap="square" lIns="91440" tIns="45720" rIns="91440" bIns="45720" anchor="t">
            <a:spAutoFit/>
          </a:bodyPr>
          <a:lstStyle/>
          <a:p>
            <a:pPr marL="285750" indent="-285750">
              <a:buFont typeface="Arial" panose="020B0604020202020204" pitchFamily="34" charset="0"/>
              <a:buChar char="•"/>
            </a:pPr>
            <a:r>
              <a:rPr lang="en-GB"/>
              <a:t>Support you with your mental health</a:t>
            </a:r>
            <a:endParaRPr lang="en-US"/>
          </a:p>
        </p:txBody>
      </p:sp>
      <p:pic>
        <p:nvPicPr>
          <p:cNvPr id="3" name="Picture 2" descr="A decorative illustration of a doctor with some speech bubbles.">
            <a:extLst>
              <a:ext uri="{C183D7F6-B498-43B3-948B-1728B52AA6E4}">
                <adec:decorative xmlns="" xmlns:adec="http://schemas.microsoft.com/office/drawing/2017/decorative" val="1"/>
              </a:ext>
            </a:extLst>
          </p:cNvPr>
          <p:cNvPicPr>
            <a:picLocks noChangeAspect="1"/>
          </p:cNvPicPr>
          <p:nvPr/>
        </p:nvPicPr>
        <p:blipFill rotWithShape="1">
          <a:blip r:embed="rId3"/>
          <a:srcRect t="79"/>
          <a:stretch/>
        </p:blipFill>
        <p:spPr>
          <a:xfrm>
            <a:off x="8037513" y="2356606"/>
            <a:ext cx="3518527" cy="3731223"/>
          </a:xfrm>
          <a:prstGeom prst="rect">
            <a:avLst/>
          </a:prstGeom>
        </p:spPr>
      </p:pic>
    </p:spTree>
    <p:extLst>
      <p:ext uri="{BB962C8B-B14F-4D97-AF65-F5344CB8AC3E}">
        <p14:creationId xmlns:p14="http://schemas.microsoft.com/office/powerpoint/2010/main" val="3472522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txBox="1">
            <a:spLocks/>
          </p:cNvSpPr>
          <p:nvPr/>
        </p:nvSpPr>
        <p:spPr>
          <a:xfrm>
            <a:off x="861407" y="945732"/>
            <a:ext cx="7227593" cy="769509"/>
          </a:xfrm>
          <a:prstGeom prst="rect">
            <a:avLst/>
          </a:prstGeom>
        </p:spPr>
        <p:txBody>
          <a:bodyPr lIns="91440" tIns="45720" rIns="91440" bIns="45720" anchor="t"/>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Find a local GP </a:t>
            </a:r>
            <a:endParaRPr lang="en-GB">
              <a:cs typeface="Times New Roman"/>
            </a:endParaRPr>
          </a:p>
        </p:txBody>
      </p:sp>
      <p:sp>
        <p:nvSpPr>
          <p:cNvPr id="15" name="Subtitle 2">
            <a:extLst>
              <a:ext uri="{FF2B5EF4-FFF2-40B4-BE49-F238E27FC236}">
                <a16:creationId xmlns:a16="http://schemas.microsoft.com/office/drawing/2014/main" id="{8D4D0A1A-019E-6A70-E4AD-4B1B3820B290}"/>
              </a:ext>
            </a:extLst>
          </p:cNvPr>
          <p:cNvSpPr txBox="1">
            <a:spLocks/>
          </p:cNvSpPr>
          <p:nvPr/>
        </p:nvSpPr>
        <p:spPr>
          <a:xfrm>
            <a:off x="949615" y="1802737"/>
            <a:ext cx="7721773" cy="954800"/>
          </a:xfrm>
          <a:prstGeom prst="rect">
            <a:avLst/>
          </a:prstGeom>
        </p:spPr>
        <p:txBody>
          <a:bodyPr vert="horz" lIns="0" tIns="0" rIns="0" bIns="0" rtlCol="0" anchor="t">
            <a:noAutofit/>
          </a:bodyPr>
          <a:lstStyle>
            <a:lvl1pPr marL="0" indent="0" algn="l" defTabSz="914400" rtl="0" eaLnBrk="1" latinLnBrk="0" hangingPunct="1">
              <a:lnSpc>
                <a:spcPts val="2400"/>
              </a:lnSpc>
              <a:spcBef>
                <a:spcPts val="0"/>
              </a:spcBef>
              <a:spcAft>
                <a:spcPts val="1200"/>
              </a:spcAft>
              <a:buFont typeface="Arial" panose="020B0604020202020204" pitchFamily="34" charset="0"/>
              <a:buNone/>
              <a:tabLst/>
              <a:defRPr sz="2400" b="0" i="0"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tabLst/>
              <a:defRPr sz="1600" b="1" i="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tabLst/>
              <a:defRPr sz="1600" b="0" i="0" kern="1200">
                <a:solidFill>
                  <a:schemeClr val="tx1"/>
                </a:solidFill>
                <a:latin typeface="+mn-lt"/>
                <a:ea typeface="+mn-ea"/>
                <a:cs typeface="+mn-cs"/>
              </a:defRPr>
            </a:lvl3pPr>
            <a:lvl4pPr marL="93663" indent="-93663" algn="l" defTabSz="914400" rtl="0" eaLnBrk="1" latinLnBrk="0" hangingPunct="1">
              <a:lnSpc>
                <a:spcPct val="100000"/>
              </a:lnSpc>
              <a:spcBef>
                <a:spcPts val="0"/>
              </a:spcBef>
              <a:spcAft>
                <a:spcPts val="600"/>
              </a:spcAft>
              <a:buFont typeface="Arial" panose="020B0604020202020204" pitchFamily="34" charset="0"/>
              <a:buChar char="•"/>
              <a:tabLst/>
              <a:defRPr sz="1600" b="0" i="0" kern="1200">
                <a:solidFill>
                  <a:schemeClr val="tx1"/>
                </a:solidFill>
                <a:latin typeface="+mn-lt"/>
                <a:ea typeface="+mn-ea"/>
                <a:cs typeface="+mn-cs"/>
              </a:defRPr>
            </a:lvl4pPr>
            <a:lvl5pPr marL="180975" indent="-87313" algn="l" defTabSz="914400" rtl="0" eaLnBrk="1" latinLnBrk="0" hangingPunct="1">
              <a:lnSpc>
                <a:spcPct val="100000"/>
              </a:lnSpc>
              <a:spcBef>
                <a:spcPts val="0"/>
              </a:spcBef>
              <a:spcAft>
                <a:spcPts val="600"/>
              </a:spcAft>
              <a:buFont typeface="Arial" panose="020B0604020202020204" pitchFamily="34" charset="0"/>
              <a:buChar char="•"/>
              <a:tabLst/>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Register with a local GP as soon as possible, even if you plan to continue using a medical</a:t>
            </a:r>
            <a:r>
              <a:rPr lang="en-US" b="1" dirty="0"/>
              <a:t> </a:t>
            </a:r>
            <a:r>
              <a:rPr lang="en-US" dirty="0"/>
              <a:t>service in your home country</a:t>
            </a:r>
            <a:r>
              <a:rPr lang="en-US" sz="2200" dirty="0"/>
              <a:t> </a:t>
            </a:r>
            <a:endParaRPr lang="en-US" sz="2200" dirty="0">
              <a:cs typeface="Arial"/>
            </a:endParaRPr>
          </a:p>
        </p:txBody>
      </p:sp>
      <p:sp>
        <p:nvSpPr>
          <p:cNvPr id="16" name="Subtitle 2">
            <a:extLst>
              <a:ext uri="{FF2B5EF4-FFF2-40B4-BE49-F238E27FC236}">
                <a16:creationId xmlns:a16="http://schemas.microsoft.com/office/drawing/2014/main" id="{8D4D0A1A-019E-6A70-E4AD-4B1B3820B290}"/>
              </a:ext>
            </a:extLst>
          </p:cNvPr>
          <p:cNvSpPr txBox="1">
            <a:spLocks/>
          </p:cNvSpPr>
          <p:nvPr/>
        </p:nvSpPr>
        <p:spPr>
          <a:xfrm>
            <a:off x="996636" y="3051525"/>
            <a:ext cx="6010751" cy="1057773"/>
          </a:xfrm>
          <a:prstGeom prst="rect">
            <a:avLst/>
          </a:prstGeom>
        </p:spPr>
        <p:txBody>
          <a:bodyPr vert="horz" lIns="0" tIns="0" rIns="0" bIns="0" rtlCol="0" anchor="t">
            <a:noAutofit/>
          </a:bodyPr>
          <a:lstStyle>
            <a:lvl1pPr marL="0" indent="0" algn="l" defTabSz="914400" rtl="0" eaLnBrk="1" latinLnBrk="0" hangingPunct="1">
              <a:lnSpc>
                <a:spcPts val="2400"/>
              </a:lnSpc>
              <a:spcBef>
                <a:spcPts val="0"/>
              </a:spcBef>
              <a:spcAft>
                <a:spcPts val="1200"/>
              </a:spcAft>
              <a:buFont typeface="Arial" panose="020B0604020202020204" pitchFamily="34" charset="0"/>
              <a:buNone/>
              <a:tabLst/>
              <a:defRPr sz="2000" b="0" i="0" kern="1200">
                <a:solidFill>
                  <a:schemeClr val="tx1"/>
                </a:solidFill>
                <a:latin typeface="+mn-lt"/>
                <a:ea typeface="+mn-ea"/>
                <a:cs typeface="+mn-cs"/>
              </a:defRPr>
            </a:lvl1pPr>
            <a:lvl2pPr marL="457200" indent="0" algn="ctr" defTabSz="914400" rtl="0" eaLnBrk="1" latinLnBrk="0" hangingPunct="1">
              <a:lnSpc>
                <a:spcPct val="100000"/>
              </a:lnSpc>
              <a:spcBef>
                <a:spcPts val="0"/>
              </a:spcBef>
              <a:spcAft>
                <a:spcPts val="600"/>
              </a:spcAft>
              <a:buFont typeface="Arial" panose="020B0604020202020204" pitchFamily="34" charset="0"/>
              <a:buNone/>
              <a:tabLst/>
              <a:defRPr sz="2000" b="1" i="0" kern="1200">
                <a:solidFill>
                  <a:schemeClr val="tx1"/>
                </a:solidFill>
                <a:latin typeface="+mn-lt"/>
                <a:ea typeface="+mn-ea"/>
                <a:cs typeface="+mn-cs"/>
              </a:defRPr>
            </a:lvl2pPr>
            <a:lvl3pPr marL="914400" indent="0" algn="ctr" defTabSz="914400" rtl="0" eaLnBrk="1" latinLnBrk="0" hangingPunct="1">
              <a:lnSpc>
                <a:spcPct val="100000"/>
              </a:lnSpc>
              <a:spcBef>
                <a:spcPts val="0"/>
              </a:spcBef>
              <a:spcAft>
                <a:spcPts val="600"/>
              </a:spcAft>
              <a:buFont typeface="Arial" panose="020B0604020202020204" pitchFamily="34" charset="0"/>
              <a:buNone/>
              <a:tabLst/>
              <a:defRPr sz="1800" b="0" i="0" kern="1200">
                <a:solidFill>
                  <a:schemeClr val="tx1"/>
                </a:solidFill>
                <a:latin typeface="+mn-lt"/>
                <a:ea typeface="+mn-ea"/>
                <a:cs typeface="+mn-cs"/>
              </a:defRPr>
            </a:lvl3pPr>
            <a:lvl4pPr marL="1371600" indent="0" algn="ctr" defTabSz="914400" rtl="0" eaLnBrk="1" latinLnBrk="0" hangingPunct="1">
              <a:lnSpc>
                <a:spcPct val="100000"/>
              </a:lnSpc>
              <a:spcBef>
                <a:spcPts val="0"/>
              </a:spcBef>
              <a:spcAft>
                <a:spcPts val="600"/>
              </a:spcAft>
              <a:buFont typeface="Arial" panose="020B0604020202020204" pitchFamily="34" charset="0"/>
              <a:buNone/>
              <a:tabLst/>
              <a:defRPr sz="1600" b="0" i="0" kern="1200">
                <a:solidFill>
                  <a:schemeClr val="tx1"/>
                </a:solidFill>
                <a:latin typeface="+mn-lt"/>
                <a:ea typeface="+mn-ea"/>
                <a:cs typeface="+mn-cs"/>
              </a:defRPr>
            </a:lvl4pPr>
            <a:lvl5pPr marL="1828800" indent="0" algn="ctr" defTabSz="914400" rtl="0" eaLnBrk="1" latinLnBrk="0" hangingPunct="1">
              <a:lnSpc>
                <a:spcPct val="100000"/>
              </a:lnSpc>
              <a:spcBef>
                <a:spcPts val="0"/>
              </a:spcBef>
              <a:spcAft>
                <a:spcPts val="600"/>
              </a:spcAft>
              <a:buFont typeface="Arial" panose="020B0604020202020204" pitchFamily="34" charset="0"/>
              <a:buNone/>
              <a:tabLst/>
              <a:defRPr sz="1600" b="0" i="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a:hlinkClick r:id="rId3"/>
              </a:rPr>
              <a:t>Find a local GP surgery </a:t>
            </a:r>
            <a:r>
              <a:rPr lang="en-US" b="1"/>
              <a:t> </a:t>
            </a:r>
            <a:r>
              <a:rPr lang="en-US">
                <a:ea typeface="+mn-lt"/>
                <a:cs typeface="+mn-lt"/>
              </a:rPr>
              <a:t>near your accommodation or near campus. </a:t>
            </a:r>
          </a:p>
        </p:txBody>
      </p:sp>
      <p:sp>
        <p:nvSpPr>
          <p:cNvPr id="17" name="Rectangle 16"/>
          <p:cNvSpPr/>
          <p:nvPr/>
        </p:nvSpPr>
        <p:spPr>
          <a:xfrm>
            <a:off x="949614" y="3884044"/>
            <a:ext cx="6632713" cy="2246769"/>
          </a:xfrm>
          <a:prstGeom prst="rect">
            <a:avLst/>
          </a:prstGeom>
        </p:spPr>
        <p:txBody>
          <a:bodyPr wrap="square" lIns="91440" tIns="45720" rIns="91440" bIns="45720" anchor="t">
            <a:spAutoFit/>
          </a:bodyPr>
          <a:lstStyle/>
          <a:p>
            <a:r>
              <a:rPr lang="en-GB" sz="2000" b="1" dirty="0">
                <a:hlinkClick r:id="rId4"/>
              </a:rPr>
              <a:t>Leeds Student Medical Practice</a:t>
            </a:r>
            <a:r>
              <a:rPr lang="en-US" sz="2000" dirty="0"/>
              <a:t> is the nearest </a:t>
            </a:r>
            <a:r>
              <a:rPr lang="en-GB" sz="2000" dirty="0">
                <a:ea typeface="+mn-lt"/>
                <a:cs typeface="+mn-lt"/>
              </a:rPr>
              <a:t>GP surgery to campus. </a:t>
            </a:r>
            <a:br>
              <a:rPr lang="en-GB" sz="2000" dirty="0">
                <a:ea typeface="+mn-lt"/>
                <a:cs typeface="+mn-lt"/>
              </a:rPr>
            </a:br>
            <a:endParaRPr lang="en-GB" sz="2000" dirty="0">
              <a:ea typeface="+mn-lt"/>
              <a:cs typeface="+mn-lt"/>
            </a:endParaRPr>
          </a:p>
          <a:p>
            <a:r>
              <a:rPr lang="en-GB" sz="2000" dirty="0">
                <a:ea typeface="+mn-lt"/>
                <a:cs typeface="+mn-lt"/>
              </a:rPr>
              <a:t>This surgery can register students who live within specific areas of Leeds. If you live outside these areas, you'll need to register with a surgery nearer your accommodation.</a:t>
            </a:r>
            <a:endParaRPr lang="en-US" sz="2000" dirty="0">
              <a:ea typeface="+mn-lt"/>
              <a:cs typeface="+mn-lt"/>
            </a:endParaRPr>
          </a:p>
        </p:txBody>
      </p:sp>
      <p:sp>
        <p:nvSpPr>
          <p:cNvPr id="18" name="Rectangle 17"/>
          <p:cNvSpPr/>
          <p:nvPr/>
        </p:nvSpPr>
        <p:spPr>
          <a:xfrm>
            <a:off x="8037513" y="6171386"/>
            <a:ext cx="4095993" cy="369332"/>
          </a:xfrm>
          <a:prstGeom prst="rect">
            <a:avLst/>
          </a:prstGeom>
        </p:spPr>
        <p:txBody>
          <a:bodyPr wrap="none">
            <a:spAutoFit/>
          </a:bodyPr>
          <a:lstStyle/>
          <a:p>
            <a:r>
              <a:rPr lang="en-GB" b="1">
                <a:hlinkClick r:id="rId5"/>
              </a:rPr>
              <a:t>Register with a doctor and a dentist</a:t>
            </a:r>
            <a:endParaRPr lang="en-GB" b="1"/>
          </a:p>
        </p:txBody>
      </p:sp>
      <p:pic>
        <p:nvPicPr>
          <p:cNvPr id="9" name="Picture 8" descr="A decorative illustration of two students. One on the phone and the other one on their laptop.">
            <a:extLst>
              <a:ext uri="{C183D7F6-B498-43B3-948B-1728B52AA6E4}">
                <adec:decorative xmlns:adec="http://schemas.microsoft.com/office/drawing/2017/decorative" xmlns="" val="1"/>
              </a:ext>
            </a:extLst>
          </p:cNvPr>
          <p:cNvPicPr>
            <a:picLocks noChangeAspect="1"/>
          </p:cNvPicPr>
          <p:nvPr/>
        </p:nvPicPr>
        <p:blipFill>
          <a:blip r:embed="rId6"/>
          <a:stretch>
            <a:fillRect/>
          </a:stretch>
        </p:blipFill>
        <p:spPr>
          <a:xfrm>
            <a:off x="8404261" y="2225135"/>
            <a:ext cx="3520611" cy="3905678"/>
          </a:xfrm>
          <a:prstGeom prst="rect">
            <a:avLst/>
          </a:prstGeom>
        </p:spPr>
      </p:pic>
    </p:spTree>
    <p:extLst>
      <p:ext uri="{BB962C8B-B14F-4D97-AF65-F5344CB8AC3E}">
        <p14:creationId xmlns:p14="http://schemas.microsoft.com/office/powerpoint/2010/main" val="95948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809920" y="956029"/>
            <a:ext cx="7227593" cy="1325563"/>
          </a:xfrm>
          <a:prstGeom prst="rect">
            <a:avLst/>
          </a:prstGeom>
        </p:spPr>
        <p:txBody>
          <a:bodyPr/>
          <a:lstStyle>
            <a:lvl1pPr algn="l" defTabSz="914400" rtl="0" eaLnBrk="1" latinLnBrk="0" hangingPunct="1">
              <a:lnSpc>
                <a:spcPct val="90000"/>
              </a:lnSpc>
              <a:spcBef>
                <a:spcPct val="0"/>
              </a:spcBef>
              <a:buNone/>
              <a:defRPr sz="4400" b="1" i="0" kern="1200">
                <a:solidFill>
                  <a:schemeClr val="tx1"/>
                </a:solidFill>
                <a:latin typeface="+mj-lt"/>
                <a:ea typeface="+mj-ea"/>
                <a:cs typeface="+mj-cs"/>
              </a:defRPr>
            </a:lvl1pPr>
          </a:lstStyle>
          <a:p>
            <a:r>
              <a:rPr lang="en-GB"/>
              <a:t>Register with a GP surgery</a:t>
            </a:r>
          </a:p>
        </p:txBody>
      </p:sp>
      <p:sp>
        <p:nvSpPr>
          <p:cNvPr id="11" name="Rectangle 10"/>
          <p:cNvSpPr/>
          <p:nvPr/>
        </p:nvSpPr>
        <p:spPr>
          <a:xfrm>
            <a:off x="8037513" y="6305251"/>
            <a:ext cx="4095993" cy="369332"/>
          </a:xfrm>
          <a:prstGeom prst="rect">
            <a:avLst/>
          </a:prstGeom>
        </p:spPr>
        <p:txBody>
          <a:bodyPr wrap="none">
            <a:spAutoFit/>
          </a:bodyPr>
          <a:lstStyle/>
          <a:p>
            <a:r>
              <a:rPr lang="en-GB" b="1">
                <a:hlinkClick r:id="rId3"/>
              </a:rPr>
              <a:t>Register with a doctor and a dentist</a:t>
            </a:r>
            <a:endParaRPr lang="en-GB" b="1"/>
          </a:p>
        </p:txBody>
      </p:sp>
      <p:sp>
        <p:nvSpPr>
          <p:cNvPr id="5" name="Arrow: Right 4" descr="A decorative illustration of an arrow">
            <a:extLst>
              <a:ext uri="{FF2B5EF4-FFF2-40B4-BE49-F238E27FC236}">
                <a16:creationId xmlns:a16="http://schemas.microsoft.com/office/drawing/2014/main" id="{F9595F17-3D5D-E602-D878-3D212D913A34}"/>
              </a:ext>
            </a:extLst>
          </p:cNvPr>
          <p:cNvSpPr/>
          <p:nvPr/>
        </p:nvSpPr>
        <p:spPr>
          <a:xfrm>
            <a:off x="542289" y="2789238"/>
            <a:ext cx="265546" cy="196273"/>
          </a:xfrm>
          <a:prstGeom prst="rightArrow">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7" name="Arrow: Right 6" descr="A decorative illustration of an arrow">
            <a:extLst>
              <a:ext uri="{FF2B5EF4-FFF2-40B4-BE49-F238E27FC236}">
                <a16:creationId xmlns:a16="http://schemas.microsoft.com/office/drawing/2014/main" id="{448D0F46-E093-7E86-2480-C4EBC4742CAE}"/>
              </a:ext>
            </a:extLst>
          </p:cNvPr>
          <p:cNvSpPr/>
          <p:nvPr/>
        </p:nvSpPr>
        <p:spPr>
          <a:xfrm>
            <a:off x="542289" y="3218610"/>
            <a:ext cx="265546" cy="196273"/>
          </a:xfrm>
          <a:prstGeom prst="rightArrow">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9" name="Arrow: Right 8" descr="A decorative illustration of an arrow">
            <a:extLst>
              <a:ext uri="{FF2B5EF4-FFF2-40B4-BE49-F238E27FC236}">
                <a16:creationId xmlns:a16="http://schemas.microsoft.com/office/drawing/2014/main" id="{88C539AD-9314-4ED0-3E44-1D86F356A624}"/>
              </a:ext>
            </a:extLst>
          </p:cNvPr>
          <p:cNvSpPr/>
          <p:nvPr/>
        </p:nvSpPr>
        <p:spPr>
          <a:xfrm>
            <a:off x="525077" y="3647982"/>
            <a:ext cx="265546" cy="196273"/>
          </a:xfrm>
          <a:prstGeom prst="rightArrow">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GB"/>
          </a:p>
        </p:txBody>
      </p:sp>
      <p:sp>
        <p:nvSpPr>
          <p:cNvPr id="17" name="Text Placeholder 4"/>
          <p:cNvSpPr txBox="1">
            <a:spLocks/>
          </p:cNvSpPr>
          <p:nvPr/>
        </p:nvSpPr>
        <p:spPr>
          <a:xfrm>
            <a:off x="893495" y="1910871"/>
            <a:ext cx="11240011" cy="3201987"/>
          </a:xfrm>
          <a:prstGeom prst="rect">
            <a:avLst/>
          </a:prstGeom>
        </p:spPr>
        <p:txBody>
          <a:bodyPr/>
          <a:lstStyle>
            <a:lvl1pPr marL="0" indent="0" algn="l" defTabSz="914400" rtl="0" eaLnBrk="1" latinLnBrk="0" hangingPunct="1">
              <a:lnSpc>
                <a:spcPts val="2400"/>
              </a:lnSpc>
              <a:spcBef>
                <a:spcPts val="0"/>
              </a:spcBef>
              <a:spcAft>
                <a:spcPts val="1200"/>
              </a:spcAft>
              <a:buFont typeface="Arial" panose="020B0604020202020204" pitchFamily="34" charset="0"/>
              <a:buNone/>
              <a:tabLst/>
              <a:defRPr sz="2400" b="0" i="0" kern="1200">
                <a:solidFill>
                  <a:schemeClr val="tx1"/>
                </a:solidFill>
                <a:latin typeface="+mj-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tabLst/>
              <a:defRPr sz="1600" b="1" i="0"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tabLst/>
              <a:defRPr sz="1600" b="0" i="0" kern="1200">
                <a:solidFill>
                  <a:schemeClr val="tx1"/>
                </a:solidFill>
                <a:latin typeface="+mn-lt"/>
                <a:ea typeface="+mn-ea"/>
                <a:cs typeface="+mn-cs"/>
              </a:defRPr>
            </a:lvl3pPr>
            <a:lvl4pPr marL="93663" indent="-93663" algn="l" defTabSz="914400" rtl="0" eaLnBrk="1" latinLnBrk="0" hangingPunct="1">
              <a:lnSpc>
                <a:spcPct val="100000"/>
              </a:lnSpc>
              <a:spcBef>
                <a:spcPts val="0"/>
              </a:spcBef>
              <a:spcAft>
                <a:spcPts val="600"/>
              </a:spcAft>
              <a:buFont typeface="Arial" panose="020B0604020202020204" pitchFamily="34" charset="0"/>
              <a:buChar char="•"/>
              <a:tabLst/>
              <a:defRPr sz="1600" b="0" i="0" kern="1200">
                <a:solidFill>
                  <a:schemeClr val="tx1"/>
                </a:solidFill>
                <a:latin typeface="+mn-lt"/>
                <a:ea typeface="+mn-ea"/>
                <a:cs typeface="+mn-cs"/>
              </a:defRPr>
            </a:lvl4pPr>
            <a:lvl5pPr marL="180975" indent="-87313" algn="l" defTabSz="914400" rtl="0" eaLnBrk="1" latinLnBrk="0" hangingPunct="1">
              <a:lnSpc>
                <a:spcPct val="100000"/>
              </a:lnSpc>
              <a:spcBef>
                <a:spcPts val="0"/>
              </a:spcBef>
              <a:spcAft>
                <a:spcPts val="600"/>
              </a:spcAft>
              <a:buFont typeface="Arial" panose="020B0604020202020204" pitchFamily="34" charset="0"/>
              <a:buChar char="•"/>
              <a:tabLst/>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smtClean="0">
                <a:latin typeface="+mn-lt"/>
              </a:rPr>
              <a:t>I’ve found a GP surgery, now what?</a:t>
            </a:r>
            <a:br>
              <a:rPr lang="en-US" sz="2200" b="1" dirty="0" smtClean="0">
                <a:latin typeface="+mn-lt"/>
              </a:rPr>
            </a:br>
            <a:endParaRPr lang="en-US" sz="2200" b="1" dirty="0" smtClean="0">
              <a:latin typeface="+mn-lt"/>
            </a:endParaRPr>
          </a:p>
          <a:p>
            <a:r>
              <a:rPr lang="en-US" sz="2200" dirty="0" smtClean="0">
                <a:latin typeface="+mn-lt"/>
              </a:rPr>
              <a:t>Check on the surgery website </a:t>
            </a:r>
            <a:r>
              <a:rPr lang="en-US" sz="2200" b="1" dirty="0" smtClean="0">
                <a:latin typeface="+mn-lt"/>
              </a:rPr>
              <a:t>how to register</a:t>
            </a:r>
            <a:r>
              <a:rPr lang="en-US" sz="2200" dirty="0" smtClean="0">
                <a:latin typeface="+mn-lt"/>
              </a:rPr>
              <a:t>. Call if you're not sure.</a:t>
            </a:r>
          </a:p>
          <a:p>
            <a:r>
              <a:rPr lang="en-US" sz="2200" dirty="0" smtClean="0">
                <a:latin typeface="+mn-lt"/>
                <a:cs typeface="Arial"/>
              </a:rPr>
              <a:t>Check whether you need to </a:t>
            </a:r>
            <a:r>
              <a:rPr lang="en-US" sz="2200" b="1" dirty="0" smtClean="0">
                <a:latin typeface="+mn-lt"/>
                <a:cs typeface="Arial"/>
              </a:rPr>
              <a:t>provide any documents </a:t>
            </a:r>
            <a:r>
              <a:rPr lang="en-US" sz="2200" dirty="0" smtClean="0">
                <a:latin typeface="+mn-lt"/>
                <a:cs typeface="Arial"/>
              </a:rPr>
              <a:t>for the registration process.</a:t>
            </a:r>
          </a:p>
          <a:p>
            <a:r>
              <a:rPr lang="en-US" sz="2200" dirty="0" smtClean="0">
                <a:latin typeface="+mn-lt"/>
                <a:cs typeface="Arial"/>
              </a:rPr>
              <a:t>Complete your registration </a:t>
            </a:r>
            <a:r>
              <a:rPr lang="en-US" sz="2200" b="1" dirty="0" smtClean="0">
                <a:latin typeface="+mn-lt"/>
                <a:cs typeface="Arial"/>
              </a:rPr>
              <a:t>for you and any family members </a:t>
            </a:r>
            <a:r>
              <a:rPr lang="en-US" sz="2200" dirty="0" smtClean="0">
                <a:latin typeface="+mn-lt"/>
                <a:cs typeface="Arial"/>
              </a:rPr>
              <a:t>with you in Leeds</a:t>
            </a:r>
            <a:r>
              <a:rPr lang="en-US" sz="2200" dirty="0">
                <a:latin typeface="+mn-lt"/>
                <a:cs typeface="Arial"/>
              </a:rPr>
              <a:t>.</a:t>
            </a:r>
            <a:endParaRPr lang="en-US" sz="2200" dirty="0" smtClean="0">
              <a:latin typeface="+mn-lt"/>
              <a:cs typeface="Arial"/>
            </a:endParaRPr>
          </a:p>
          <a:p>
            <a:endParaRPr lang="en-US" sz="2200" dirty="0" smtClean="0">
              <a:latin typeface="+mn-lt"/>
              <a:cs typeface="Arial"/>
            </a:endParaRPr>
          </a:p>
          <a:p>
            <a:r>
              <a:rPr lang="en-US" sz="2200" b="1" dirty="0" smtClean="0">
                <a:latin typeface="+mn-lt"/>
              </a:rPr>
              <a:t>What do I need to ask ? </a:t>
            </a:r>
          </a:p>
          <a:p>
            <a:pPr marL="342900" indent="-342900">
              <a:buFont typeface="+mj-lt"/>
              <a:buAutoNum type="arabicPeriod"/>
            </a:pPr>
            <a:r>
              <a:rPr lang="en-US" sz="2200" dirty="0" smtClean="0">
                <a:latin typeface="+mn-lt"/>
              </a:rPr>
              <a:t>How long will it take to process my registration?</a:t>
            </a:r>
          </a:p>
          <a:p>
            <a:pPr marL="342900" indent="-342900">
              <a:buFont typeface="+mj-lt"/>
              <a:buAutoNum type="arabicPeriod"/>
            </a:pPr>
            <a:r>
              <a:rPr lang="en-US" sz="2200" dirty="0" smtClean="0">
                <a:latin typeface="+mn-lt"/>
              </a:rPr>
              <a:t>How will I know that I’ve been registered?</a:t>
            </a:r>
            <a:endParaRPr lang="en-US" sz="2200" dirty="0" smtClean="0">
              <a:latin typeface="+mn-lt"/>
              <a:cs typeface="Arial"/>
            </a:endParaRPr>
          </a:p>
          <a:p>
            <a:pPr marL="342900" indent="-342900">
              <a:buFont typeface="+mj-lt"/>
              <a:buAutoNum type="arabicPeriod"/>
            </a:pPr>
            <a:r>
              <a:rPr lang="en-US" sz="2200" dirty="0" smtClean="0">
                <a:latin typeface="+mn-lt"/>
              </a:rPr>
              <a:t>How do I book an appointment with a doctor?</a:t>
            </a:r>
            <a:endParaRPr lang="en-US" sz="2200" dirty="0" smtClean="0">
              <a:latin typeface="+mn-lt"/>
              <a:cs typeface="Arial"/>
            </a:endParaRPr>
          </a:p>
          <a:p>
            <a:endParaRPr lang="en-US" sz="2200" dirty="0" smtClean="0">
              <a:latin typeface="+mn-lt"/>
              <a:cs typeface="Arial"/>
            </a:endParaRPr>
          </a:p>
          <a:p>
            <a:endParaRPr lang="en-US" sz="2200" dirty="0" smtClean="0">
              <a:latin typeface="+mn-lt"/>
              <a:cs typeface="Arial"/>
            </a:endParaRPr>
          </a:p>
          <a:p>
            <a:endParaRPr lang="en-US" sz="2200" dirty="0" smtClean="0">
              <a:latin typeface="+mn-lt"/>
            </a:endParaRPr>
          </a:p>
          <a:p>
            <a:endParaRPr lang="en-GB" sz="2200" dirty="0" smtClean="0">
              <a:latin typeface="+mn-lt"/>
            </a:endParaRPr>
          </a:p>
          <a:p>
            <a:endParaRPr lang="en-US" sz="2200" dirty="0" smtClean="0">
              <a:latin typeface="+mn-lt"/>
            </a:endParaRPr>
          </a:p>
          <a:p>
            <a:endParaRPr lang="en-GB" sz="2200" dirty="0">
              <a:latin typeface="+mn-lt"/>
            </a:endParaRPr>
          </a:p>
        </p:txBody>
      </p:sp>
    </p:spTree>
    <p:extLst>
      <p:ext uri="{BB962C8B-B14F-4D97-AF65-F5344CB8AC3E}">
        <p14:creationId xmlns:p14="http://schemas.microsoft.com/office/powerpoint/2010/main" val="2411433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UoL Colours 250822">
      <a:dk1>
        <a:srgbClr val="2D2A24"/>
      </a:dk1>
      <a:lt1>
        <a:srgbClr val="FFFFFF"/>
      </a:lt1>
      <a:dk2>
        <a:srgbClr val="910000"/>
      </a:dk2>
      <a:lt2>
        <a:srgbClr val="FFFFFF"/>
      </a:lt2>
      <a:accent1>
        <a:srgbClr val="910000"/>
      </a:accent1>
      <a:accent2>
        <a:srgbClr val="5B57A2"/>
      </a:accent2>
      <a:accent3>
        <a:srgbClr val="FFB30D"/>
      </a:accent3>
      <a:accent4>
        <a:srgbClr val="55BDAE"/>
      </a:accent4>
      <a:accent5>
        <a:srgbClr val="C50000"/>
      </a:accent5>
      <a:accent6>
        <a:srgbClr val="FF4E36"/>
      </a:accent6>
      <a:hlink>
        <a:srgbClr val="5B57A1"/>
      </a:hlink>
      <a:folHlink>
        <a:srgbClr val="54BDAE"/>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207b05a-4463-4a74-aa48-267cd44e53b2" xsi:nil="true"/>
    <_Flow_SignoffStatus xmlns="26a40760-a18b-4c23-8731-54ad71238559" xsi:nil="true"/>
    <lcf76f155ced4ddcb4097134ff3c332f xmlns="26a40760-a18b-4c23-8731-54ad71238559">
      <Terms xmlns="http://schemas.microsoft.com/office/infopath/2007/PartnerControls"/>
    </lcf76f155ced4ddcb4097134ff3c332f>
    <SharedWithUsers xmlns="b207b05a-4463-4a74-aa48-267cd44e53b2">
      <UserInfo>
        <DisplayName>Katrina Firth</DisplayName>
        <AccountId>129</AccountId>
        <AccountType/>
      </UserInfo>
      <UserInfo>
        <DisplayName>Roz Walsh</DisplayName>
        <AccountId>1366</AccountId>
        <AccountType/>
      </UserInfo>
      <UserInfo>
        <DisplayName>Lucia Fiordelmondo</DisplayName>
        <AccountId>1453</AccountId>
        <AccountType/>
      </UserInfo>
      <UserInfo>
        <DisplayName>Emily Hobson [ml20eh]</DisplayName>
        <AccountId>2736</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E0A73BF23260498FB956A3F2857341" ma:contentTypeVersion="18" ma:contentTypeDescription="Create a new document." ma:contentTypeScope="" ma:versionID="7574ee63631f1027b36ebe72eb943046">
  <xsd:schema xmlns:xsd="http://www.w3.org/2001/XMLSchema" xmlns:xs="http://www.w3.org/2001/XMLSchema" xmlns:p="http://schemas.microsoft.com/office/2006/metadata/properties" xmlns:ns2="26a40760-a18b-4c23-8731-54ad71238559" xmlns:ns3="b207b05a-4463-4a74-aa48-267cd44e53b2" targetNamespace="http://schemas.microsoft.com/office/2006/metadata/properties" ma:root="true" ma:fieldsID="9d2f8e18ffe338125ebe4927630d9481" ns2:_="" ns3:_="">
    <xsd:import namespace="26a40760-a18b-4c23-8731-54ad71238559"/>
    <xsd:import namespace="b207b05a-4463-4a74-aa48-267cd44e53b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_Flow_SignoffStatu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a40760-a18b-4c23-8731-54ad712385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3a19cb6-1b10-4512-a12b-f76e45842a2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07b05a-4463-4a74-aa48-267cd44e53b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378a099-9d03-4745-9ef9-ff1f438c7f89}" ma:internalName="TaxCatchAll" ma:showField="CatchAllData" ma:web="b207b05a-4463-4a74-aa48-267cd44e53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AEFB81-46DC-4837-80E0-3983ABCC0771}">
  <ds:schemaRefs>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purl.org/dc/elements/1.1/"/>
    <ds:schemaRef ds:uri="b207b05a-4463-4a74-aa48-267cd44e53b2"/>
    <ds:schemaRef ds:uri="26a40760-a18b-4c23-8731-54ad71238559"/>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55C25E90-D1E3-4B3F-9B97-7C813008E6E5}">
  <ds:schemaRefs>
    <ds:schemaRef ds:uri="http://schemas.microsoft.com/sharepoint/v3/contenttype/forms"/>
  </ds:schemaRefs>
</ds:datastoreItem>
</file>

<file path=customXml/itemProps3.xml><?xml version="1.0" encoding="utf-8"?>
<ds:datastoreItem xmlns:ds="http://schemas.openxmlformats.org/officeDocument/2006/customXml" ds:itemID="{B04BEF18-1725-4D08-9A8B-62A28C019095}">
  <ds:schemaRefs>
    <ds:schemaRef ds:uri="26a40760-a18b-4c23-8731-54ad71238559"/>
    <ds:schemaRef ds:uri="b207b05a-4463-4a74-aa48-267cd44e53b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54</TotalTime>
  <Words>6984</Words>
  <Application>Microsoft Office PowerPoint</Application>
  <PresentationFormat>Widescreen</PresentationFormat>
  <Paragraphs>572</Paragraphs>
  <Slides>30</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Arial,Sans-Serif</vt:lpstr>
      <vt:lpstr>Calibri</vt:lpstr>
      <vt:lpstr>freight-sans-pro</vt:lpstr>
      <vt:lpstr>Segoe UI</vt:lpstr>
      <vt:lpstr>Symbol</vt:lpstr>
      <vt:lpstr>Times New Roman</vt:lpstr>
      <vt:lpstr>Office Theme</vt:lpstr>
      <vt:lpstr>Healthcare and  Wellbeing</vt:lpstr>
      <vt:lpstr>The National Health Service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Understanding Wellbeing </vt:lpstr>
      <vt:lpstr>PowerPoint Presentation</vt:lpstr>
      <vt:lpstr>PowerPoint Presentation</vt:lpstr>
      <vt:lpstr>PowerPoint Presentation</vt:lpstr>
      <vt:lpstr>PowerPoint Presentation</vt:lpstr>
      <vt:lpstr>PowerPoint Presentation</vt:lpstr>
      <vt:lpstr>PowerPoint Presentation</vt:lpstr>
      <vt:lpstr> Support Services</vt:lpstr>
      <vt:lpstr>PowerPoint Presentation</vt:lpstr>
      <vt:lpstr>PowerPoint Presentation</vt:lpstr>
      <vt:lpstr>PowerPoint Presentation</vt:lpstr>
      <vt:lpstr>LUU Help&amp;Support</vt:lpstr>
      <vt:lpstr>PowerPoint Presentation</vt:lpstr>
      <vt:lpstr>Help with registering with a doctor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Wilson</dc:creator>
  <cp:lastModifiedBy>Lucia Fiordelmondo</cp:lastModifiedBy>
  <cp:revision>195</cp:revision>
  <dcterms:created xsi:type="dcterms:W3CDTF">2022-08-25T13:58:57Z</dcterms:created>
  <dcterms:modified xsi:type="dcterms:W3CDTF">2023-09-28T14:24:02Z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0x010100E6E0A73BF23260498FB956A3F2857341</vt:lpwstr>
  </property>
  <property fmtid="{D5CDD505-2E9C-101B-9397-08002B2CF9AE}" pid="3" name="MediaServiceImageTags">
    <vt:lpwstr/>
  </property>
  <property fmtid="{D5CDD505-2E9C-101B-9397-08002B2CF9AE}" pid="4" name="NXPowerLiteLastOptimized">
    <vt:lpwstr>560394</vt:lpwstr>
  </property>
  <property fmtid="{D5CDD505-2E9C-101B-9397-08002B2CF9AE}" pid="5" name="NXPowerLiteSettings">
    <vt:lpwstr>F7000400038000</vt:lpwstr>
  </property>
  <property fmtid="{D5CDD505-2E9C-101B-9397-08002B2CF9AE}" pid="6" name="NXPowerLiteVersion">
    <vt:lpwstr>S10.0.0</vt:lpwstr>
  </property>
</Properties>
</file>