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8" r:id="rId5"/>
    <p:sldId id="309" r:id="rId6"/>
    <p:sldId id="310" r:id="rId7"/>
    <p:sldId id="297" r:id="rId8"/>
    <p:sldId id="298" r:id="rId9"/>
    <p:sldId id="284" r:id="rId10"/>
    <p:sldId id="292" r:id="rId11"/>
    <p:sldId id="285" r:id="rId12"/>
    <p:sldId id="286" r:id="rId13"/>
    <p:sldId id="287" r:id="rId14"/>
    <p:sldId id="311" r:id="rId15"/>
    <p:sldId id="289" r:id="rId16"/>
    <p:sldId id="291" r:id="rId17"/>
    <p:sldId id="304" r:id="rId18"/>
    <p:sldId id="290" r:id="rId19"/>
    <p:sldId id="294" r:id="rId20"/>
    <p:sldId id="295" r:id="rId21"/>
    <p:sldId id="307"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AA3FF5-8D7D-0595-D0AE-64893956E44C}" name="Lucia Fiordelmondo" initials="LF" userId="S::seslf@leeds.ac.uk::05f46fbb-0c82-45c5-ac4b-9ace7cf7e0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3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BEB22-036E-A6B1-3BF0-DD228021A3E6}" v="173" dt="2023-09-25T21:00:32.299"/>
    <p1510:client id="{13ABD438-3250-2022-FA2D-E1BE2C1DA0B2}" v="45" dt="2023-09-25T20:45:38.658"/>
    <p1510:client id="{3132CD9B-F29A-453A-8220-7ABC0F32CC20}" v="864" dt="2023-09-10T20:40:58.343"/>
    <p1510:client id="{34C7C974-995A-AD25-EDE4-64AF40786F43}" v="10" dt="2023-09-27T14:09:04.271"/>
    <p1510:client id="{6F1AC393-0CB7-7DFA-4573-8E8F3386E0DD}" v="8" dt="2023-09-15T09:41:18.116"/>
    <p1510:client id="{C90B5905-4D16-F744-6D15-18B2682491BA}" v="797" dt="2023-09-27T13:47:13.211"/>
    <p1510:client id="{CB8E03BE-39A5-7576-F4CE-3A4753573410}" v="202" dt="2023-09-14T16:53:42.781"/>
    <p1510:client id="{D7AD76C7-C670-96DC-13FE-4DFA24D7231E}" v="192" dt="2023-09-11T13:53:42.672"/>
    <p1510:client id="{FFE92A43-59A9-B290-1010-17859B3DC681}" v="6" dt="2023-09-11T14:34:37.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snapToGrid="0">
      <p:cViewPr varScale="1">
        <p:scale>
          <a:sx n="69" d="100"/>
          <a:sy n="69" d="100"/>
        </p:scale>
        <p:origin x="17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3EB0D-758F-43F4-A833-3F0819553263}" type="datetimeFigureOut">
              <a:rPr lang="en-GB" smtClean="0"/>
              <a:t>04/12/2023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F1728-5B6D-41B2-A57D-C0653C971DA0}" type="slidenum">
              <a:rPr lang="en-GB" smtClean="0"/>
              <a:t>‹#›</a:t>
            </a:fld>
            <a:endParaRPr lang="en-GB"/>
          </a:p>
        </p:txBody>
      </p:sp>
    </p:spTree>
    <p:extLst>
      <p:ext uri="{BB962C8B-B14F-4D97-AF65-F5344CB8AC3E}">
        <p14:creationId xmlns:p14="http://schemas.microsoft.com/office/powerpoint/2010/main" val="61696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cs typeface="Calibri"/>
              </a:rPr>
              <a:t>Facilitator 1</a:t>
            </a:r>
            <a:endParaRPr lang="en-GB" b="1"/>
          </a:p>
          <a:p>
            <a:endParaRPr lang="en-GB"/>
          </a:p>
          <a:p>
            <a:r>
              <a:rPr lang="en-GB"/>
              <a:t>Hello</a:t>
            </a:r>
            <a:r>
              <a:rPr lang="en-GB" baseline="0"/>
              <a:t> everyone, my name is _________ - welcome (click to reveal animation) to today’s webinar on banking and money.</a:t>
            </a:r>
            <a:endParaRPr lang="en-GB"/>
          </a:p>
          <a:p>
            <a:endParaRPr lang="en-GB" baseline="0"/>
          </a:p>
          <a:p>
            <a:r>
              <a:rPr lang="en-GB"/>
              <a:t>I'll be delivering this presentation with__________________. In</a:t>
            </a:r>
            <a:r>
              <a:rPr lang="en-GB" baseline="0"/>
              <a:t> today’s presentation we’ll tell you more about</a:t>
            </a:r>
            <a:r>
              <a:rPr lang="en-GB"/>
              <a:t> opening a bank account, ways in which you can access money while you set up an account, we'll give you some useful links to information on how you can manage your money while in the UK and tell you more about teams on campus that you can ask for support.</a:t>
            </a:r>
            <a:endParaRPr lang="en-GB" baseline="0">
              <a:cs typeface="Calibri"/>
            </a:endParaRPr>
          </a:p>
        </p:txBody>
      </p:sp>
      <p:sp>
        <p:nvSpPr>
          <p:cNvPr id="4" name="Slide Number Placeholder 3"/>
          <p:cNvSpPr>
            <a:spLocks noGrp="1"/>
          </p:cNvSpPr>
          <p:nvPr>
            <p:ph type="sldNum" sz="quarter" idx="10"/>
          </p:nvPr>
        </p:nvSpPr>
        <p:spPr/>
        <p:txBody>
          <a:bodyPr/>
          <a:lstStyle/>
          <a:p>
            <a:fld id="{F44F1728-5B6D-41B2-A57D-C0653C971DA0}" type="slidenum">
              <a:rPr lang="en-GB" smtClean="0"/>
              <a:t>1</a:t>
            </a:fld>
            <a:endParaRPr lang="en-GB"/>
          </a:p>
        </p:txBody>
      </p:sp>
    </p:spTree>
    <p:extLst>
      <p:ext uri="{BB962C8B-B14F-4D97-AF65-F5344CB8AC3E}">
        <p14:creationId xmlns:p14="http://schemas.microsoft.com/office/powerpoint/2010/main" val="30394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Facilitator 2</a:t>
            </a:r>
            <a:endParaRPr lang="en-GB" b="1" dirty="0"/>
          </a:p>
          <a:p>
            <a:endParaRPr lang="en-GB" dirty="0"/>
          </a:p>
          <a:p>
            <a:r>
              <a:rPr lang="en-GB" dirty="0"/>
              <a:t>Some banks don’t accept the University of Leeds standard bank letter but </a:t>
            </a:r>
            <a:r>
              <a:rPr lang="en-GB" baseline="0" dirty="0"/>
              <a:t>might need a letter to be addressed to someone specifically in their branch.</a:t>
            </a:r>
            <a:r>
              <a:rPr lang="en-GB" dirty="0"/>
              <a:t> </a:t>
            </a:r>
            <a:r>
              <a:rPr lang="en-US" dirty="0"/>
              <a:t> </a:t>
            </a:r>
            <a:r>
              <a:rPr lang="en-GB" dirty="0"/>
              <a:t> </a:t>
            </a:r>
            <a:endParaRPr lang="en-US" dirty="0">
              <a:cs typeface="Calibri"/>
            </a:endParaRPr>
          </a:p>
          <a:p>
            <a:r>
              <a:rPr lang="en-GB" dirty="0"/>
              <a:t>  </a:t>
            </a:r>
            <a:endParaRPr lang="en-GB" dirty="0">
              <a:cs typeface="Calibri"/>
            </a:endParaRPr>
          </a:p>
          <a:p>
            <a:r>
              <a:rPr lang="en-GB" baseline="0" dirty="0"/>
              <a:t>If this is the case, then you’ll need to complete a Registration Status Certificate request. You can find a link to the form to complete on the slide.</a:t>
            </a:r>
            <a:r>
              <a:rPr lang="en-GB" dirty="0"/>
              <a:t> </a:t>
            </a:r>
            <a:r>
              <a:rPr lang="en-US" dirty="0"/>
              <a:t>  </a:t>
            </a:r>
            <a:endParaRPr lang="en-US" dirty="0">
              <a:cs typeface="Calibri"/>
            </a:endParaRPr>
          </a:p>
          <a:p>
            <a:r>
              <a:rPr lang="en-GB" dirty="0"/>
              <a:t>  </a:t>
            </a:r>
            <a:endParaRPr lang="en-GB" dirty="0">
              <a:cs typeface="Calibri"/>
            </a:endParaRPr>
          </a:p>
          <a:p>
            <a:r>
              <a:rPr lang="en-GB" baseline="0" dirty="0"/>
              <a:t>In order to receive your Registration Status Certificate, you’ll still need to have</a:t>
            </a:r>
            <a:r>
              <a:rPr lang="en-GB" dirty="0"/>
              <a:t>:</a:t>
            </a:r>
            <a:r>
              <a:rPr lang="en-US" dirty="0"/>
              <a:t>  </a:t>
            </a:r>
            <a:endParaRPr lang="en-GB" dirty="0"/>
          </a:p>
          <a:p>
            <a:r>
              <a:rPr lang="en-GB" dirty="0"/>
              <a:t>  </a:t>
            </a:r>
            <a:endParaRPr lang="en-GB" dirty="0">
              <a:cs typeface="Calibri"/>
            </a:endParaRPr>
          </a:p>
          <a:p>
            <a:r>
              <a:rPr lang="en-GB" dirty="0"/>
              <a:t>1. Completed the first three steps of your online registration</a:t>
            </a:r>
            <a:r>
              <a:rPr lang="en-US" dirty="0"/>
              <a:t> </a:t>
            </a:r>
            <a:r>
              <a:rPr lang="en-US" dirty="0">
                <a:cs typeface="+mn-lt"/>
              </a:rPr>
              <a:t/>
            </a:r>
            <a:br>
              <a:rPr lang="en-US" dirty="0">
                <a:cs typeface="+mn-lt"/>
              </a:rPr>
            </a:br>
            <a:r>
              <a:rPr lang="en-US" dirty="0"/>
              <a:t> </a:t>
            </a:r>
            <a:r>
              <a:rPr lang="en-GB" dirty="0"/>
              <a:t>2. Entered your name and surname correctly </a:t>
            </a:r>
            <a:r>
              <a:rPr lang="en-US" dirty="0"/>
              <a:t> </a:t>
            </a:r>
            <a:r>
              <a:rPr lang="en-US" dirty="0">
                <a:cs typeface="+mn-lt"/>
              </a:rPr>
              <a:t/>
            </a:r>
            <a:br>
              <a:rPr lang="en-US" dirty="0">
                <a:cs typeface="+mn-lt"/>
              </a:rPr>
            </a:br>
            <a:r>
              <a:rPr lang="en-US" dirty="0"/>
              <a:t> </a:t>
            </a:r>
            <a:r>
              <a:rPr lang="en-GB" dirty="0"/>
              <a:t>3. Entered your permanent and term-time address information correctly </a:t>
            </a:r>
            <a:r>
              <a:rPr lang="en-US" dirty="0"/>
              <a:t>  </a:t>
            </a:r>
            <a:endParaRPr lang="en-US" dirty="0">
              <a:cs typeface="Calibri"/>
            </a:endParaRPr>
          </a:p>
          <a:p>
            <a:r>
              <a:rPr lang="en-GB" dirty="0"/>
              <a:t>  </a:t>
            </a:r>
            <a:endParaRPr lang="en-GB" dirty="0">
              <a:cs typeface="Calibri"/>
            </a:endParaRPr>
          </a:p>
        </p:txBody>
      </p:sp>
      <p:sp>
        <p:nvSpPr>
          <p:cNvPr id="4" name="Slide Number Placeholder 3"/>
          <p:cNvSpPr>
            <a:spLocks noGrp="1"/>
          </p:cNvSpPr>
          <p:nvPr>
            <p:ph type="sldNum" sz="quarter" idx="10"/>
          </p:nvPr>
        </p:nvSpPr>
        <p:spPr/>
        <p:txBody>
          <a:bodyPr/>
          <a:lstStyle/>
          <a:p>
            <a:fld id="{F44F1728-5B6D-41B2-A57D-C0653C971DA0}" type="slidenum">
              <a:rPr lang="en-GB" smtClean="0"/>
              <a:t>12</a:t>
            </a:fld>
            <a:endParaRPr lang="en-GB"/>
          </a:p>
        </p:txBody>
      </p:sp>
    </p:spTree>
    <p:extLst>
      <p:ext uri="{BB962C8B-B14F-4D97-AF65-F5344CB8AC3E}">
        <p14:creationId xmlns:p14="http://schemas.microsoft.com/office/powerpoint/2010/main" val="78427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2</a:t>
            </a:r>
            <a:endParaRPr lang="en-US" dirty="0"/>
          </a:p>
          <a:p>
            <a:endParaRPr lang="en-GB" b="1" dirty="0"/>
          </a:p>
          <a:p>
            <a:r>
              <a:rPr lang="en-GB" dirty="0">
                <a:ea typeface="+mn-lt"/>
                <a:cs typeface="+mn-lt"/>
              </a:rPr>
              <a:t>If you have:</a:t>
            </a:r>
            <a:endParaRPr lang="en-GB" dirty="0"/>
          </a:p>
          <a:p>
            <a:endParaRPr lang="en-GB">
              <a:solidFill>
                <a:srgbClr val="212529"/>
              </a:solidFill>
              <a:latin typeface="freight-sans-pro"/>
              <a:ea typeface="+mn-lt"/>
              <a:cs typeface="+mn-lt"/>
            </a:endParaRPr>
          </a:p>
          <a:p>
            <a:pPr marL="342900" indent="-342900">
              <a:buAutoNum type="arabicPeriod"/>
            </a:pPr>
            <a:r>
              <a:rPr lang="en-GB" dirty="0">
                <a:solidFill>
                  <a:srgbClr val="212529"/>
                </a:solidFill>
                <a:latin typeface="freight-sans-pro"/>
                <a:ea typeface="+mn-lt"/>
                <a:cs typeface="+mn-lt"/>
              </a:rPr>
              <a:t>Completed your online registration correctly</a:t>
            </a:r>
          </a:p>
          <a:p>
            <a:pPr marL="342900" indent="-342900">
              <a:buAutoNum type="arabicPeriod"/>
            </a:pPr>
            <a:r>
              <a:rPr lang="en-GB" dirty="0">
                <a:solidFill>
                  <a:srgbClr val="212529"/>
                </a:solidFill>
                <a:latin typeface="freight-sans-pro"/>
                <a:ea typeface="+mn-lt"/>
                <a:cs typeface="+mn-lt"/>
              </a:rPr>
              <a:t>Entered your personal details correctly</a:t>
            </a:r>
          </a:p>
          <a:p>
            <a:pPr marL="342900" indent="-342900">
              <a:buAutoNum type="arabicPeriod"/>
            </a:pPr>
            <a:r>
              <a:rPr lang="en-GB" dirty="0">
                <a:solidFill>
                  <a:srgbClr val="212529"/>
                </a:solidFill>
                <a:latin typeface="freight-sans-pro"/>
                <a:ea typeface="+mn-lt"/>
                <a:cs typeface="+mn-lt"/>
              </a:rPr>
              <a:t>Requested the right type of letter</a:t>
            </a:r>
            <a:endParaRPr lang="en-GB" dirty="0">
              <a:solidFill>
                <a:srgbClr val="212529"/>
              </a:solidFill>
              <a:latin typeface="freight-sans-pro"/>
            </a:endParaRPr>
          </a:p>
          <a:p>
            <a:endParaRPr lang="en-GB"/>
          </a:p>
          <a:p>
            <a:pPr>
              <a:defRPr/>
            </a:pPr>
            <a:r>
              <a:rPr lang="en-GB" dirty="0"/>
              <a:t>You’ll receive your</a:t>
            </a:r>
            <a:r>
              <a:rPr lang="en-GB" baseline="0" dirty="0"/>
              <a:t> bank letter by email within </a:t>
            </a:r>
            <a:r>
              <a:rPr lang="en-GB" dirty="0"/>
              <a:t>5</a:t>
            </a:r>
            <a:r>
              <a:rPr lang="en-GB" baseline="0" dirty="0"/>
              <a:t> days from </a:t>
            </a:r>
            <a:r>
              <a:rPr lang="en-GB" dirty="0"/>
              <a:t>completing the first 3 steps of online registration, if you're in private accommodation, o</a:t>
            </a:r>
            <a:r>
              <a:rPr lang="en-US" dirty="0"/>
              <a:t>r within 5 days from the start of your accommodation contract, if you’re staying in university accommodation.</a:t>
            </a:r>
            <a:endParaRPr lang="en-US" dirty="0">
              <a:cs typeface="Calibri"/>
            </a:endParaRPr>
          </a:p>
          <a:p>
            <a:pPr>
              <a:defRPr/>
            </a:pPr>
            <a:endParaRPr lang="en-GB">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F44F1728-5B6D-41B2-A57D-C0653C971DA0}" type="slidenum">
              <a:rPr lang="en-GB" smtClean="0"/>
              <a:t>13</a:t>
            </a:fld>
            <a:endParaRPr lang="en-GB"/>
          </a:p>
        </p:txBody>
      </p:sp>
    </p:spTree>
    <p:extLst>
      <p:ext uri="{BB962C8B-B14F-4D97-AF65-F5344CB8AC3E}">
        <p14:creationId xmlns:p14="http://schemas.microsoft.com/office/powerpoint/2010/main" val="209724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2</a:t>
            </a:r>
            <a:endParaRPr lang="en-US" dirty="0"/>
          </a:p>
          <a:p>
            <a:endParaRPr lang="en-GB" dirty="0">
              <a:ea typeface="+mn-lt"/>
              <a:cs typeface="+mn-lt"/>
            </a:endParaRPr>
          </a:p>
          <a:p>
            <a:r>
              <a:rPr lang="en-GB" dirty="0">
                <a:latin typeface="Calibri" panose="020F0502020204030204"/>
                <a:cs typeface="Calibri" panose="020F0502020204030204"/>
              </a:rPr>
              <a:t>But what if you don't receive a letter?</a:t>
            </a:r>
          </a:p>
          <a:p>
            <a:endParaRPr lang="en-GB" dirty="0">
              <a:latin typeface="Calibri" panose="020F0502020204030204"/>
              <a:cs typeface="Calibri" panose="020F0502020204030204"/>
            </a:endParaRPr>
          </a:p>
          <a:p>
            <a:r>
              <a:rPr lang="en-GB" dirty="0">
                <a:latin typeface="Calibri" panose="020F0502020204030204"/>
                <a:cs typeface="Calibri" panose="020F0502020204030204"/>
              </a:rPr>
              <a:t>The first thing to check is whether you've waited long enough. It takes 5 working days to receive a letter. </a:t>
            </a:r>
            <a:r>
              <a:rPr lang="en-GB" dirty="0"/>
              <a:t>A working week is from Monday to Friday. If you completed the first three steps of online registration on a Thursday, for example, you should expect your letter on the following Thursday. This is because we don't count Saturdays and Sunday as part of the working week.</a:t>
            </a:r>
            <a:endParaRPr lang="en-GB" dirty="0">
              <a:cs typeface="Calibri"/>
            </a:endParaRPr>
          </a:p>
          <a:p>
            <a:endParaRPr lang="en-GB" dirty="0">
              <a:cs typeface="Calibri"/>
            </a:endParaRPr>
          </a:p>
          <a:p>
            <a:r>
              <a:rPr lang="en-GB" dirty="0">
                <a:cs typeface="Calibri"/>
              </a:rPr>
              <a:t>If you've waited for 5 working days but you haven't received your letter, check on Minerva that you've entered your full name and address correctly and that you have completed all fields. If the information is entered incorrectly or there's information missing, the system won't automatically send you the bank letter. So log back in on Minerva and correct any mistakes or enter any missing information.</a:t>
            </a:r>
          </a:p>
          <a:p>
            <a:endParaRPr lang="en-GB" dirty="0">
              <a:cs typeface="Calibri"/>
            </a:endParaRPr>
          </a:p>
          <a:p>
            <a:r>
              <a:rPr lang="en-GB" dirty="0">
                <a:cs typeface="Calibri"/>
              </a:rPr>
              <a:t>Have you waited and checked your information and everything seems to correct? Check your spam/junk folder and make sure the email with your bank letter hasn't ended up in there. </a:t>
            </a:r>
          </a:p>
          <a:p>
            <a:r>
              <a:rPr lang="en-GB" dirty="0">
                <a:cs typeface="Calibri"/>
              </a:rPr>
              <a:t>If you can't find anything in your spam/junk folder, then contact the Student Information Service. The team will be able to direct you to the best people that can help you.</a:t>
            </a:r>
          </a:p>
        </p:txBody>
      </p:sp>
      <p:sp>
        <p:nvSpPr>
          <p:cNvPr id="4" name="Slide Number Placeholder 3"/>
          <p:cNvSpPr>
            <a:spLocks noGrp="1"/>
          </p:cNvSpPr>
          <p:nvPr>
            <p:ph type="sldNum" sz="quarter" idx="10"/>
          </p:nvPr>
        </p:nvSpPr>
        <p:spPr/>
        <p:txBody>
          <a:bodyPr/>
          <a:lstStyle/>
          <a:p>
            <a:fld id="{F44F1728-5B6D-41B2-A57D-C0653C971DA0}" type="slidenum">
              <a:rPr lang="en-GB" smtClean="0"/>
              <a:t>14</a:t>
            </a:fld>
            <a:endParaRPr lang="en-GB"/>
          </a:p>
        </p:txBody>
      </p:sp>
    </p:spTree>
    <p:extLst>
      <p:ext uri="{BB962C8B-B14F-4D97-AF65-F5344CB8AC3E}">
        <p14:creationId xmlns:p14="http://schemas.microsoft.com/office/powerpoint/2010/main" val="1087875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F1</a:t>
            </a:r>
            <a:endParaRPr lang="en-GB" dirty="0"/>
          </a:p>
          <a:p>
            <a:pPr>
              <a:defRPr/>
            </a:pPr>
            <a:endParaRPr lang="en-GB"/>
          </a:p>
          <a:p>
            <a:pPr>
              <a:defRPr/>
            </a:pPr>
            <a:r>
              <a:rPr lang="en-GB" dirty="0"/>
              <a:t>When you have all your documents and you’re ready</a:t>
            </a:r>
            <a:r>
              <a:rPr lang="en-GB" baseline="0" dirty="0"/>
              <a:t> to open an account, </a:t>
            </a:r>
            <a:r>
              <a:rPr lang="en-US" baseline="0" dirty="0">
                <a:solidFill>
                  <a:srgbClr val="000000"/>
                </a:solidFill>
                <a:ea typeface="+mn-lt"/>
                <a:cs typeface="+mn-lt"/>
              </a:rPr>
              <a:t>go</a:t>
            </a:r>
            <a:r>
              <a:rPr lang="en-US" dirty="0">
                <a:solidFill>
                  <a:srgbClr val="000000"/>
                </a:solidFill>
                <a:ea typeface="+mn-lt"/>
                <a:cs typeface="+mn-lt"/>
              </a:rPr>
              <a:t> on your chosen bank’s website to find out more about how you can book an appointment to open your bank account.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a typeface="+mn-lt"/>
              <a:cs typeface="+mn-lt"/>
            </a:endParaRPr>
          </a:p>
          <a:p>
            <a:pPr>
              <a:defRPr/>
            </a:pPr>
            <a:r>
              <a:rPr lang="en-US" dirty="0">
                <a:solidFill>
                  <a:srgbClr val="000000"/>
                </a:solidFill>
                <a:ea typeface="+mn-lt"/>
                <a:cs typeface="+mn-lt"/>
              </a:rPr>
              <a:t>Many banks don't need you to go in person to their branch and allow applications for new accounts online.</a:t>
            </a:r>
          </a:p>
          <a:p>
            <a:pPr marL="0" marR="0" lvl="0" indent="0" algn="l" defTabSz="914400">
              <a:lnSpc>
                <a:spcPct val="100000"/>
              </a:lnSpc>
              <a:spcBef>
                <a:spcPts val="0"/>
              </a:spcBef>
              <a:spcAft>
                <a:spcPts val="0"/>
              </a:spcAft>
              <a:buNone/>
              <a:tabLst/>
              <a:defRPr/>
            </a:pPr>
            <a:endParaRPr lang="en-US" b="1"/>
          </a:p>
          <a:p>
            <a:pPr>
              <a:defRPr/>
            </a:pPr>
            <a:r>
              <a:rPr lang="en-US" dirty="0">
                <a:solidFill>
                  <a:srgbClr val="000000"/>
                </a:solidFill>
                <a:ea typeface="+mn-lt"/>
                <a:cs typeface="+mn-lt"/>
              </a:rPr>
              <a:t>Finally, check what documents you’ll need and bring them with you to your appointment (if the bank gives you one).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a typeface="+mn-lt"/>
              <a:cs typeface="+mn-lt"/>
            </a:endParaRPr>
          </a:p>
          <a:p>
            <a:endParaRPr lang="en-GB"/>
          </a:p>
        </p:txBody>
      </p:sp>
      <p:sp>
        <p:nvSpPr>
          <p:cNvPr id="4" name="Slide Number Placeholder 3"/>
          <p:cNvSpPr>
            <a:spLocks noGrp="1"/>
          </p:cNvSpPr>
          <p:nvPr>
            <p:ph type="sldNum" sz="quarter" idx="10"/>
          </p:nvPr>
        </p:nvSpPr>
        <p:spPr/>
        <p:txBody>
          <a:bodyPr/>
          <a:lstStyle/>
          <a:p>
            <a:fld id="{F44F1728-5B6D-41B2-A57D-C0653C971DA0}" type="slidenum">
              <a:rPr lang="en-GB" smtClean="0"/>
              <a:t>15</a:t>
            </a:fld>
            <a:endParaRPr lang="en-GB"/>
          </a:p>
        </p:txBody>
      </p:sp>
    </p:spTree>
    <p:extLst>
      <p:ext uri="{BB962C8B-B14F-4D97-AF65-F5344CB8AC3E}">
        <p14:creationId xmlns:p14="http://schemas.microsoft.com/office/powerpoint/2010/main" val="1014592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F1</a:t>
            </a:r>
            <a:endParaRPr lang="en-US" dirty="0"/>
          </a:p>
          <a:p>
            <a:endParaRPr lang="en-GB"/>
          </a:p>
          <a:p>
            <a:r>
              <a:rPr lang="en-GB" dirty="0"/>
              <a:t>There is a lot of support at University</a:t>
            </a:r>
            <a:r>
              <a:rPr lang="en-GB" baseline="0" dirty="0"/>
              <a:t> to help you manage your finances. </a:t>
            </a:r>
            <a:r>
              <a:rPr lang="en-GB" dirty="0"/>
              <a:t>Check our digital Cost of Living Hub for tips on saving money, cheap places to eat and travelling on a budget.  </a:t>
            </a:r>
            <a:endParaRPr lang="en-GB" dirty="0">
              <a:cs typeface="Calibri" panose="020F0502020204030204"/>
            </a:endParaRPr>
          </a:p>
          <a:p>
            <a:endParaRPr lang="en-GB"/>
          </a:p>
          <a:p>
            <a:r>
              <a:rPr lang="en-GB" dirty="0"/>
              <a:t>Your students union, LUU, </a:t>
            </a:r>
            <a:r>
              <a:rPr lang="en-GB" baseline="0" dirty="0"/>
              <a:t>has information on things you can do to save money, </a:t>
            </a:r>
            <a:r>
              <a:rPr lang="en-GB" dirty="0"/>
              <a:t>including information on cards</a:t>
            </a:r>
            <a:r>
              <a:rPr lang="en-GB" baseline="0" dirty="0"/>
              <a:t> that give you access to student discounts. They also have information on their website to help you budget.</a:t>
            </a:r>
            <a:r>
              <a:rPr lang="en-GB" dirty="0"/>
              <a:t> </a:t>
            </a:r>
            <a:endParaRPr lang="en-GB" dirty="0">
              <a:cs typeface="Calibri"/>
            </a:endParaRPr>
          </a:p>
          <a:p>
            <a:endParaRPr lang="en-GB" baseline="0"/>
          </a:p>
          <a:p>
            <a:r>
              <a:rPr lang="en-GB" baseline="0" dirty="0"/>
              <a:t>Our Link to Leeds ambassadors have also written some blogs on managing your finances in Leeds. Our Link to Leeds ambassadors are current international students that have experience of adapting to life in the UK. They have been in your position when they started their course in Leeds, so feel free to reach out to them via the link you can see on the slide.</a:t>
            </a:r>
            <a:r>
              <a:rPr lang="en-GB" dirty="0"/>
              <a:t> </a:t>
            </a:r>
            <a:endParaRPr lang="en-GB" dirty="0">
              <a:cs typeface="Calibri"/>
            </a:endParaRPr>
          </a:p>
        </p:txBody>
      </p:sp>
      <p:sp>
        <p:nvSpPr>
          <p:cNvPr id="4" name="Slide Number Placeholder 3"/>
          <p:cNvSpPr>
            <a:spLocks noGrp="1"/>
          </p:cNvSpPr>
          <p:nvPr>
            <p:ph type="sldNum" sz="quarter" idx="10"/>
          </p:nvPr>
        </p:nvSpPr>
        <p:spPr/>
        <p:txBody>
          <a:bodyPr/>
          <a:lstStyle/>
          <a:p>
            <a:fld id="{F44F1728-5B6D-41B2-A57D-C0653C971DA0}" type="slidenum">
              <a:rPr lang="en-GB" smtClean="0"/>
              <a:t>16</a:t>
            </a:fld>
            <a:endParaRPr lang="en-GB"/>
          </a:p>
        </p:txBody>
      </p:sp>
    </p:spTree>
    <p:extLst>
      <p:ext uri="{BB962C8B-B14F-4D97-AF65-F5344CB8AC3E}">
        <p14:creationId xmlns:p14="http://schemas.microsoft.com/office/powerpoint/2010/main" val="2629792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F1</a:t>
            </a:r>
            <a:endParaRPr lang="en-US"/>
          </a:p>
          <a:p>
            <a:endParaRPr lang="en-GB"/>
          </a:p>
          <a:p>
            <a:r>
              <a:rPr lang="en-GB"/>
              <a:t>You can also</a:t>
            </a:r>
            <a:r>
              <a:rPr lang="en-GB" baseline="0"/>
              <a:t> speak to an LUU </a:t>
            </a:r>
            <a:r>
              <a:rPr lang="en-GB"/>
              <a:t>Help &amp; Support Adviser in the</a:t>
            </a:r>
            <a:r>
              <a:rPr lang="en-GB" baseline="0"/>
              <a:t> foyer area of the Union building and ask for advice on budgeting and managing your finances or any other aspects of student life.</a:t>
            </a:r>
            <a:r>
              <a:rPr lang="en-GB"/>
              <a:t> </a:t>
            </a:r>
            <a:endParaRPr lang="en-US">
              <a:cs typeface="Calibri"/>
            </a:endParaRPr>
          </a:p>
        </p:txBody>
      </p:sp>
      <p:sp>
        <p:nvSpPr>
          <p:cNvPr id="4" name="Slide Number Placeholder 3"/>
          <p:cNvSpPr>
            <a:spLocks noGrp="1"/>
          </p:cNvSpPr>
          <p:nvPr>
            <p:ph type="sldNum" sz="quarter" idx="10"/>
          </p:nvPr>
        </p:nvSpPr>
        <p:spPr/>
        <p:txBody>
          <a:bodyPr/>
          <a:lstStyle/>
          <a:p>
            <a:fld id="{F44F1728-5B6D-41B2-A57D-C0653C971DA0}" type="slidenum">
              <a:rPr lang="en-GB" smtClean="0"/>
              <a:t>17</a:t>
            </a:fld>
            <a:endParaRPr lang="en-GB"/>
          </a:p>
        </p:txBody>
      </p:sp>
    </p:spTree>
    <p:extLst>
      <p:ext uri="{BB962C8B-B14F-4D97-AF65-F5344CB8AC3E}">
        <p14:creationId xmlns:p14="http://schemas.microsoft.com/office/powerpoint/2010/main" val="117893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F2</a:t>
            </a:r>
            <a:endParaRPr lang="en-US" dirty="0"/>
          </a:p>
          <a:p>
            <a:endParaRPr lang="en-US" dirty="0"/>
          </a:p>
          <a:p>
            <a:r>
              <a:rPr lang="en-US" dirty="0"/>
              <a:t>Finally, our friendly Student Information Service team is here to help you with any questions you might have. You can ask them any questions related to start-up processes to complete in your first weeks in Leeds, as well as anything related to University life or to your studies.  They can also put you in touch with the right team at the University if you need any more </a:t>
            </a:r>
            <a:r>
              <a:rPr lang="en-US" dirty="0" err="1"/>
              <a:t>specialised</a:t>
            </a:r>
            <a:r>
              <a:rPr lang="en-US" dirty="0"/>
              <a:t> advice.</a:t>
            </a:r>
          </a:p>
          <a:p>
            <a:endParaRPr lang="en-US" dirty="0"/>
          </a:p>
          <a:p>
            <a:r>
              <a:rPr lang="en-US" dirty="0"/>
              <a:t>You can contact them by email, phone or visiting one of the four Student Information Points in person.  </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F44F1728-5B6D-41B2-A57D-C0653C971DA0}" type="slidenum">
              <a:rPr lang="en-GB" smtClean="0"/>
              <a:t>18</a:t>
            </a:fld>
            <a:endParaRPr lang="en-GB"/>
          </a:p>
        </p:txBody>
      </p:sp>
    </p:spTree>
    <p:extLst>
      <p:ext uri="{BB962C8B-B14F-4D97-AF65-F5344CB8AC3E}">
        <p14:creationId xmlns:p14="http://schemas.microsoft.com/office/powerpoint/2010/main" val="4162024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4F1728-5B6D-41B2-A57D-C0653C971DA0}" type="slidenum">
              <a:rPr lang="en-GB" smtClean="0"/>
              <a:t>19</a:t>
            </a:fld>
            <a:endParaRPr lang="en-GB"/>
          </a:p>
        </p:txBody>
      </p:sp>
    </p:spTree>
    <p:extLst>
      <p:ext uri="{BB962C8B-B14F-4D97-AF65-F5344CB8AC3E}">
        <p14:creationId xmlns:p14="http://schemas.microsoft.com/office/powerpoint/2010/main" val="68386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F1</a:t>
            </a:r>
            <a:endParaRPr lang="en-GB" b="1" dirty="0">
              <a:cs typeface="Calibri"/>
            </a:endParaRPr>
          </a:p>
          <a:p>
            <a:pPr>
              <a:defRPr/>
            </a:pPr>
            <a:endParaRPr lang="en-GB"/>
          </a:p>
          <a:p>
            <a:pPr>
              <a:defRPr/>
            </a:pPr>
            <a:r>
              <a:rPr lang="en-GB" dirty="0"/>
              <a:t>When setting up an account with a digital bank, you’ll be asked to verify your identity by taking a photo of your passport. You'll be able to do this through your phone, via their app.</a:t>
            </a:r>
            <a:r>
              <a:rPr lang="en-US" dirty="0"/>
              <a:t> </a:t>
            </a:r>
            <a:r>
              <a:rPr lang="en-GB" dirty="0"/>
              <a:t> </a:t>
            </a:r>
            <a:endParaRPr lang="en-US" dirty="0">
              <a:cs typeface="Calibri"/>
            </a:endParaRPr>
          </a:p>
          <a:p>
            <a:pPr>
              <a:defRPr/>
            </a:pPr>
            <a:r>
              <a:rPr lang="en-GB"/>
              <a:t>  </a:t>
            </a:r>
            <a:endParaRPr lang="en-GB">
              <a:cs typeface="Calibri"/>
            </a:endParaRPr>
          </a:p>
          <a:p>
            <a:pPr>
              <a:defRPr/>
            </a:pPr>
            <a:r>
              <a:rPr lang="en-GB" dirty="0"/>
              <a:t>They might also ask you to provide evidence of a UK address. The bank of your choice will give you more information on what documents they can accept as proof of address.</a:t>
            </a:r>
            <a:r>
              <a:rPr lang="en-US" dirty="0"/>
              <a:t>  </a:t>
            </a:r>
            <a:endParaRPr lang="en-US" dirty="0">
              <a:cs typeface="Calibri"/>
            </a:endParaRPr>
          </a:p>
          <a:p>
            <a:pPr>
              <a:defRPr/>
            </a:pPr>
            <a:r>
              <a:rPr lang="en-GB"/>
              <a:t>  </a:t>
            </a:r>
            <a:endParaRPr lang="en-GB">
              <a:cs typeface="Calibri"/>
            </a:endParaRPr>
          </a:p>
          <a:p>
            <a:pPr>
              <a:defRPr/>
            </a:pPr>
            <a:r>
              <a:rPr lang="en-GB" dirty="0"/>
              <a:t>There are advantages and disadvantages to opening an account with a digital bank. </a:t>
            </a:r>
            <a:endParaRPr lang="en-US" dirty="0"/>
          </a:p>
          <a:p>
            <a:pPr>
              <a:defRPr/>
            </a:pPr>
            <a:endParaRPr lang="en-GB"/>
          </a:p>
          <a:p>
            <a:pPr>
              <a:defRPr/>
            </a:pPr>
            <a:r>
              <a:rPr lang="en-GB" dirty="0"/>
              <a:t>While they do offer similar services to traditional banks and they’re faster to set up, they don’t have a physical presence in the city. So if you ever need to speak to someone about your account, you’ll only be able to interact with their costumer service team either by phone or via the chat function available through their app.</a:t>
            </a:r>
            <a:r>
              <a:rPr lang="en-US" dirty="0"/>
              <a:t>  </a:t>
            </a:r>
            <a:endParaRPr lang="en-US" dirty="0">
              <a:cs typeface="Calibri"/>
            </a:endParaRPr>
          </a:p>
          <a:p>
            <a:pPr>
              <a:defRPr/>
            </a:pPr>
            <a:r>
              <a:rPr lang="en-GB"/>
              <a:t>  </a:t>
            </a:r>
            <a:endParaRPr lang="en-GB">
              <a:cs typeface="Calibri"/>
            </a:endParaRPr>
          </a:p>
          <a:p>
            <a:pPr>
              <a:defRPr/>
            </a:pPr>
            <a:r>
              <a:rPr lang="en-GB" dirty="0"/>
              <a:t>Your savings accounts are not always protected by the Financial Services Compensation Scheme (FSCS), meaning that if the digital bank goes out of business, you’re not entitled to any compensation. </a:t>
            </a:r>
            <a:r>
              <a:rPr lang="en-US" dirty="0"/>
              <a:t>  </a:t>
            </a:r>
            <a:endParaRPr lang="en-US" dirty="0">
              <a:cs typeface="Calibri"/>
            </a:endParaRPr>
          </a:p>
          <a:p>
            <a:pPr>
              <a:defRPr/>
            </a:pPr>
            <a:r>
              <a:rPr lang="en-GB"/>
              <a:t>  </a:t>
            </a:r>
            <a:endParaRPr lang="en-GB">
              <a:cs typeface="Calibri"/>
            </a:endParaRPr>
          </a:p>
          <a:p>
            <a:pPr>
              <a:defRPr/>
            </a:pPr>
            <a:r>
              <a:rPr lang="en-GB" dirty="0"/>
              <a:t>Not all digital banks have an overdraft function. An overdraft lets you borrow extra money when you have no money left in your account. For example, if you have no money left in your account and you spend £30, your balance would be -£30. This means you’re using an overdraft.</a:t>
            </a:r>
            <a:r>
              <a:rPr lang="en-US" dirty="0"/>
              <a:t>  </a:t>
            </a:r>
            <a:endParaRPr lang="en-US" dirty="0">
              <a:cs typeface="Calibri"/>
            </a:endParaRPr>
          </a:p>
          <a:p>
            <a:pPr>
              <a:defRPr/>
            </a:pPr>
            <a:r>
              <a:rPr lang="en-GB"/>
              <a:t>  </a:t>
            </a:r>
            <a:endParaRPr lang="en-GB">
              <a:cs typeface="Calibri"/>
            </a:endParaRPr>
          </a:p>
          <a:p>
            <a:pPr>
              <a:defRPr/>
            </a:pPr>
            <a:r>
              <a:rPr lang="en-GB" dirty="0"/>
              <a:t>An overdraft is a form of debt that can be repaid if you have agreed an amount of money that you can spend as debt with your bank first. </a:t>
            </a:r>
            <a:r>
              <a:rPr lang="en-US" dirty="0"/>
              <a:t> Traditional banks would allow you to arrange an overdraft but digital banks might not.</a:t>
            </a:r>
            <a:endParaRPr lang="en-GB" dirty="0"/>
          </a:p>
        </p:txBody>
      </p:sp>
      <p:sp>
        <p:nvSpPr>
          <p:cNvPr id="4" name="Slide Number Placeholder 3"/>
          <p:cNvSpPr>
            <a:spLocks noGrp="1"/>
          </p:cNvSpPr>
          <p:nvPr>
            <p:ph type="sldNum" sz="quarter" idx="10"/>
          </p:nvPr>
        </p:nvSpPr>
        <p:spPr/>
        <p:txBody>
          <a:bodyPr/>
          <a:lstStyle/>
          <a:p>
            <a:fld id="{F44F1728-5B6D-41B2-A57D-C0653C971DA0}" type="slidenum">
              <a:rPr lang="en-GB" smtClean="0"/>
              <a:t>4</a:t>
            </a:fld>
            <a:endParaRPr lang="en-GB"/>
          </a:p>
        </p:txBody>
      </p:sp>
    </p:spTree>
    <p:extLst>
      <p:ext uri="{BB962C8B-B14F-4D97-AF65-F5344CB8AC3E}">
        <p14:creationId xmlns:p14="http://schemas.microsoft.com/office/powerpoint/2010/main" val="300650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F1</a:t>
            </a:r>
            <a:endParaRPr lang="en-GB"/>
          </a:p>
          <a:p>
            <a:endParaRPr lang="en-GB"/>
          </a:p>
          <a:p>
            <a:r>
              <a:rPr lang="en-GB"/>
              <a:t>We call traditional banks, high street banks. This is because you’ll often find these branches in the city. If you ever have questions or want to speak to someone, you can just visit a branch in Leeds and speak to someone face-by-face.</a:t>
            </a:r>
            <a:r>
              <a:rPr lang="en-US"/>
              <a:t> </a:t>
            </a:r>
            <a:r>
              <a:rPr lang="en-GB"/>
              <a:t> </a:t>
            </a:r>
            <a:endParaRPr lang="en-US">
              <a:cs typeface="Calibri"/>
            </a:endParaRPr>
          </a:p>
          <a:p>
            <a:r>
              <a:rPr lang="en-GB"/>
              <a:t>  </a:t>
            </a:r>
            <a:endParaRPr lang="en-GB">
              <a:cs typeface="Calibri"/>
            </a:endParaRPr>
          </a:p>
          <a:p>
            <a:r>
              <a:rPr lang="en-GB"/>
              <a:t>Traditional banks offer online banking solutions, meaning that they will have an app that you can download and use to make transactions or pay for services.</a:t>
            </a:r>
            <a:r>
              <a:rPr lang="en-US"/>
              <a:t>  </a:t>
            </a:r>
            <a:endParaRPr lang="en-GB"/>
          </a:p>
          <a:p>
            <a:r>
              <a:rPr lang="en-GB"/>
              <a:t>  </a:t>
            </a:r>
            <a:endParaRPr lang="en-GB">
              <a:cs typeface="Calibri"/>
            </a:endParaRPr>
          </a:p>
          <a:p>
            <a:r>
              <a:rPr lang="en-GB"/>
              <a:t>Traditional banks offer more services and have more options on types of accounts that you can normally set up with them.</a:t>
            </a:r>
            <a:r>
              <a:rPr lang="en-US"/>
              <a:t>  </a:t>
            </a:r>
            <a:endParaRPr lang="en-GB"/>
          </a:p>
          <a:p>
            <a:r>
              <a:rPr lang="en-GB"/>
              <a:t>  </a:t>
            </a:r>
            <a:endParaRPr lang="en-GB">
              <a:cs typeface="Calibri"/>
            </a:endParaRPr>
          </a:p>
          <a:p>
            <a:r>
              <a:rPr lang="en-GB"/>
              <a:t>While digital banks will only let you withdraw cash a couple of times per month before applying a charge, traditional banks don’t have limits on the times you can withdraw money from a cash point for free.</a:t>
            </a:r>
            <a:r>
              <a:rPr lang="en-US"/>
              <a:t>  </a:t>
            </a:r>
            <a:endParaRPr lang="en-GB"/>
          </a:p>
          <a:p>
            <a:endParaRPr lang="en-US">
              <a:cs typeface="Calibri"/>
            </a:endParaRPr>
          </a:p>
          <a:p>
            <a:r>
              <a:rPr lang="en-US"/>
              <a:t>They are also more regulated than digital banks, however, it can take longer to set an account with them.  </a:t>
            </a:r>
            <a:endParaRPr lang="en-US">
              <a:cs typeface="Calibri"/>
            </a:endParaRPr>
          </a:p>
        </p:txBody>
      </p:sp>
      <p:sp>
        <p:nvSpPr>
          <p:cNvPr id="4" name="Slide Number Placeholder 3"/>
          <p:cNvSpPr>
            <a:spLocks noGrp="1"/>
          </p:cNvSpPr>
          <p:nvPr>
            <p:ph type="sldNum" sz="quarter" idx="10"/>
          </p:nvPr>
        </p:nvSpPr>
        <p:spPr/>
        <p:txBody>
          <a:bodyPr/>
          <a:lstStyle/>
          <a:p>
            <a:fld id="{F44F1728-5B6D-41B2-A57D-C0653C971DA0}" type="slidenum">
              <a:rPr lang="en-GB" smtClean="0"/>
              <a:t>5</a:t>
            </a:fld>
            <a:endParaRPr lang="en-GB"/>
          </a:p>
        </p:txBody>
      </p:sp>
    </p:spTree>
    <p:extLst>
      <p:ext uri="{BB962C8B-B14F-4D97-AF65-F5344CB8AC3E}">
        <p14:creationId xmlns:p14="http://schemas.microsoft.com/office/powerpoint/2010/main" val="172764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F1</a:t>
            </a:r>
            <a:endParaRPr lang="en-US"/>
          </a:p>
          <a:p>
            <a:endParaRPr lang="en-GB"/>
          </a:p>
          <a:p>
            <a:r>
              <a:rPr lang="en-GB"/>
              <a:t>High</a:t>
            </a:r>
            <a:r>
              <a:rPr lang="en-GB" baseline="0"/>
              <a:t> street banks will also have rules around opening a bank account. You would normally need to be in the UK for at least six months and be over 18.</a:t>
            </a:r>
            <a:r>
              <a:rPr lang="en-GB"/>
              <a:t> </a:t>
            </a:r>
            <a:endParaRPr lang="en-US">
              <a:cs typeface="Calibri"/>
            </a:endParaRPr>
          </a:p>
          <a:p>
            <a:endParaRPr lang="en-GB"/>
          </a:p>
          <a:p>
            <a:r>
              <a:rPr lang="en-GB"/>
              <a:t>But</a:t>
            </a:r>
            <a:r>
              <a:rPr lang="en-GB" baseline="0"/>
              <a:t> t</a:t>
            </a:r>
            <a:r>
              <a:rPr lang="en-GB"/>
              <a:t>here are some accounts you can open if you are here for less than six months or if you are under 18. Make sure you check the account requirements before applying to open an account with a specific bank. </a:t>
            </a:r>
            <a:endParaRPr lang="en-GB">
              <a:cs typeface="Calibri" panose="020F0502020204030204"/>
            </a:endParaRPr>
          </a:p>
        </p:txBody>
      </p:sp>
      <p:sp>
        <p:nvSpPr>
          <p:cNvPr id="4" name="Slide Number Placeholder 3"/>
          <p:cNvSpPr>
            <a:spLocks noGrp="1"/>
          </p:cNvSpPr>
          <p:nvPr>
            <p:ph type="sldNum" sz="quarter" idx="10"/>
          </p:nvPr>
        </p:nvSpPr>
        <p:spPr/>
        <p:txBody>
          <a:bodyPr/>
          <a:lstStyle/>
          <a:p>
            <a:fld id="{F44F1728-5B6D-41B2-A57D-C0653C971DA0}" type="slidenum">
              <a:rPr lang="en-GB" smtClean="0"/>
              <a:t>6</a:t>
            </a:fld>
            <a:endParaRPr lang="en-GB"/>
          </a:p>
        </p:txBody>
      </p:sp>
    </p:spTree>
    <p:extLst>
      <p:ext uri="{BB962C8B-B14F-4D97-AF65-F5344CB8AC3E}">
        <p14:creationId xmlns:p14="http://schemas.microsoft.com/office/powerpoint/2010/main" val="146295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F1</a:t>
            </a:r>
            <a:endParaRPr lang="en-US" dirty="0"/>
          </a:p>
          <a:p>
            <a:endParaRPr lang="en-GB"/>
          </a:p>
          <a:p>
            <a:r>
              <a:rPr lang="en-GB" dirty="0"/>
              <a:t>The </a:t>
            </a:r>
            <a:r>
              <a:rPr lang="en-GB" baseline="0" dirty="0"/>
              <a:t>University can't recommend any particular </a:t>
            </a:r>
            <a:r>
              <a:rPr lang="en-GB" dirty="0"/>
              <a:t>banks </a:t>
            </a:r>
            <a:r>
              <a:rPr lang="en-GB" baseline="0" dirty="0"/>
              <a:t>but we do have </a:t>
            </a:r>
            <a:r>
              <a:rPr lang="en-GB" dirty="0"/>
              <a:t>links to </a:t>
            </a:r>
            <a:r>
              <a:rPr lang="en-GB" baseline="0" dirty="0"/>
              <a:t>high street banks </a:t>
            </a:r>
            <a:r>
              <a:rPr lang="en-GB" dirty="0"/>
              <a:t>websites </a:t>
            </a:r>
            <a:r>
              <a:rPr lang="en-GB" baseline="0" dirty="0"/>
              <a:t>to help you make a start.</a:t>
            </a:r>
            <a:r>
              <a:rPr lang="en-US" dirty="0"/>
              <a:t> </a:t>
            </a:r>
            <a:r>
              <a:rPr lang="en-GB" dirty="0"/>
              <a:t> </a:t>
            </a:r>
            <a:endParaRPr lang="en-US" dirty="0">
              <a:cs typeface="Calibri"/>
            </a:endParaRPr>
          </a:p>
          <a:p>
            <a:r>
              <a:rPr lang="en-GB" dirty="0"/>
              <a:t>  </a:t>
            </a:r>
            <a:endParaRPr lang="en-GB" dirty="0">
              <a:cs typeface="Calibri"/>
            </a:endParaRPr>
          </a:p>
          <a:p>
            <a:r>
              <a:rPr lang="en-GB" baseline="0" dirty="0"/>
              <a:t>Some things to consider when </a:t>
            </a:r>
            <a:r>
              <a:rPr lang="en-GB" dirty="0"/>
              <a:t>researching </a:t>
            </a:r>
            <a:r>
              <a:rPr lang="en-GB" baseline="0" dirty="0"/>
              <a:t>your banking options is whether the bank of your choice will charge you to open an account with them. If that’s the case, find out </a:t>
            </a:r>
            <a:r>
              <a:rPr lang="en-GB" dirty="0"/>
              <a:t>how much you’ll have to pay</a:t>
            </a:r>
            <a:r>
              <a:rPr lang="en-GB" baseline="0" dirty="0"/>
              <a:t>.</a:t>
            </a:r>
            <a:r>
              <a:rPr lang="en-US" dirty="0"/>
              <a:t> </a:t>
            </a:r>
            <a:endParaRPr lang="en-GB" dirty="0"/>
          </a:p>
          <a:p>
            <a:r>
              <a:rPr lang="en-GB" dirty="0"/>
              <a:t>  </a:t>
            </a:r>
            <a:endParaRPr lang="en-GB" dirty="0">
              <a:cs typeface="Calibri"/>
            </a:endParaRPr>
          </a:p>
          <a:p>
            <a:r>
              <a:rPr lang="en-GB" baseline="0" dirty="0"/>
              <a:t>If you have any preference on </a:t>
            </a:r>
            <a:r>
              <a:rPr lang="en-GB" dirty="0"/>
              <a:t>the</a:t>
            </a:r>
            <a:r>
              <a:rPr lang="en-GB" baseline="0" dirty="0"/>
              <a:t> type of card that you’d like to get, ask your branch about this too. It might also be useful to ask which </a:t>
            </a:r>
            <a:r>
              <a:rPr lang="en-GB" dirty="0"/>
              <a:t>type of cards they offer, a debit card as well as credit card</a:t>
            </a:r>
            <a:r>
              <a:rPr lang="en-GB" baseline="0" dirty="0"/>
              <a:t>.</a:t>
            </a:r>
            <a:r>
              <a:rPr lang="en-GB" dirty="0"/>
              <a:t> </a:t>
            </a:r>
            <a:r>
              <a:rPr lang="en-US" dirty="0"/>
              <a:t>  </a:t>
            </a:r>
            <a:endParaRPr lang="en-US" dirty="0">
              <a:cs typeface="Calibri"/>
            </a:endParaRPr>
          </a:p>
          <a:p>
            <a:r>
              <a:rPr lang="en-GB" dirty="0"/>
              <a:t>  </a:t>
            </a:r>
            <a:endParaRPr lang="en-GB" dirty="0">
              <a:cs typeface="Calibri"/>
            </a:endParaRPr>
          </a:p>
          <a:p>
            <a:r>
              <a:rPr lang="en-GB" baseline="0" dirty="0"/>
              <a:t>A debit card is linked to your account and you’ll only be able to spend the money that you have in it. </a:t>
            </a:r>
            <a:r>
              <a:rPr lang="en-GB" dirty="0"/>
              <a:t>On </a:t>
            </a:r>
            <a:r>
              <a:rPr lang="en-GB" baseline="0" dirty="0"/>
              <a:t>the other end, </a:t>
            </a:r>
            <a:r>
              <a:rPr lang="en-GB" b="0" i="0" kern="1200" dirty="0">
                <a:effectLst/>
              </a:rPr>
              <a:t>rather than taking money from your account each time,</a:t>
            </a:r>
            <a:r>
              <a:rPr lang="en-GB" b="0" i="0" kern="1200" baseline="0" dirty="0">
                <a:effectLst/>
              </a:rPr>
              <a:t> </a:t>
            </a:r>
            <a:r>
              <a:rPr lang="en-GB" dirty="0"/>
              <a:t>you can use a credit card to pay. The </a:t>
            </a:r>
            <a:r>
              <a:rPr lang="en-GB" b="0" i="0" kern="1200" dirty="0">
                <a:effectLst/>
              </a:rPr>
              <a:t>credit card company </a:t>
            </a:r>
            <a:r>
              <a:rPr lang="en-GB" dirty="0"/>
              <a:t>will charge</a:t>
            </a:r>
            <a:r>
              <a:rPr lang="en-GB" b="0" i="0" kern="1200" dirty="0">
                <a:effectLst/>
              </a:rPr>
              <a:t> </a:t>
            </a:r>
            <a:r>
              <a:rPr lang="en-GB" dirty="0"/>
              <a:t>for your expenses and</a:t>
            </a:r>
            <a:r>
              <a:rPr lang="en-GB" b="0" i="0" kern="1200" dirty="0">
                <a:effectLst/>
              </a:rPr>
              <a:t> </a:t>
            </a:r>
            <a:r>
              <a:rPr lang="en-GB" dirty="0"/>
              <a:t>will send</a:t>
            </a:r>
            <a:r>
              <a:rPr lang="en-GB" b="0" i="0" kern="1200" dirty="0">
                <a:effectLst/>
              </a:rPr>
              <a:t> you a bill each month</a:t>
            </a:r>
            <a:r>
              <a:rPr lang="en-GB" b="0" i="0" kern="1200" baseline="0" dirty="0">
                <a:effectLst/>
              </a:rPr>
              <a:t>. </a:t>
            </a:r>
            <a:r>
              <a:rPr lang="en-GB" b="0" i="0" kern="1200" dirty="0">
                <a:effectLst/>
              </a:rPr>
              <a:t>Any spending on the card is actually running up a debt that you need to pay back within</a:t>
            </a:r>
            <a:r>
              <a:rPr lang="en-GB" b="0" i="0" kern="1200" baseline="0" dirty="0">
                <a:effectLst/>
              </a:rPr>
              <a:t> a month.</a:t>
            </a:r>
            <a:r>
              <a:rPr lang="en-US" dirty="0"/>
              <a:t>  </a:t>
            </a:r>
            <a:endParaRPr lang="en-GB" dirty="0">
              <a:cs typeface="Calibri"/>
            </a:endParaRPr>
          </a:p>
          <a:p>
            <a:r>
              <a:rPr lang="en-GB" dirty="0"/>
              <a:t>  </a:t>
            </a:r>
            <a:endParaRPr lang="en-GB" dirty="0">
              <a:cs typeface="Calibri"/>
            </a:endParaRPr>
          </a:p>
          <a:p>
            <a:r>
              <a:rPr lang="en-GB" b="0" i="0" kern="1200" baseline="0" dirty="0">
                <a:effectLst/>
              </a:rPr>
              <a:t>It’s also useful to ask your bank if they will stamp printed internet banking statements, in case you need to provide any documentation from your bank for immigration purposes.</a:t>
            </a:r>
            <a:r>
              <a:rPr lang="en-US" dirty="0"/>
              <a:t>  </a:t>
            </a:r>
            <a:endParaRPr lang="en-GB" dirty="0">
              <a:ea typeface="+mn-ea"/>
              <a:cs typeface="+mn-cs"/>
            </a:endParaRPr>
          </a:p>
          <a:p>
            <a:r>
              <a:rPr lang="en-GB" dirty="0"/>
              <a:t>  </a:t>
            </a:r>
            <a:endParaRPr lang="en-GB" dirty="0">
              <a:cs typeface="Calibri"/>
            </a:endParaRPr>
          </a:p>
          <a:p>
            <a:r>
              <a:rPr lang="en-GB" b="0" i="0" kern="1200" baseline="0" dirty="0">
                <a:effectLst/>
              </a:rPr>
              <a:t>Finally, ask them what </a:t>
            </a:r>
            <a:r>
              <a:rPr lang="en-GB" dirty="0"/>
              <a:t>are their </a:t>
            </a:r>
            <a:r>
              <a:rPr lang="en-GB" b="0" i="0" kern="1200" baseline="0" dirty="0">
                <a:effectLst/>
              </a:rPr>
              <a:t>waiting times are for opening an account.</a:t>
            </a:r>
            <a:r>
              <a:rPr lang="en-US" dirty="0"/>
              <a:t>  We have more information on useful questions you can ask your bank of choice on our website by clicking on the link you see on the slide. </a:t>
            </a:r>
            <a:endParaRPr lang="en-GB" dirty="0"/>
          </a:p>
        </p:txBody>
      </p:sp>
      <p:sp>
        <p:nvSpPr>
          <p:cNvPr id="4" name="Slide Number Placeholder 3"/>
          <p:cNvSpPr>
            <a:spLocks noGrp="1"/>
          </p:cNvSpPr>
          <p:nvPr>
            <p:ph type="sldNum" sz="quarter" idx="10"/>
          </p:nvPr>
        </p:nvSpPr>
        <p:spPr/>
        <p:txBody>
          <a:bodyPr/>
          <a:lstStyle/>
          <a:p>
            <a:fld id="{F44F1728-5B6D-41B2-A57D-C0653C971DA0}" type="slidenum">
              <a:rPr lang="en-GB" smtClean="0"/>
              <a:t>7</a:t>
            </a:fld>
            <a:endParaRPr lang="en-GB"/>
          </a:p>
        </p:txBody>
      </p:sp>
    </p:spTree>
    <p:extLst>
      <p:ext uri="{BB962C8B-B14F-4D97-AF65-F5344CB8AC3E}">
        <p14:creationId xmlns:p14="http://schemas.microsoft.com/office/powerpoint/2010/main" val="33125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Facilitator 2</a:t>
            </a:r>
            <a:endParaRPr lang="en-US" b="1"/>
          </a:p>
          <a:p>
            <a:endParaRPr lang="en-GB"/>
          </a:p>
          <a:p>
            <a:r>
              <a:rPr lang="en-GB"/>
              <a:t>To</a:t>
            </a:r>
            <a:r>
              <a:rPr lang="en-GB" baseline="0"/>
              <a:t> open a bank account with a high street bank you’ll normally need these documents:</a:t>
            </a:r>
            <a:endParaRPr lang="en-GB">
              <a:cs typeface="Calibri" panose="020F0502020204030204"/>
            </a:endParaRPr>
          </a:p>
          <a:p>
            <a:endParaRPr lang="en-GB" baseline="0"/>
          </a:p>
          <a:p>
            <a:pPr marL="228600" indent="-228600">
              <a:buAutoNum type="arabicPeriod"/>
            </a:pPr>
            <a:r>
              <a:rPr lang="en-GB" baseline="0"/>
              <a:t>Your passport</a:t>
            </a:r>
            <a:endParaRPr lang="en-GB" baseline="0">
              <a:cs typeface="Calibri"/>
            </a:endParaRPr>
          </a:p>
          <a:p>
            <a:pPr marL="228600" indent="-228600">
              <a:buAutoNum type="arabicPeriod"/>
            </a:pPr>
            <a:r>
              <a:rPr lang="en-GB" baseline="0"/>
              <a:t>A </a:t>
            </a:r>
            <a:r>
              <a:rPr lang="en-GB"/>
              <a:t>home</a:t>
            </a:r>
            <a:r>
              <a:rPr lang="en-GB" baseline="0"/>
              <a:t> and term-time address</a:t>
            </a:r>
            <a:r>
              <a:rPr lang="en-GB"/>
              <a:t> </a:t>
            </a:r>
            <a:endParaRPr lang="en-GB">
              <a:cs typeface="Calibri"/>
            </a:endParaRPr>
          </a:p>
          <a:p>
            <a:pPr marL="228600" indent="-228600">
              <a:buAutoNum type="arabicPeriod"/>
            </a:pPr>
            <a:r>
              <a:rPr lang="en-GB" baseline="0"/>
              <a:t>A bank letter from the University</a:t>
            </a:r>
            <a:endParaRPr lang="en-GB" baseline="0">
              <a:cs typeface="Calibri"/>
            </a:endParaRPr>
          </a:p>
          <a:p>
            <a:pPr marL="228600" indent="-228600">
              <a:buAutoNum type="arabicPeriod"/>
            </a:pPr>
            <a:endParaRPr lang="en-GB" baseline="0"/>
          </a:p>
          <a:p>
            <a:r>
              <a:rPr lang="en-GB" baseline="0"/>
              <a:t>The University automatically produces and sends you a bank letter when you complete your first three steps of your online registration, however the standard bank letter will be a generic one. This means that it won’t be addressed to a specific person.</a:t>
            </a:r>
            <a:r>
              <a:rPr lang="en-GB"/>
              <a:t> </a:t>
            </a:r>
            <a:endParaRPr lang="en-GB" baseline="0">
              <a:cs typeface="Calibri"/>
            </a:endParaRPr>
          </a:p>
          <a:p>
            <a:pPr marL="0" indent="0">
              <a:buNone/>
            </a:pPr>
            <a:endParaRPr lang="en-GB" baseline="0"/>
          </a:p>
          <a:p>
            <a:r>
              <a:rPr lang="en-GB"/>
              <a:t>In the past</a:t>
            </a:r>
            <a:r>
              <a:rPr lang="en-GB" baseline="0"/>
              <a:t>, the banks </a:t>
            </a:r>
            <a:r>
              <a:rPr lang="en-GB"/>
              <a:t>that you can see on the slide </a:t>
            </a:r>
            <a:r>
              <a:rPr lang="en-GB" baseline="0"/>
              <a:t>have been known to accept the standard University of Leeds bank letter.</a:t>
            </a:r>
            <a:endParaRPr lang="en-GB" baseline="0">
              <a:cs typeface="Calibri"/>
            </a:endParaRPr>
          </a:p>
          <a:p>
            <a:endParaRPr lang="en-GB"/>
          </a:p>
        </p:txBody>
      </p:sp>
      <p:sp>
        <p:nvSpPr>
          <p:cNvPr id="4" name="Slide Number Placeholder 3"/>
          <p:cNvSpPr>
            <a:spLocks noGrp="1"/>
          </p:cNvSpPr>
          <p:nvPr>
            <p:ph type="sldNum" sz="quarter" idx="10"/>
          </p:nvPr>
        </p:nvSpPr>
        <p:spPr/>
        <p:txBody>
          <a:bodyPr/>
          <a:lstStyle/>
          <a:p>
            <a:fld id="{F44F1728-5B6D-41B2-A57D-C0653C971DA0}" type="slidenum">
              <a:rPr lang="en-GB" smtClean="0"/>
              <a:t>8</a:t>
            </a:fld>
            <a:endParaRPr lang="en-GB"/>
          </a:p>
        </p:txBody>
      </p:sp>
    </p:spTree>
    <p:extLst>
      <p:ext uri="{BB962C8B-B14F-4D97-AF65-F5344CB8AC3E}">
        <p14:creationId xmlns:p14="http://schemas.microsoft.com/office/powerpoint/2010/main" val="783628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2</a:t>
            </a:r>
            <a:endParaRPr lang="en-US" dirty="0"/>
          </a:p>
          <a:p>
            <a:endParaRPr lang="en-GB"/>
          </a:p>
          <a:p>
            <a:r>
              <a:rPr lang="en-GB" dirty="0"/>
              <a:t>So, how do you get a bank letter? </a:t>
            </a:r>
            <a:endParaRPr lang="en-GB" dirty="0">
              <a:cs typeface="Calibri"/>
            </a:endParaRPr>
          </a:p>
          <a:p>
            <a:endParaRPr lang="en-GB" baseline="0" dirty="0">
              <a:cs typeface="Calibri"/>
            </a:endParaRPr>
          </a:p>
          <a:p>
            <a:r>
              <a:rPr lang="en-GB" dirty="0">
                <a:cs typeface="Calibri"/>
              </a:rPr>
              <a:t>To get your bank letter, you need to complete the first three steps of online registration. Once you've completed these steps, the University will automatically send a bank letter to your email address.</a:t>
            </a:r>
          </a:p>
          <a:p>
            <a:endParaRPr lang="en-GB"/>
          </a:p>
          <a:p>
            <a:r>
              <a:rPr lang="en-GB" baseline="0" dirty="0"/>
              <a:t>The bank letter we’ll send you is our standard bank letter, which is </a:t>
            </a:r>
            <a:r>
              <a:rPr lang="en-GB" dirty="0"/>
              <a:t>a generic one and it's not</a:t>
            </a:r>
            <a:r>
              <a:rPr lang="en-GB" baseline="0" dirty="0"/>
              <a:t> addressed to a specific person.</a:t>
            </a:r>
            <a:r>
              <a:rPr lang="en-GB" dirty="0"/>
              <a:t> </a:t>
            </a:r>
            <a:endParaRPr lang="en-GB" baseline="0" dirty="0">
              <a:cs typeface="Calibri"/>
            </a:endParaRPr>
          </a:p>
          <a:p>
            <a:endParaRPr lang="en-GB" baseline="0"/>
          </a:p>
          <a:p>
            <a:endParaRPr lang="en-GB">
              <a:cs typeface="Calibri"/>
            </a:endParaRPr>
          </a:p>
        </p:txBody>
      </p:sp>
      <p:sp>
        <p:nvSpPr>
          <p:cNvPr id="4" name="Slide Number Placeholder 3"/>
          <p:cNvSpPr>
            <a:spLocks noGrp="1"/>
          </p:cNvSpPr>
          <p:nvPr>
            <p:ph type="sldNum" sz="quarter" idx="10"/>
          </p:nvPr>
        </p:nvSpPr>
        <p:spPr/>
        <p:txBody>
          <a:bodyPr/>
          <a:lstStyle/>
          <a:p>
            <a:fld id="{F44F1728-5B6D-41B2-A57D-C0653C971DA0}" type="slidenum">
              <a:rPr lang="en-GB" smtClean="0"/>
              <a:t>9</a:t>
            </a:fld>
            <a:endParaRPr lang="en-GB"/>
          </a:p>
        </p:txBody>
      </p:sp>
    </p:spTree>
    <p:extLst>
      <p:ext uri="{BB962C8B-B14F-4D97-AF65-F5344CB8AC3E}">
        <p14:creationId xmlns:p14="http://schemas.microsoft.com/office/powerpoint/2010/main" val="281377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2</a:t>
            </a:r>
            <a:endParaRPr lang="en-US" dirty="0"/>
          </a:p>
          <a:p>
            <a:endParaRPr lang="en-GB" dirty="0"/>
          </a:p>
          <a:p>
            <a:r>
              <a:rPr lang="en-GB" dirty="0"/>
              <a:t>When completing your online registration, it’s very important that your personal information is entered correctly and in the right format. If you enter your personal information incorrectly, or have not completed all fields in full, this will create an error on our system that will stop your letter from being sent to you.</a:t>
            </a:r>
            <a:endParaRPr lang="en-US" dirty="0">
              <a:cs typeface="Calibri"/>
            </a:endParaRPr>
          </a:p>
          <a:p>
            <a:endParaRPr lang="en-GB"/>
          </a:p>
          <a:p>
            <a:r>
              <a:rPr lang="en-GB" baseline="0" dirty="0"/>
              <a:t>When entering your name, please ensure that you enter your first name and your last name or family name</a:t>
            </a:r>
            <a:r>
              <a:rPr lang="en-GB" dirty="0"/>
              <a:t>. Make sure that the information you enter here matches the information you have on your passport.</a:t>
            </a:r>
            <a:endParaRPr lang="en-GB" baseline="0" dirty="0">
              <a:cs typeface="Calibri"/>
            </a:endParaRPr>
          </a:p>
          <a:p>
            <a:endParaRPr lang="en-GB" baseline="0"/>
          </a:p>
          <a:p>
            <a:r>
              <a:rPr lang="en-GB" baseline="0" dirty="0"/>
              <a:t>If you have a middle name, please make sure that you follow the format that you see on the slide.</a:t>
            </a:r>
            <a:r>
              <a:rPr lang="en-GB" dirty="0"/>
              <a:t> </a:t>
            </a:r>
            <a:endParaRPr lang="en-GB" dirty="0">
              <a:cs typeface="Calibri"/>
            </a:endParaRPr>
          </a:p>
        </p:txBody>
      </p:sp>
      <p:sp>
        <p:nvSpPr>
          <p:cNvPr id="4" name="Slide Number Placeholder 3"/>
          <p:cNvSpPr>
            <a:spLocks noGrp="1"/>
          </p:cNvSpPr>
          <p:nvPr>
            <p:ph type="sldNum" sz="quarter" idx="10"/>
          </p:nvPr>
        </p:nvSpPr>
        <p:spPr/>
        <p:txBody>
          <a:bodyPr/>
          <a:lstStyle/>
          <a:p>
            <a:fld id="{F44F1728-5B6D-41B2-A57D-C0653C971DA0}" type="slidenum">
              <a:rPr lang="en-GB" smtClean="0"/>
              <a:t>10</a:t>
            </a:fld>
            <a:endParaRPr lang="en-GB"/>
          </a:p>
        </p:txBody>
      </p:sp>
    </p:spTree>
    <p:extLst>
      <p:ext uri="{BB962C8B-B14F-4D97-AF65-F5344CB8AC3E}">
        <p14:creationId xmlns:p14="http://schemas.microsoft.com/office/powerpoint/2010/main" val="40129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2</a:t>
            </a:r>
            <a:endParaRPr lang="en-US" dirty="0"/>
          </a:p>
          <a:p>
            <a:endParaRPr lang="en-GB" dirty="0"/>
          </a:p>
          <a:p>
            <a:r>
              <a:rPr lang="en-GB"/>
              <a:t>Next</a:t>
            </a:r>
            <a:r>
              <a:rPr lang="en-GB" baseline="0"/>
              <a:t>, make sure that you enter information relating to your address correctly.</a:t>
            </a:r>
            <a:r>
              <a:rPr lang="en-GB"/>
              <a:t> </a:t>
            </a:r>
            <a:r>
              <a:rPr lang="en-US" dirty="0"/>
              <a:t> </a:t>
            </a:r>
            <a:r>
              <a:rPr lang="en-GB" dirty="0"/>
              <a:t> </a:t>
            </a:r>
            <a:endParaRPr lang="en-US">
              <a:cs typeface="Calibri"/>
            </a:endParaRPr>
          </a:p>
          <a:p>
            <a:r>
              <a:rPr lang="en-GB" dirty="0"/>
              <a:t>  </a:t>
            </a:r>
            <a:endParaRPr lang="en-GB" dirty="0">
              <a:cs typeface="Calibri"/>
            </a:endParaRPr>
          </a:p>
          <a:p>
            <a:r>
              <a:rPr lang="en-GB" baseline="0" dirty="0"/>
              <a:t>You will be asked to enter both your </a:t>
            </a:r>
            <a:r>
              <a:rPr lang="en-GB" dirty="0"/>
              <a:t>home</a:t>
            </a:r>
            <a:r>
              <a:rPr lang="en-GB" baseline="0" dirty="0"/>
              <a:t> and term-time address. A </a:t>
            </a:r>
            <a:r>
              <a:rPr lang="en-GB" dirty="0"/>
              <a:t>home </a:t>
            </a:r>
            <a:r>
              <a:rPr lang="en-GB" baseline="0" dirty="0"/>
              <a:t>address refers to your address in your home country.</a:t>
            </a:r>
            <a:r>
              <a:rPr lang="en-GB" dirty="0"/>
              <a:t> </a:t>
            </a:r>
            <a:r>
              <a:rPr lang="en-US" dirty="0"/>
              <a:t>  </a:t>
            </a:r>
            <a:endParaRPr lang="en-US" dirty="0">
              <a:cs typeface="Calibri"/>
            </a:endParaRPr>
          </a:p>
          <a:p>
            <a:r>
              <a:rPr lang="en-GB" dirty="0"/>
              <a:t>  </a:t>
            </a:r>
            <a:endParaRPr lang="en-GB" dirty="0">
              <a:cs typeface="Calibri"/>
            </a:endParaRPr>
          </a:p>
          <a:p>
            <a:r>
              <a:rPr lang="en-GB" baseline="0" dirty="0"/>
              <a:t>Your </a:t>
            </a:r>
            <a:r>
              <a:rPr lang="en-GB" dirty="0"/>
              <a:t>term-time</a:t>
            </a:r>
            <a:r>
              <a:rPr lang="en-GB" baseline="0" dirty="0"/>
              <a:t> address is your address in the UK. The address that you </a:t>
            </a:r>
            <a:r>
              <a:rPr lang="en-GB" dirty="0"/>
              <a:t>live in </a:t>
            </a:r>
            <a:r>
              <a:rPr lang="en-GB" baseline="0" dirty="0"/>
              <a:t>while studying in Leeds.</a:t>
            </a:r>
            <a:r>
              <a:rPr lang="en-US" dirty="0"/>
              <a:t>  </a:t>
            </a:r>
            <a:endParaRPr lang="en-GB" dirty="0"/>
          </a:p>
          <a:p>
            <a:r>
              <a:rPr lang="en-GB" dirty="0"/>
              <a:t>  </a:t>
            </a:r>
            <a:endParaRPr lang="en-GB" dirty="0">
              <a:cs typeface="Calibri"/>
            </a:endParaRPr>
          </a:p>
          <a:p>
            <a:r>
              <a:rPr lang="en-GB" baseline="0" dirty="0"/>
              <a:t>Finally it’s very important that complete all the fields that you see on the screen in full.</a:t>
            </a:r>
            <a:r>
              <a:rPr lang="en-GB" dirty="0"/>
              <a:t> </a:t>
            </a:r>
            <a:endParaRPr lang="en-GB" dirty="0">
              <a:cs typeface="Calibri"/>
            </a:endParaRPr>
          </a:p>
          <a:p>
            <a:endParaRPr lang="en-GB"/>
          </a:p>
          <a:p>
            <a:r>
              <a:rPr lang="en-GB" baseline="0" dirty="0"/>
              <a:t>If you don’t complete all the fields or you enter your personal information incorrectly, this can cause </a:t>
            </a:r>
            <a:r>
              <a:rPr lang="en-GB" dirty="0"/>
              <a:t>a delay in you receiving your bank letter.</a:t>
            </a:r>
            <a:endParaRPr lang="en-GB" dirty="0">
              <a:cs typeface="Calibri"/>
            </a:endParaRPr>
          </a:p>
        </p:txBody>
      </p:sp>
      <p:sp>
        <p:nvSpPr>
          <p:cNvPr id="4" name="Slide Number Placeholder 3"/>
          <p:cNvSpPr>
            <a:spLocks noGrp="1"/>
          </p:cNvSpPr>
          <p:nvPr>
            <p:ph type="sldNum" sz="quarter" idx="10"/>
          </p:nvPr>
        </p:nvSpPr>
        <p:spPr/>
        <p:txBody>
          <a:bodyPr/>
          <a:lstStyle/>
          <a:p>
            <a:fld id="{F44F1728-5B6D-41B2-A57D-C0653C971DA0}" type="slidenum">
              <a:rPr lang="en-GB" smtClean="0"/>
              <a:t>11</a:t>
            </a:fld>
            <a:endParaRPr lang="en-GB"/>
          </a:p>
        </p:txBody>
      </p:sp>
    </p:spTree>
    <p:extLst>
      <p:ext uri="{BB962C8B-B14F-4D97-AF65-F5344CB8AC3E}">
        <p14:creationId xmlns:p14="http://schemas.microsoft.com/office/powerpoint/2010/main" val="419450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A62C7-81F2-B068-36BA-5D8FFE6F6BB6}"/>
              </a:ext>
            </a:extLst>
          </p:cNvPr>
          <p:cNvSpPr>
            <a:spLocks noGrp="1"/>
          </p:cNvSpPr>
          <p:nvPr>
            <p:ph type="ctrTitle" hasCustomPrompt="1"/>
          </p:nvPr>
        </p:nvSpPr>
        <p:spPr>
          <a:xfrm>
            <a:off x="800782" y="1341119"/>
            <a:ext cx="7236731" cy="4023361"/>
          </a:xfrm>
        </p:spPr>
        <p:txBody>
          <a:bodyPr anchor="t" anchorCtr="0"/>
          <a:lstStyle>
            <a:lvl1pPr algn="l">
              <a:lnSpc>
                <a:spcPts val="9600"/>
              </a:lnSpc>
              <a:defRPr sz="9600">
                <a:solidFill>
                  <a:schemeClr val="bg2"/>
                </a:solidFill>
              </a:defRPr>
            </a:lvl1pPr>
          </a:lstStyle>
          <a:p>
            <a:r>
              <a:rPr lang="en-US"/>
              <a:t>Add title</a:t>
            </a:r>
            <a:br>
              <a:rPr lang="en-US"/>
            </a:br>
            <a:r>
              <a:rPr lang="en-US"/>
              <a:t>three</a:t>
            </a:r>
            <a:br>
              <a:rPr lang="en-US"/>
            </a:br>
            <a:r>
              <a:rPr lang="en-US"/>
              <a:t>lines</a:t>
            </a:r>
          </a:p>
        </p:txBody>
      </p:sp>
      <p:sp>
        <p:nvSpPr>
          <p:cNvPr id="3" name="Subtitle 2">
            <a:extLst>
              <a:ext uri="{FF2B5EF4-FFF2-40B4-BE49-F238E27FC236}">
                <a16:creationId xmlns:a16="http://schemas.microsoft.com/office/drawing/2014/main" id="{2898F104-2D72-69F2-5BB1-4B35524F469E}"/>
              </a:ext>
            </a:extLst>
          </p:cNvPr>
          <p:cNvSpPr>
            <a:spLocks noGrp="1"/>
          </p:cNvSpPr>
          <p:nvPr>
            <p:ph type="subTitle" idx="1"/>
          </p:nvPr>
        </p:nvSpPr>
        <p:spPr>
          <a:xfrm>
            <a:off x="800783" y="5364480"/>
            <a:ext cx="7236730" cy="1057773"/>
          </a:xfrm>
        </p:spPr>
        <p:txBody>
          <a:bodyPr/>
          <a:lstStyle>
            <a:lvl1pPr marL="0" indent="0" algn="l">
              <a:buNone/>
              <a:defRPr sz="200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F1D3BE-351D-6F20-EA8A-480976421A5D}"/>
              </a:ext>
            </a:extLst>
          </p:cNvPr>
          <p:cNvSpPr>
            <a:spLocks noGrp="1"/>
          </p:cNvSpPr>
          <p:nvPr>
            <p:ph type="dt" sz="half" idx="10"/>
          </p:nvPr>
        </p:nvSpPr>
        <p:spPr/>
        <p:txBody>
          <a:bodyPr/>
          <a:lstStyle>
            <a:lvl1pPr>
              <a:defRPr>
                <a:solidFill>
                  <a:schemeClr val="bg2"/>
                </a:solidFill>
              </a:defRPr>
            </a:lvl1pPr>
          </a:lstStyle>
          <a:p>
            <a:fld id="{5C6AA07F-C62B-D845-AA0A-7E6883DBEE2A}" type="datetimeFigureOut">
              <a:rPr lang="en-US" smtClean="0"/>
              <a:pPr/>
              <a:t>12/4/2023</a:t>
            </a:fld>
            <a:endParaRPr lang="en-US"/>
          </a:p>
        </p:txBody>
      </p:sp>
      <p:sp>
        <p:nvSpPr>
          <p:cNvPr id="5" name="Footer Placeholder 4">
            <a:extLst>
              <a:ext uri="{FF2B5EF4-FFF2-40B4-BE49-F238E27FC236}">
                <a16:creationId xmlns:a16="http://schemas.microsoft.com/office/drawing/2014/main" id="{C20D8EAF-E347-16FC-2EC5-4B61C84210D8}"/>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1F4CF7B6-F362-B65B-FF5A-5A7AACF15F00}"/>
              </a:ext>
            </a:extLst>
          </p:cNvPr>
          <p:cNvSpPr>
            <a:spLocks noGrp="1"/>
          </p:cNvSpPr>
          <p:nvPr>
            <p:ph type="sldNum" sz="quarter" idx="12"/>
          </p:nvPr>
        </p:nvSpPr>
        <p:spPr/>
        <p:txBody>
          <a:bodyPr/>
          <a:lstStyle>
            <a:lvl1pPr>
              <a:defRPr>
                <a:solidFill>
                  <a:schemeClr val="bg2"/>
                </a:solidFill>
              </a:defRPr>
            </a:lvl1pPr>
          </a:lstStyle>
          <a:p>
            <a:fld id="{B4DB26A7-6801-4E45-A230-3FC8D35F5FBF}" type="slidenum">
              <a:rPr lang="en-US" smtClean="0"/>
              <a:pPr/>
              <a:t>‹#›</a:t>
            </a:fld>
            <a:endParaRPr lang="en-US"/>
          </a:p>
        </p:txBody>
      </p:sp>
      <p:sp>
        <p:nvSpPr>
          <p:cNvPr id="12" name="Freeform 11">
            <a:extLst>
              <a:ext uri="{FF2B5EF4-FFF2-40B4-BE49-F238E27FC236}">
                <a16:creationId xmlns:a16="http://schemas.microsoft.com/office/drawing/2014/main" id="{4538490C-7854-F2B0-85DD-BCD24A69794B}"/>
              </a:ext>
            </a:extLst>
          </p:cNvPr>
          <p:cNvSpPr/>
          <p:nvPr/>
        </p:nvSpPr>
        <p:spPr>
          <a:xfrm>
            <a:off x="8256587" y="0"/>
            <a:ext cx="14631987" cy="14370524"/>
          </a:xfrm>
          <a:custGeom>
            <a:avLst/>
            <a:gdLst>
              <a:gd name="connsiteX0" fmla="*/ 1893312 w 1893311"/>
              <a:gd name="connsiteY0" fmla="*/ 1859479 h 1859479"/>
              <a:gd name="connsiteX1" fmla="*/ 1263566 w 1893311"/>
              <a:gd name="connsiteY1" fmla="*/ 1859479 h 1859479"/>
              <a:gd name="connsiteX2" fmla="*/ 1263566 w 1893311"/>
              <a:gd name="connsiteY2" fmla="*/ 1652599 h 1859479"/>
              <a:gd name="connsiteX3" fmla="*/ 1505525 w 1893311"/>
              <a:gd name="connsiteY3" fmla="*/ 1652599 h 1859479"/>
              <a:gd name="connsiteX4" fmla="*/ 931992 w 1893311"/>
              <a:gd name="connsiteY4" fmla="*/ 1078384 h 1859479"/>
              <a:gd name="connsiteX5" fmla="*/ 357644 w 1893311"/>
              <a:gd name="connsiteY5" fmla="*/ 1652599 h 1859479"/>
              <a:gd name="connsiteX6" fmla="*/ 629746 w 1893311"/>
              <a:gd name="connsiteY6" fmla="*/ 1652599 h 1859479"/>
              <a:gd name="connsiteX7" fmla="*/ 629746 w 1893311"/>
              <a:gd name="connsiteY7" fmla="*/ 1859479 h 1859479"/>
              <a:gd name="connsiteX8" fmla="*/ 0 w 1893311"/>
              <a:gd name="connsiteY8" fmla="*/ 1859479 h 1859479"/>
              <a:gd name="connsiteX9" fmla="*/ 0 w 1893311"/>
              <a:gd name="connsiteY9" fmla="*/ 1230693 h 1859479"/>
              <a:gd name="connsiteX10" fmla="*/ 207743 w 1893311"/>
              <a:gd name="connsiteY10" fmla="*/ 1230693 h 1859479"/>
              <a:gd name="connsiteX11" fmla="*/ 207743 w 1893311"/>
              <a:gd name="connsiteY11" fmla="*/ 1509249 h 1859479"/>
              <a:gd name="connsiteX12" fmla="*/ 785350 w 1893311"/>
              <a:gd name="connsiteY12" fmla="*/ 931776 h 1859479"/>
              <a:gd name="connsiteX13" fmla="*/ 207743 w 1893311"/>
              <a:gd name="connsiteY13" fmla="*/ 354303 h 1859479"/>
              <a:gd name="connsiteX14" fmla="*/ 207743 w 1893311"/>
              <a:gd name="connsiteY14" fmla="*/ 629600 h 1859479"/>
              <a:gd name="connsiteX15" fmla="*/ 0 w 1893311"/>
              <a:gd name="connsiteY15" fmla="*/ 629600 h 1859479"/>
              <a:gd name="connsiteX16" fmla="*/ 0 w 1893311"/>
              <a:gd name="connsiteY16" fmla="*/ 0 h 1859479"/>
              <a:gd name="connsiteX17" fmla="*/ 629746 w 1893311"/>
              <a:gd name="connsiteY17" fmla="*/ 0 h 1859479"/>
              <a:gd name="connsiteX18" fmla="*/ 629746 w 1893311"/>
              <a:gd name="connsiteY18" fmla="*/ 207695 h 1859479"/>
              <a:gd name="connsiteX19" fmla="*/ 354385 w 1893311"/>
              <a:gd name="connsiteY19" fmla="*/ 207695 h 1859479"/>
              <a:gd name="connsiteX20" fmla="*/ 931992 w 1893311"/>
              <a:gd name="connsiteY20" fmla="*/ 785168 h 1859479"/>
              <a:gd name="connsiteX21" fmla="*/ 1509598 w 1893311"/>
              <a:gd name="connsiteY21" fmla="*/ 207695 h 1859479"/>
              <a:gd name="connsiteX22" fmla="*/ 1263566 w 1893311"/>
              <a:gd name="connsiteY22" fmla="*/ 207695 h 1859479"/>
              <a:gd name="connsiteX23" fmla="*/ 1263566 w 1893311"/>
              <a:gd name="connsiteY23" fmla="*/ 0 h 1859479"/>
              <a:gd name="connsiteX24" fmla="*/ 1893312 w 1893311"/>
              <a:gd name="connsiteY24" fmla="*/ 0 h 1859479"/>
              <a:gd name="connsiteX25" fmla="*/ 1893312 w 1893311"/>
              <a:gd name="connsiteY25" fmla="*/ 629600 h 1859479"/>
              <a:gd name="connsiteX26" fmla="*/ 1685569 w 1893311"/>
              <a:gd name="connsiteY26" fmla="*/ 629600 h 1859479"/>
              <a:gd name="connsiteX27" fmla="*/ 1685569 w 1893311"/>
              <a:gd name="connsiteY27" fmla="*/ 324167 h 1859479"/>
              <a:gd name="connsiteX28" fmla="*/ 1078634 w 1893311"/>
              <a:gd name="connsiteY28" fmla="*/ 931776 h 1859479"/>
              <a:gd name="connsiteX29" fmla="*/ 1685569 w 1893311"/>
              <a:gd name="connsiteY29" fmla="*/ 1538570 h 1859479"/>
              <a:gd name="connsiteX30" fmla="*/ 1685569 w 1893311"/>
              <a:gd name="connsiteY30" fmla="*/ 1230693 h 1859479"/>
              <a:gd name="connsiteX31" fmla="*/ 1893312 w 1893311"/>
              <a:gd name="connsiteY31" fmla="*/ 1230693 h 185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3311" h="1859479">
                <a:moveTo>
                  <a:pt x="1893312" y="1859479"/>
                </a:moveTo>
                <a:lnTo>
                  <a:pt x="1263566" y="1859479"/>
                </a:lnTo>
                <a:lnTo>
                  <a:pt x="1263566" y="1652599"/>
                </a:lnTo>
                <a:lnTo>
                  <a:pt x="1505525" y="1652599"/>
                </a:lnTo>
                <a:lnTo>
                  <a:pt x="931992" y="1078384"/>
                </a:lnTo>
                <a:lnTo>
                  <a:pt x="357644" y="1652599"/>
                </a:lnTo>
                <a:lnTo>
                  <a:pt x="629746" y="1652599"/>
                </a:lnTo>
                <a:lnTo>
                  <a:pt x="629746" y="1859479"/>
                </a:lnTo>
                <a:lnTo>
                  <a:pt x="0" y="1859479"/>
                </a:lnTo>
                <a:lnTo>
                  <a:pt x="0" y="1230693"/>
                </a:lnTo>
                <a:lnTo>
                  <a:pt x="207743" y="1230693"/>
                </a:lnTo>
                <a:lnTo>
                  <a:pt x="207743" y="1509249"/>
                </a:lnTo>
                <a:lnTo>
                  <a:pt x="785350" y="931776"/>
                </a:lnTo>
                <a:lnTo>
                  <a:pt x="207743" y="354303"/>
                </a:lnTo>
                <a:lnTo>
                  <a:pt x="207743" y="629600"/>
                </a:lnTo>
                <a:lnTo>
                  <a:pt x="0" y="629600"/>
                </a:lnTo>
                <a:lnTo>
                  <a:pt x="0" y="0"/>
                </a:lnTo>
                <a:lnTo>
                  <a:pt x="629746" y="0"/>
                </a:lnTo>
                <a:lnTo>
                  <a:pt x="629746" y="207695"/>
                </a:lnTo>
                <a:lnTo>
                  <a:pt x="354385" y="207695"/>
                </a:lnTo>
                <a:lnTo>
                  <a:pt x="931992" y="785168"/>
                </a:lnTo>
                <a:lnTo>
                  <a:pt x="1509598" y="207695"/>
                </a:lnTo>
                <a:lnTo>
                  <a:pt x="1263566" y="207695"/>
                </a:lnTo>
                <a:lnTo>
                  <a:pt x="1263566" y="0"/>
                </a:lnTo>
                <a:lnTo>
                  <a:pt x="1893312" y="0"/>
                </a:lnTo>
                <a:lnTo>
                  <a:pt x="1893312" y="629600"/>
                </a:lnTo>
                <a:lnTo>
                  <a:pt x="1685569" y="629600"/>
                </a:lnTo>
                <a:lnTo>
                  <a:pt x="1685569" y="324167"/>
                </a:lnTo>
                <a:lnTo>
                  <a:pt x="1078634" y="931776"/>
                </a:lnTo>
                <a:lnTo>
                  <a:pt x="1685569" y="1538570"/>
                </a:lnTo>
                <a:lnTo>
                  <a:pt x="1685569" y="1230693"/>
                </a:lnTo>
                <a:lnTo>
                  <a:pt x="1893312" y="1230693"/>
                </a:lnTo>
                <a:close/>
              </a:path>
            </a:pathLst>
          </a:custGeom>
          <a:solidFill>
            <a:srgbClr val="C70000"/>
          </a:solidFill>
          <a:ln w="8132" cap="flat">
            <a:noFill/>
            <a:prstDash val="solid"/>
            <a:miter/>
          </a:ln>
        </p:spPr>
        <p:txBody>
          <a:bodyPr rtlCol="0" anchor="ctr"/>
          <a:lstStyle/>
          <a:p>
            <a:endParaRPr lang="en-US"/>
          </a:p>
        </p:txBody>
      </p:sp>
      <p:grpSp>
        <p:nvGrpSpPr>
          <p:cNvPr id="18" name="Graphic 9">
            <a:extLst>
              <a:ext uri="{FF2B5EF4-FFF2-40B4-BE49-F238E27FC236}">
                <a16:creationId xmlns:a16="http://schemas.microsoft.com/office/drawing/2014/main" id="{1E4C6E0C-07F2-188C-7BBB-407D8054E86F}"/>
              </a:ext>
            </a:extLst>
          </p:cNvPr>
          <p:cNvGrpSpPr/>
          <p:nvPr userDrawn="1"/>
        </p:nvGrpSpPr>
        <p:grpSpPr>
          <a:xfrm>
            <a:off x="9819879" y="427038"/>
            <a:ext cx="1941909" cy="554151"/>
            <a:chOff x="4869909" y="3074697"/>
            <a:chExt cx="2460327" cy="702089"/>
          </a:xfrm>
          <a:solidFill>
            <a:schemeClr val="bg1"/>
          </a:solidFill>
        </p:grpSpPr>
        <p:sp>
          <p:nvSpPr>
            <p:cNvPr id="19" name="Freeform 18">
              <a:extLst>
                <a:ext uri="{FF2B5EF4-FFF2-40B4-BE49-F238E27FC236}">
                  <a16:creationId xmlns:a16="http://schemas.microsoft.com/office/drawing/2014/main" id="{1BF4A9ED-FF20-87C0-00E4-38C6B4CC963B}"/>
                </a:ext>
              </a:extLst>
            </p:cNvPr>
            <p:cNvSpPr/>
            <p:nvPr/>
          </p:nvSpPr>
          <p:spPr>
            <a:xfrm>
              <a:off x="6869944" y="3074697"/>
              <a:ext cx="452961" cy="448783"/>
            </a:xfrm>
            <a:custGeom>
              <a:avLst/>
              <a:gdLst>
                <a:gd name="connsiteX0" fmla="*/ 334018 w 452961"/>
                <a:gd name="connsiteY0" fmla="*/ 154753 h 448783"/>
                <a:gd name="connsiteX1" fmla="*/ 339721 w 452961"/>
                <a:gd name="connsiteY1" fmla="*/ 154753 h 448783"/>
                <a:gd name="connsiteX2" fmla="*/ 339721 w 452961"/>
                <a:gd name="connsiteY2" fmla="*/ 149051 h 448783"/>
                <a:gd name="connsiteX3" fmla="*/ 329945 w 452961"/>
                <a:gd name="connsiteY3" fmla="*/ 149051 h 448783"/>
                <a:gd name="connsiteX4" fmla="*/ 329945 w 452961"/>
                <a:gd name="connsiteY4" fmla="*/ 166156 h 448783"/>
                <a:gd name="connsiteX5" fmla="*/ 334018 w 452961"/>
                <a:gd name="connsiteY5" fmla="*/ 166156 h 448783"/>
                <a:gd name="connsiteX6" fmla="*/ 334018 w 452961"/>
                <a:gd name="connsiteY6" fmla="*/ 154753 h 448783"/>
                <a:gd name="connsiteX7" fmla="*/ 316095 w 452961"/>
                <a:gd name="connsiteY7" fmla="*/ 154753 h 448783"/>
                <a:gd name="connsiteX8" fmla="*/ 321798 w 452961"/>
                <a:gd name="connsiteY8" fmla="*/ 154753 h 448783"/>
                <a:gd name="connsiteX9" fmla="*/ 321798 w 452961"/>
                <a:gd name="connsiteY9" fmla="*/ 149051 h 448783"/>
                <a:gd name="connsiteX10" fmla="*/ 312022 w 452961"/>
                <a:gd name="connsiteY10" fmla="*/ 149051 h 448783"/>
                <a:gd name="connsiteX11" fmla="*/ 312022 w 452961"/>
                <a:gd name="connsiteY11" fmla="*/ 166156 h 448783"/>
                <a:gd name="connsiteX12" fmla="*/ 316095 w 452961"/>
                <a:gd name="connsiteY12" fmla="*/ 166156 h 448783"/>
                <a:gd name="connsiteX13" fmla="*/ 316095 w 452961"/>
                <a:gd name="connsiteY13" fmla="*/ 154753 h 448783"/>
                <a:gd name="connsiteX14" fmla="*/ 0 w 452961"/>
                <a:gd name="connsiteY14" fmla="*/ 0 h 448783"/>
                <a:gd name="connsiteX15" fmla="*/ 0 w 452961"/>
                <a:gd name="connsiteY15" fmla="*/ 448784 h 448783"/>
                <a:gd name="connsiteX16" fmla="*/ 235442 w 452961"/>
                <a:gd name="connsiteY16" fmla="*/ 448784 h 448783"/>
                <a:gd name="connsiteX17" fmla="*/ 235442 w 452961"/>
                <a:gd name="connsiteY17" fmla="*/ 313578 h 448783"/>
                <a:gd name="connsiteX18" fmla="*/ 275361 w 452961"/>
                <a:gd name="connsiteY18" fmla="*/ 313578 h 448783"/>
                <a:gd name="connsiteX19" fmla="*/ 275361 w 452961"/>
                <a:gd name="connsiteY19" fmla="*/ 448784 h 448783"/>
                <a:gd name="connsiteX20" fmla="*/ 281064 w 452961"/>
                <a:gd name="connsiteY20" fmla="*/ 448784 h 448783"/>
                <a:gd name="connsiteX21" fmla="*/ 281064 w 452961"/>
                <a:gd name="connsiteY21" fmla="*/ 301361 h 448783"/>
                <a:gd name="connsiteX22" fmla="*/ 354385 w 452961"/>
                <a:gd name="connsiteY22" fmla="*/ 301361 h 448783"/>
                <a:gd name="connsiteX23" fmla="*/ 354385 w 452961"/>
                <a:gd name="connsiteY23" fmla="*/ 448784 h 448783"/>
                <a:gd name="connsiteX24" fmla="*/ 359273 w 452961"/>
                <a:gd name="connsiteY24" fmla="*/ 448784 h 448783"/>
                <a:gd name="connsiteX25" fmla="*/ 359273 w 452961"/>
                <a:gd name="connsiteY25" fmla="*/ 313578 h 448783"/>
                <a:gd name="connsiteX26" fmla="*/ 399192 w 452961"/>
                <a:gd name="connsiteY26" fmla="*/ 313578 h 448783"/>
                <a:gd name="connsiteX27" fmla="*/ 399192 w 452961"/>
                <a:gd name="connsiteY27" fmla="*/ 448784 h 448783"/>
                <a:gd name="connsiteX28" fmla="*/ 452961 w 452961"/>
                <a:gd name="connsiteY28" fmla="*/ 448784 h 448783"/>
                <a:gd name="connsiteX29" fmla="*/ 452961 w 452961"/>
                <a:gd name="connsiteY29" fmla="*/ 0 h 448783"/>
                <a:gd name="connsiteX30" fmla="*/ 0 w 452961"/>
                <a:gd name="connsiteY30" fmla="*/ 0 h 448783"/>
                <a:gd name="connsiteX31" fmla="*/ 316910 w 452961"/>
                <a:gd name="connsiteY31" fmla="*/ 75747 h 448783"/>
                <a:gd name="connsiteX32" fmla="*/ 356829 w 452961"/>
                <a:gd name="connsiteY32" fmla="*/ 100182 h 448783"/>
                <a:gd name="connsiteX33" fmla="*/ 276991 w 452961"/>
                <a:gd name="connsiteY33" fmla="*/ 100182 h 448783"/>
                <a:gd name="connsiteX34" fmla="*/ 316910 w 452961"/>
                <a:gd name="connsiteY34" fmla="*/ 75747 h 448783"/>
                <a:gd name="connsiteX35" fmla="*/ 276991 w 452961"/>
                <a:gd name="connsiteY35" fmla="*/ 104255 h 448783"/>
                <a:gd name="connsiteX36" fmla="*/ 357644 w 452961"/>
                <a:gd name="connsiteY36" fmla="*/ 104255 h 448783"/>
                <a:gd name="connsiteX37" fmla="*/ 361717 w 452961"/>
                <a:gd name="connsiteY37" fmla="*/ 133576 h 448783"/>
                <a:gd name="connsiteX38" fmla="*/ 272917 w 452961"/>
                <a:gd name="connsiteY38" fmla="*/ 133576 h 448783"/>
                <a:gd name="connsiteX39" fmla="*/ 276991 w 452961"/>
                <a:gd name="connsiteY39" fmla="*/ 104255 h 448783"/>
                <a:gd name="connsiteX40" fmla="*/ 390231 w 452961"/>
                <a:gd name="connsiteY40" fmla="*/ 308691 h 448783"/>
                <a:gd name="connsiteX41" fmla="*/ 358458 w 452961"/>
                <a:gd name="connsiteY41" fmla="*/ 308691 h 448783"/>
                <a:gd name="connsiteX42" fmla="*/ 358458 w 452961"/>
                <a:gd name="connsiteY42" fmla="*/ 295660 h 448783"/>
                <a:gd name="connsiteX43" fmla="*/ 274547 w 452961"/>
                <a:gd name="connsiteY43" fmla="*/ 295660 h 448783"/>
                <a:gd name="connsiteX44" fmla="*/ 274547 w 452961"/>
                <a:gd name="connsiteY44" fmla="*/ 308691 h 448783"/>
                <a:gd name="connsiteX45" fmla="*/ 242774 w 452961"/>
                <a:gd name="connsiteY45" fmla="*/ 308691 h 448783"/>
                <a:gd name="connsiteX46" fmla="*/ 242774 w 452961"/>
                <a:gd name="connsiteY46" fmla="*/ 280184 h 448783"/>
                <a:gd name="connsiteX47" fmla="*/ 248477 w 452961"/>
                <a:gd name="connsiteY47" fmla="*/ 280184 h 448783"/>
                <a:gd name="connsiteX48" fmla="*/ 248477 w 452961"/>
                <a:gd name="connsiteY48" fmla="*/ 187333 h 448783"/>
                <a:gd name="connsiteX49" fmla="*/ 257438 w 452961"/>
                <a:gd name="connsiteY49" fmla="*/ 187333 h 448783"/>
                <a:gd name="connsiteX50" fmla="*/ 257438 w 452961"/>
                <a:gd name="connsiteY50" fmla="*/ 139278 h 448783"/>
                <a:gd name="connsiteX51" fmla="*/ 374752 w 452961"/>
                <a:gd name="connsiteY51" fmla="*/ 139278 h 448783"/>
                <a:gd name="connsiteX52" fmla="*/ 374752 w 452961"/>
                <a:gd name="connsiteY52" fmla="*/ 187333 h 448783"/>
                <a:gd name="connsiteX53" fmla="*/ 383713 w 452961"/>
                <a:gd name="connsiteY53" fmla="*/ 187333 h 448783"/>
                <a:gd name="connsiteX54" fmla="*/ 383713 w 452961"/>
                <a:gd name="connsiteY54" fmla="*/ 280184 h 448783"/>
                <a:gd name="connsiteX55" fmla="*/ 389416 w 452961"/>
                <a:gd name="connsiteY55" fmla="*/ 280184 h 448783"/>
                <a:gd name="connsiteX56" fmla="*/ 389416 w 452961"/>
                <a:gd name="connsiteY56" fmla="*/ 308691 h 448783"/>
                <a:gd name="connsiteX57" fmla="*/ 336462 w 452961"/>
                <a:gd name="connsiteY57" fmla="*/ 280184 h 448783"/>
                <a:gd name="connsiteX58" fmla="*/ 342979 w 452961"/>
                <a:gd name="connsiteY58" fmla="*/ 280184 h 448783"/>
                <a:gd name="connsiteX59" fmla="*/ 342979 w 452961"/>
                <a:gd name="connsiteY59" fmla="*/ 218283 h 448783"/>
                <a:gd name="connsiteX60" fmla="*/ 357644 w 452961"/>
                <a:gd name="connsiteY60" fmla="*/ 218283 h 448783"/>
                <a:gd name="connsiteX61" fmla="*/ 357644 w 452961"/>
                <a:gd name="connsiteY61" fmla="*/ 207695 h 448783"/>
                <a:gd name="connsiteX62" fmla="*/ 335647 w 452961"/>
                <a:gd name="connsiteY62" fmla="*/ 207695 h 448783"/>
                <a:gd name="connsiteX63" fmla="*/ 336462 w 452961"/>
                <a:gd name="connsiteY63" fmla="*/ 280184 h 448783"/>
                <a:gd name="connsiteX64" fmla="*/ 268844 w 452961"/>
                <a:gd name="connsiteY64" fmla="*/ 197107 h 448783"/>
                <a:gd name="connsiteX65" fmla="*/ 364976 w 452961"/>
                <a:gd name="connsiteY65" fmla="*/ 197107 h 448783"/>
                <a:gd name="connsiteX66" fmla="*/ 369864 w 452961"/>
                <a:gd name="connsiteY66" fmla="*/ 190590 h 448783"/>
                <a:gd name="connsiteX67" fmla="*/ 264770 w 452961"/>
                <a:gd name="connsiteY67" fmla="*/ 190590 h 448783"/>
                <a:gd name="connsiteX68" fmla="*/ 268844 w 452961"/>
                <a:gd name="connsiteY68" fmla="*/ 197107 h 448783"/>
                <a:gd name="connsiteX69" fmla="*/ 306319 w 452961"/>
                <a:gd name="connsiteY69" fmla="*/ 280184 h 448783"/>
                <a:gd name="connsiteX70" fmla="*/ 312836 w 452961"/>
                <a:gd name="connsiteY70" fmla="*/ 280184 h 448783"/>
                <a:gd name="connsiteX71" fmla="*/ 312836 w 452961"/>
                <a:gd name="connsiteY71" fmla="*/ 218283 h 448783"/>
                <a:gd name="connsiteX72" fmla="*/ 327501 w 452961"/>
                <a:gd name="connsiteY72" fmla="*/ 218283 h 448783"/>
                <a:gd name="connsiteX73" fmla="*/ 327501 w 452961"/>
                <a:gd name="connsiteY73" fmla="*/ 207695 h 448783"/>
                <a:gd name="connsiteX74" fmla="*/ 306319 w 452961"/>
                <a:gd name="connsiteY74" fmla="*/ 207695 h 448783"/>
                <a:gd name="connsiteX75" fmla="*/ 306319 w 452961"/>
                <a:gd name="connsiteY75" fmla="*/ 280184 h 448783"/>
                <a:gd name="connsiteX76" fmla="*/ 298172 w 452961"/>
                <a:gd name="connsiteY76" fmla="*/ 154753 h 448783"/>
                <a:gd name="connsiteX77" fmla="*/ 303875 w 452961"/>
                <a:gd name="connsiteY77" fmla="*/ 154753 h 448783"/>
                <a:gd name="connsiteX78" fmla="*/ 303875 w 452961"/>
                <a:gd name="connsiteY78" fmla="*/ 149051 h 448783"/>
                <a:gd name="connsiteX79" fmla="*/ 294099 w 452961"/>
                <a:gd name="connsiteY79" fmla="*/ 149051 h 448783"/>
                <a:gd name="connsiteX80" fmla="*/ 294099 w 452961"/>
                <a:gd name="connsiteY80" fmla="*/ 166156 h 448783"/>
                <a:gd name="connsiteX81" fmla="*/ 298172 w 452961"/>
                <a:gd name="connsiteY81" fmla="*/ 166156 h 448783"/>
                <a:gd name="connsiteX82" fmla="*/ 298172 w 452961"/>
                <a:gd name="connsiteY82" fmla="*/ 154753 h 448783"/>
                <a:gd name="connsiteX83" fmla="*/ 276176 w 452961"/>
                <a:gd name="connsiteY83" fmla="*/ 280184 h 448783"/>
                <a:gd name="connsiteX84" fmla="*/ 282693 w 452961"/>
                <a:gd name="connsiteY84" fmla="*/ 280184 h 448783"/>
                <a:gd name="connsiteX85" fmla="*/ 282693 w 452961"/>
                <a:gd name="connsiteY85" fmla="*/ 218283 h 448783"/>
                <a:gd name="connsiteX86" fmla="*/ 297357 w 452961"/>
                <a:gd name="connsiteY86" fmla="*/ 218283 h 448783"/>
                <a:gd name="connsiteX87" fmla="*/ 297357 w 452961"/>
                <a:gd name="connsiteY87" fmla="*/ 207695 h 448783"/>
                <a:gd name="connsiteX88" fmla="*/ 276176 w 452961"/>
                <a:gd name="connsiteY88" fmla="*/ 207695 h 448783"/>
                <a:gd name="connsiteX89" fmla="*/ 276176 w 452961"/>
                <a:gd name="connsiteY89" fmla="*/ 280184 h 448783"/>
                <a:gd name="connsiteX90" fmla="*/ 317724 w 452961"/>
                <a:gd name="connsiteY90" fmla="*/ 320094 h 448783"/>
                <a:gd name="connsiteX91" fmla="*/ 297357 w 452961"/>
                <a:gd name="connsiteY91" fmla="*/ 340456 h 448783"/>
                <a:gd name="connsiteX92" fmla="*/ 317724 w 452961"/>
                <a:gd name="connsiteY92" fmla="*/ 360819 h 448783"/>
                <a:gd name="connsiteX93" fmla="*/ 338091 w 452961"/>
                <a:gd name="connsiteY93" fmla="*/ 340456 h 448783"/>
                <a:gd name="connsiteX94" fmla="*/ 317724 w 452961"/>
                <a:gd name="connsiteY94" fmla="*/ 320094 h 448783"/>
                <a:gd name="connsiteX95" fmla="*/ 317724 w 452961"/>
                <a:gd name="connsiteY95" fmla="*/ 355932 h 448783"/>
                <a:gd name="connsiteX96" fmla="*/ 301431 w 452961"/>
                <a:gd name="connsiteY96" fmla="*/ 339642 h 448783"/>
                <a:gd name="connsiteX97" fmla="*/ 317724 w 452961"/>
                <a:gd name="connsiteY97" fmla="*/ 323352 h 448783"/>
                <a:gd name="connsiteX98" fmla="*/ 333203 w 452961"/>
                <a:gd name="connsiteY98" fmla="*/ 339642 h 448783"/>
                <a:gd name="connsiteX99" fmla="*/ 317724 w 452961"/>
                <a:gd name="connsiteY99" fmla="*/ 355932 h 44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52961" h="448783">
                  <a:moveTo>
                    <a:pt x="334018" y="154753"/>
                  </a:moveTo>
                  <a:lnTo>
                    <a:pt x="339721" y="154753"/>
                  </a:lnTo>
                  <a:lnTo>
                    <a:pt x="339721" y="149051"/>
                  </a:lnTo>
                  <a:lnTo>
                    <a:pt x="329945" y="149051"/>
                  </a:lnTo>
                  <a:lnTo>
                    <a:pt x="329945" y="166156"/>
                  </a:lnTo>
                  <a:lnTo>
                    <a:pt x="334018" y="166156"/>
                  </a:lnTo>
                  <a:lnTo>
                    <a:pt x="334018" y="154753"/>
                  </a:lnTo>
                  <a:close/>
                  <a:moveTo>
                    <a:pt x="316095" y="154753"/>
                  </a:moveTo>
                  <a:lnTo>
                    <a:pt x="321798" y="154753"/>
                  </a:lnTo>
                  <a:lnTo>
                    <a:pt x="321798" y="149051"/>
                  </a:lnTo>
                  <a:lnTo>
                    <a:pt x="312022" y="149051"/>
                  </a:lnTo>
                  <a:lnTo>
                    <a:pt x="312022" y="166156"/>
                  </a:lnTo>
                  <a:lnTo>
                    <a:pt x="316095" y="166156"/>
                  </a:lnTo>
                  <a:lnTo>
                    <a:pt x="316095" y="154753"/>
                  </a:lnTo>
                  <a:close/>
                  <a:moveTo>
                    <a:pt x="0" y="0"/>
                  </a:moveTo>
                  <a:lnTo>
                    <a:pt x="0" y="448784"/>
                  </a:lnTo>
                  <a:lnTo>
                    <a:pt x="235442" y="448784"/>
                  </a:lnTo>
                  <a:lnTo>
                    <a:pt x="235442" y="313578"/>
                  </a:lnTo>
                  <a:lnTo>
                    <a:pt x="275361" y="313578"/>
                  </a:lnTo>
                  <a:lnTo>
                    <a:pt x="275361" y="448784"/>
                  </a:lnTo>
                  <a:lnTo>
                    <a:pt x="281064" y="448784"/>
                  </a:lnTo>
                  <a:lnTo>
                    <a:pt x="281064" y="301361"/>
                  </a:lnTo>
                  <a:lnTo>
                    <a:pt x="354385" y="301361"/>
                  </a:lnTo>
                  <a:lnTo>
                    <a:pt x="354385" y="448784"/>
                  </a:lnTo>
                  <a:lnTo>
                    <a:pt x="359273" y="448784"/>
                  </a:lnTo>
                  <a:lnTo>
                    <a:pt x="359273" y="313578"/>
                  </a:lnTo>
                  <a:lnTo>
                    <a:pt x="399192" y="313578"/>
                  </a:lnTo>
                  <a:lnTo>
                    <a:pt x="399192" y="448784"/>
                  </a:lnTo>
                  <a:lnTo>
                    <a:pt x="452961" y="448784"/>
                  </a:lnTo>
                  <a:lnTo>
                    <a:pt x="452961" y="0"/>
                  </a:lnTo>
                  <a:lnTo>
                    <a:pt x="0" y="0"/>
                  </a:lnTo>
                  <a:close/>
                  <a:moveTo>
                    <a:pt x="316910" y="75747"/>
                  </a:moveTo>
                  <a:lnTo>
                    <a:pt x="356829" y="100182"/>
                  </a:lnTo>
                  <a:lnTo>
                    <a:pt x="276991" y="100182"/>
                  </a:lnTo>
                  <a:lnTo>
                    <a:pt x="316910" y="75747"/>
                  </a:lnTo>
                  <a:close/>
                  <a:moveTo>
                    <a:pt x="276991" y="104255"/>
                  </a:moveTo>
                  <a:lnTo>
                    <a:pt x="357644" y="104255"/>
                  </a:lnTo>
                  <a:lnTo>
                    <a:pt x="361717" y="133576"/>
                  </a:lnTo>
                  <a:lnTo>
                    <a:pt x="272917" y="133576"/>
                  </a:lnTo>
                  <a:lnTo>
                    <a:pt x="276991" y="104255"/>
                  </a:lnTo>
                  <a:close/>
                  <a:moveTo>
                    <a:pt x="390231" y="308691"/>
                  </a:moveTo>
                  <a:lnTo>
                    <a:pt x="358458" y="308691"/>
                  </a:lnTo>
                  <a:lnTo>
                    <a:pt x="358458" y="295660"/>
                  </a:lnTo>
                  <a:lnTo>
                    <a:pt x="274547" y="295660"/>
                  </a:lnTo>
                  <a:lnTo>
                    <a:pt x="274547" y="308691"/>
                  </a:lnTo>
                  <a:lnTo>
                    <a:pt x="242774" y="308691"/>
                  </a:lnTo>
                  <a:lnTo>
                    <a:pt x="242774" y="280184"/>
                  </a:lnTo>
                  <a:lnTo>
                    <a:pt x="248477" y="280184"/>
                  </a:lnTo>
                  <a:lnTo>
                    <a:pt x="248477" y="187333"/>
                  </a:lnTo>
                  <a:lnTo>
                    <a:pt x="257438" y="187333"/>
                  </a:lnTo>
                  <a:lnTo>
                    <a:pt x="257438" y="139278"/>
                  </a:lnTo>
                  <a:lnTo>
                    <a:pt x="374752" y="139278"/>
                  </a:lnTo>
                  <a:lnTo>
                    <a:pt x="374752" y="187333"/>
                  </a:lnTo>
                  <a:lnTo>
                    <a:pt x="383713" y="187333"/>
                  </a:lnTo>
                  <a:lnTo>
                    <a:pt x="383713" y="280184"/>
                  </a:lnTo>
                  <a:lnTo>
                    <a:pt x="389416" y="280184"/>
                  </a:lnTo>
                  <a:lnTo>
                    <a:pt x="389416" y="308691"/>
                  </a:lnTo>
                  <a:close/>
                  <a:moveTo>
                    <a:pt x="336462" y="280184"/>
                  </a:moveTo>
                  <a:lnTo>
                    <a:pt x="342979" y="280184"/>
                  </a:lnTo>
                  <a:lnTo>
                    <a:pt x="342979" y="218283"/>
                  </a:lnTo>
                  <a:lnTo>
                    <a:pt x="357644" y="218283"/>
                  </a:lnTo>
                  <a:lnTo>
                    <a:pt x="357644" y="207695"/>
                  </a:lnTo>
                  <a:lnTo>
                    <a:pt x="335647" y="207695"/>
                  </a:lnTo>
                  <a:lnTo>
                    <a:pt x="336462" y="280184"/>
                  </a:lnTo>
                  <a:close/>
                  <a:moveTo>
                    <a:pt x="268844" y="197107"/>
                  </a:moveTo>
                  <a:lnTo>
                    <a:pt x="364976" y="197107"/>
                  </a:lnTo>
                  <a:lnTo>
                    <a:pt x="369864" y="190590"/>
                  </a:lnTo>
                  <a:lnTo>
                    <a:pt x="264770" y="190590"/>
                  </a:lnTo>
                  <a:lnTo>
                    <a:pt x="268844" y="197107"/>
                  </a:lnTo>
                  <a:close/>
                  <a:moveTo>
                    <a:pt x="306319" y="280184"/>
                  </a:moveTo>
                  <a:lnTo>
                    <a:pt x="312836" y="280184"/>
                  </a:lnTo>
                  <a:lnTo>
                    <a:pt x="312836" y="218283"/>
                  </a:lnTo>
                  <a:lnTo>
                    <a:pt x="327501" y="218283"/>
                  </a:lnTo>
                  <a:lnTo>
                    <a:pt x="327501" y="207695"/>
                  </a:lnTo>
                  <a:lnTo>
                    <a:pt x="306319" y="207695"/>
                  </a:lnTo>
                  <a:lnTo>
                    <a:pt x="306319" y="280184"/>
                  </a:lnTo>
                  <a:close/>
                  <a:moveTo>
                    <a:pt x="298172" y="154753"/>
                  </a:moveTo>
                  <a:lnTo>
                    <a:pt x="303875" y="154753"/>
                  </a:lnTo>
                  <a:lnTo>
                    <a:pt x="303875" y="149051"/>
                  </a:lnTo>
                  <a:lnTo>
                    <a:pt x="294099" y="149051"/>
                  </a:lnTo>
                  <a:lnTo>
                    <a:pt x="294099" y="166156"/>
                  </a:lnTo>
                  <a:lnTo>
                    <a:pt x="298172" y="166156"/>
                  </a:lnTo>
                  <a:lnTo>
                    <a:pt x="298172" y="154753"/>
                  </a:lnTo>
                  <a:close/>
                  <a:moveTo>
                    <a:pt x="276176" y="280184"/>
                  </a:moveTo>
                  <a:lnTo>
                    <a:pt x="282693" y="280184"/>
                  </a:lnTo>
                  <a:lnTo>
                    <a:pt x="282693" y="218283"/>
                  </a:lnTo>
                  <a:lnTo>
                    <a:pt x="297357" y="218283"/>
                  </a:lnTo>
                  <a:lnTo>
                    <a:pt x="297357" y="207695"/>
                  </a:lnTo>
                  <a:lnTo>
                    <a:pt x="276176" y="207695"/>
                  </a:lnTo>
                  <a:lnTo>
                    <a:pt x="276176" y="280184"/>
                  </a:lnTo>
                  <a:close/>
                  <a:moveTo>
                    <a:pt x="317724" y="320094"/>
                  </a:moveTo>
                  <a:cubicBezTo>
                    <a:pt x="306319" y="320094"/>
                    <a:pt x="297357" y="329054"/>
                    <a:pt x="297357" y="340456"/>
                  </a:cubicBezTo>
                  <a:cubicBezTo>
                    <a:pt x="297357" y="351859"/>
                    <a:pt x="306319" y="360819"/>
                    <a:pt x="317724" y="360819"/>
                  </a:cubicBezTo>
                  <a:cubicBezTo>
                    <a:pt x="329130" y="360819"/>
                    <a:pt x="338091" y="351859"/>
                    <a:pt x="338091" y="340456"/>
                  </a:cubicBezTo>
                  <a:cubicBezTo>
                    <a:pt x="338091" y="329054"/>
                    <a:pt x="328315" y="320094"/>
                    <a:pt x="317724" y="320094"/>
                  </a:cubicBezTo>
                  <a:moveTo>
                    <a:pt x="317724" y="355932"/>
                  </a:moveTo>
                  <a:cubicBezTo>
                    <a:pt x="308763" y="355932"/>
                    <a:pt x="301431" y="348601"/>
                    <a:pt x="301431" y="339642"/>
                  </a:cubicBezTo>
                  <a:cubicBezTo>
                    <a:pt x="301431" y="330683"/>
                    <a:pt x="308763" y="323352"/>
                    <a:pt x="317724" y="323352"/>
                  </a:cubicBezTo>
                  <a:cubicBezTo>
                    <a:pt x="326686" y="323352"/>
                    <a:pt x="333203" y="330683"/>
                    <a:pt x="333203" y="339642"/>
                  </a:cubicBezTo>
                  <a:cubicBezTo>
                    <a:pt x="333203" y="349416"/>
                    <a:pt x="325871" y="355932"/>
                    <a:pt x="317724" y="355932"/>
                  </a:cubicBezTo>
                </a:path>
              </a:pathLst>
            </a:custGeom>
            <a:grp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AD68EA5-FB2F-7924-E61B-0ACFF982BC25}"/>
                </a:ext>
              </a:extLst>
            </p:cNvPr>
            <p:cNvSpPr/>
            <p:nvPr/>
          </p:nvSpPr>
          <p:spPr>
            <a:xfrm>
              <a:off x="4869909" y="3608187"/>
              <a:ext cx="142568" cy="167784"/>
            </a:xfrm>
            <a:custGeom>
              <a:avLst/>
              <a:gdLst>
                <a:gd name="connsiteX0" fmla="*/ 142569 w 142568"/>
                <a:gd name="connsiteY0" fmla="*/ 100182 h 167784"/>
                <a:gd name="connsiteX1" fmla="*/ 142569 w 142568"/>
                <a:gd name="connsiteY1" fmla="*/ 0 h 167784"/>
                <a:gd name="connsiteX2" fmla="*/ 108352 w 142568"/>
                <a:gd name="connsiteY2" fmla="*/ 0 h 167784"/>
                <a:gd name="connsiteX3" fmla="*/ 108352 w 142568"/>
                <a:gd name="connsiteY3" fmla="*/ 102626 h 167784"/>
                <a:gd name="connsiteX4" fmla="*/ 100205 w 142568"/>
                <a:gd name="connsiteY4" fmla="*/ 127875 h 167784"/>
                <a:gd name="connsiteX5" fmla="*/ 71692 w 142568"/>
                <a:gd name="connsiteY5" fmla="*/ 138463 h 167784"/>
                <a:gd name="connsiteX6" fmla="*/ 43993 w 142568"/>
                <a:gd name="connsiteY6" fmla="*/ 127875 h 167784"/>
                <a:gd name="connsiteX7" fmla="*/ 35031 w 142568"/>
                <a:gd name="connsiteY7" fmla="*/ 100997 h 167784"/>
                <a:gd name="connsiteX8" fmla="*/ 35031 w 142568"/>
                <a:gd name="connsiteY8" fmla="*/ 0 h 167784"/>
                <a:gd name="connsiteX9" fmla="*/ 0 w 142568"/>
                <a:gd name="connsiteY9" fmla="*/ 0 h 167784"/>
                <a:gd name="connsiteX10" fmla="*/ 0 w 142568"/>
                <a:gd name="connsiteY10" fmla="*/ 104255 h 167784"/>
                <a:gd name="connsiteX11" fmla="*/ 16294 w 142568"/>
                <a:gd name="connsiteY11" fmla="*/ 150681 h 167784"/>
                <a:gd name="connsiteX12" fmla="*/ 70062 w 142568"/>
                <a:gd name="connsiteY12" fmla="*/ 167785 h 167784"/>
                <a:gd name="connsiteX13" fmla="*/ 125460 w 142568"/>
                <a:gd name="connsiteY13" fmla="*/ 149051 h 167784"/>
                <a:gd name="connsiteX14" fmla="*/ 142569 w 142568"/>
                <a:gd name="connsiteY14" fmla="*/ 100182 h 16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568" h="167784">
                  <a:moveTo>
                    <a:pt x="142569" y="100182"/>
                  </a:moveTo>
                  <a:lnTo>
                    <a:pt x="142569" y="0"/>
                  </a:lnTo>
                  <a:lnTo>
                    <a:pt x="108352" y="0"/>
                  </a:lnTo>
                  <a:lnTo>
                    <a:pt x="108352" y="102626"/>
                  </a:lnTo>
                  <a:cubicBezTo>
                    <a:pt x="108352" y="113214"/>
                    <a:pt x="105908" y="122173"/>
                    <a:pt x="100205" y="127875"/>
                  </a:cubicBezTo>
                  <a:cubicBezTo>
                    <a:pt x="94503" y="134391"/>
                    <a:pt x="84726" y="138463"/>
                    <a:pt x="71692" y="138463"/>
                  </a:cubicBezTo>
                  <a:cubicBezTo>
                    <a:pt x="60286" y="138463"/>
                    <a:pt x="49695" y="135205"/>
                    <a:pt x="43993" y="127875"/>
                  </a:cubicBezTo>
                  <a:cubicBezTo>
                    <a:pt x="38290" y="121359"/>
                    <a:pt x="35031" y="113214"/>
                    <a:pt x="35031" y="100997"/>
                  </a:cubicBezTo>
                  <a:lnTo>
                    <a:pt x="35031" y="0"/>
                  </a:lnTo>
                  <a:lnTo>
                    <a:pt x="0" y="0"/>
                  </a:lnTo>
                  <a:lnTo>
                    <a:pt x="0" y="104255"/>
                  </a:lnTo>
                  <a:cubicBezTo>
                    <a:pt x="0" y="123802"/>
                    <a:pt x="4888" y="140092"/>
                    <a:pt x="16294" y="150681"/>
                  </a:cubicBezTo>
                  <a:cubicBezTo>
                    <a:pt x="28514" y="162083"/>
                    <a:pt x="46437" y="167785"/>
                    <a:pt x="70062" y="167785"/>
                  </a:cubicBezTo>
                  <a:cubicBezTo>
                    <a:pt x="95317" y="167785"/>
                    <a:pt x="113240" y="161269"/>
                    <a:pt x="125460" y="149051"/>
                  </a:cubicBezTo>
                  <a:cubicBezTo>
                    <a:pt x="136866" y="136834"/>
                    <a:pt x="142569" y="120544"/>
                    <a:pt x="142569" y="100182"/>
                  </a:cubicBezTo>
                </a:path>
              </a:pathLst>
            </a:custGeom>
            <a:grp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685EE03-0CE4-2E8B-1D06-9E1CB2EAB526}"/>
                </a:ext>
              </a:extLst>
            </p:cNvPr>
            <p:cNvSpPr/>
            <p:nvPr/>
          </p:nvSpPr>
          <p:spPr>
            <a:xfrm>
              <a:off x="5055656" y="3607373"/>
              <a:ext cx="153974" cy="166155"/>
            </a:xfrm>
            <a:custGeom>
              <a:avLst/>
              <a:gdLst>
                <a:gd name="connsiteX0" fmla="*/ 153974 w 153974"/>
                <a:gd name="connsiteY0" fmla="*/ 165341 h 166155"/>
                <a:gd name="connsiteX1" fmla="*/ 153974 w 153974"/>
                <a:gd name="connsiteY1" fmla="*/ 815 h 166155"/>
                <a:gd name="connsiteX2" fmla="*/ 119758 w 153974"/>
                <a:gd name="connsiteY2" fmla="*/ 815 h 166155"/>
                <a:gd name="connsiteX3" fmla="*/ 119758 w 153974"/>
                <a:gd name="connsiteY3" fmla="*/ 84707 h 166155"/>
                <a:gd name="connsiteX4" fmla="*/ 120572 w 153974"/>
                <a:gd name="connsiteY4" fmla="*/ 109956 h 166155"/>
                <a:gd name="connsiteX5" fmla="*/ 119758 w 153974"/>
                <a:gd name="connsiteY5" fmla="*/ 109956 h 166155"/>
                <a:gd name="connsiteX6" fmla="*/ 104279 w 153974"/>
                <a:gd name="connsiteY6" fmla="*/ 87965 h 166155"/>
                <a:gd name="connsiteX7" fmla="*/ 35031 w 153974"/>
                <a:gd name="connsiteY7" fmla="*/ 0 h 166155"/>
                <a:gd name="connsiteX8" fmla="*/ 0 w 153974"/>
                <a:gd name="connsiteY8" fmla="*/ 0 h 166155"/>
                <a:gd name="connsiteX9" fmla="*/ 0 w 153974"/>
                <a:gd name="connsiteY9" fmla="*/ 165341 h 166155"/>
                <a:gd name="connsiteX10" fmla="*/ 34216 w 153974"/>
                <a:gd name="connsiteY10" fmla="*/ 165341 h 166155"/>
                <a:gd name="connsiteX11" fmla="*/ 34216 w 153974"/>
                <a:gd name="connsiteY11" fmla="*/ 74933 h 166155"/>
                <a:gd name="connsiteX12" fmla="*/ 33402 w 153974"/>
                <a:gd name="connsiteY12" fmla="*/ 52127 h 166155"/>
                <a:gd name="connsiteX13" fmla="*/ 34216 w 153974"/>
                <a:gd name="connsiteY13" fmla="*/ 52127 h 166155"/>
                <a:gd name="connsiteX14" fmla="*/ 49695 w 153974"/>
                <a:gd name="connsiteY14" fmla="*/ 74119 h 166155"/>
                <a:gd name="connsiteX15" fmla="*/ 121387 w 153974"/>
                <a:gd name="connsiteY15" fmla="*/ 166156 h 166155"/>
                <a:gd name="connsiteX16" fmla="*/ 153974 w 153974"/>
                <a:gd name="connsiteY16" fmla="*/ 166156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974" h="166155">
                  <a:moveTo>
                    <a:pt x="153974" y="165341"/>
                  </a:moveTo>
                  <a:lnTo>
                    <a:pt x="153974" y="815"/>
                  </a:lnTo>
                  <a:lnTo>
                    <a:pt x="119758" y="815"/>
                  </a:lnTo>
                  <a:lnTo>
                    <a:pt x="119758" y="84707"/>
                  </a:lnTo>
                  <a:cubicBezTo>
                    <a:pt x="119758" y="92037"/>
                    <a:pt x="119758" y="102626"/>
                    <a:pt x="120572" y="109956"/>
                  </a:cubicBezTo>
                  <a:lnTo>
                    <a:pt x="119758" y="109956"/>
                  </a:lnTo>
                  <a:cubicBezTo>
                    <a:pt x="114870" y="103440"/>
                    <a:pt x="110796" y="96924"/>
                    <a:pt x="104279" y="87965"/>
                  </a:cubicBezTo>
                  <a:lnTo>
                    <a:pt x="35031" y="0"/>
                  </a:lnTo>
                  <a:lnTo>
                    <a:pt x="0" y="0"/>
                  </a:lnTo>
                  <a:lnTo>
                    <a:pt x="0" y="165341"/>
                  </a:lnTo>
                  <a:lnTo>
                    <a:pt x="34216" y="165341"/>
                  </a:lnTo>
                  <a:lnTo>
                    <a:pt x="34216" y="74933"/>
                  </a:lnTo>
                  <a:cubicBezTo>
                    <a:pt x="34216" y="67603"/>
                    <a:pt x="34216" y="57829"/>
                    <a:pt x="33402" y="52127"/>
                  </a:cubicBezTo>
                  <a:lnTo>
                    <a:pt x="34216" y="52127"/>
                  </a:lnTo>
                  <a:cubicBezTo>
                    <a:pt x="39105" y="59458"/>
                    <a:pt x="43993" y="65974"/>
                    <a:pt x="49695" y="74119"/>
                  </a:cubicBezTo>
                  <a:lnTo>
                    <a:pt x="121387" y="166156"/>
                  </a:lnTo>
                  <a:lnTo>
                    <a:pt x="153974" y="166156"/>
                  </a:lnTo>
                  <a:close/>
                </a:path>
              </a:pathLst>
            </a:custGeom>
            <a:grp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2D81360-0F23-E0F3-513E-17DD3E3CEDDF}"/>
                </a:ext>
              </a:extLst>
            </p:cNvPr>
            <p:cNvSpPr/>
            <p:nvPr/>
          </p:nvSpPr>
          <p:spPr>
            <a:xfrm>
              <a:off x="5256066" y="3608187"/>
              <a:ext cx="34216" cy="165341"/>
            </a:xfrm>
            <a:custGeom>
              <a:avLst/>
              <a:gdLst>
                <a:gd name="connsiteX0" fmla="*/ 0 w 34216"/>
                <a:gd name="connsiteY0" fmla="*/ 0 h 165341"/>
                <a:gd name="connsiteX1" fmla="*/ 34216 w 34216"/>
                <a:gd name="connsiteY1" fmla="*/ 0 h 165341"/>
                <a:gd name="connsiteX2" fmla="*/ 34216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6" y="0"/>
                  </a:lnTo>
                  <a:lnTo>
                    <a:pt x="34216" y="165341"/>
                  </a:lnTo>
                  <a:lnTo>
                    <a:pt x="0" y="165341"/>
                  </a:lnTo>
                  <a:close/>
                </a:path>
              </a:pathLst>
            </a:custGeom>
            <a:grpFill/>
            <a:ln w="813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2386F80-F8AF-7D4A-F5C7-A00008830779}"/>
                </a:ext>
              </a:extLst>
            </p:cNvPr>
            <p:cNvSpPr/>
            <p:nvPr/>
          </p:nvSpPr>
          <p:spPr>
            <a:xfrm>
              <a:off x="5307391" y="3607373"/>
              <a:ext cx="167008" cy="166155"/>
            </a:xfrm>
            <a:custGeom>
              <a:avLst/>
              <a:gdLst>
                <a:gd name="connsiteX0" fmla="*/ 167009 w 167008"/>
                <a:gd name="connsiteY0" fmla="*/ 815 h 166155"/>
                <a:gd name="connsiteX1" fmla="*/ 131978 w 167008"/>
                <a:gd name="connsiteY1" fmla="*/ 815 h 166155"/>
                <a:gd name="connsiteX2" fmla="*/ 94503 w 167008"/>
                <a:gd name="connsiteY2" fmla="*/ 89594 h 166155"/>
                <a:gd name="connsiteX3" fmla="*/ 83097 w 167008"/>
                <a:gd name="connsiteY3" fmla="*/ 118915 h 166155"/>
                <a:gd name="connsiteX4" fmla="*/ 82283 w 167008"/>
                <a:gd name="connsiteY4" fmla="*/ 118915 h 166155"/>
                <a:gd name="connsiteX5" fmla="*/ 70877 w 167008"/>
                <a:gd name="connsiteY5" fmla="*/ 87965 h 166155"/>
                <a:gd name="connsiteX6" fmla="*/ 37475 w 167008"/>
                <a:gd name="connsiteY6" fmla="*/ 0 h 166155"/>
                <a:gd name="connsiteX7" fmla="*/ 0 w 167008"/>
                <a:gd name="connsiteY7" fmla="*/ 0 h 166155"/>
                <a:gd name="connsiteX8" fmla="*/ 67618 w 167008"/>
                <a:gd name="connsiteY8" fmla="*/ 166156 h 166155"/>
                <a:gd name="connsiteX9" fmla="*/ 92873 w 167008"/>
                <a:gd name="connsiteY9" fmla="*/ 166156 h 166155"/>
                <a:gd name="connsiteX10" fmla="*/ 167009 w 167008"/>
                <a:gd name="connsiteY10" fmla="*/ 815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08" h="166155">
                  <a:moveTo>
                    <a:pt x="167009" y="815"/>
                  </a:moveTo>
                  <a:lnTo>
                    <a:pt x="131978" y="815"/>
                  </a:lnTo>
                  <a:lnTo>
                    <a:pt x="94503" y="89594"/>
                  </a:lnTo>
                  <a:cubicBezTo>
                    <a:pt x="89615" y="100997"/>
                    <a:pt x="86356" y="109956"/>
                    <a:pt x="83097" y="118915"/>
                  </a:cubicBezTo>
                  <a:lnTo>
                    <a:pt x="82283" y="118915"/>
                  </a:lnTo>
                  <a:cubicBezTo>
                    <a:pt x="79024" y="109956"/>
                    <a:pt x="74950" y="99368"/>
                    <a:pt x="70877" y="87965"/>
                  </a:cubicBezTo>
                  <a:lnTo>
                    <a:pt x="37475" y="0"/>
                  </a:lnTo>
                  <a:lnTo>
                    <a:pt x="0" y="0"/>
                  </a:lnTo>
                  <a:lnTo>
                    <a:pt x="67618" y="166156"/>
                  </a:lnTo>
                  <a:lnTo>
                    <a:pt x="92873" y="166156"/>
                  </a:lnTo>
                  <a:lnTo>
                    <a:pt x="167009" y="815"/>
                  </a:lnTo>
                  <a:close/>
                </a:path>
              </a:pathLst>
            </a:custGeom>
            <a:grpFill/>
            <a:ln w="813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C77B9E0-E4A0-A9FD-BEF5-049FAB5FBBE9}"/>
                </a:ext>
              </a:extLst>
            </p:cNvPr>
            <p:cNvSpPr/>
            <p:nvPr/>
          </p:nvSpPr>
          <p:spPr>
            <a:xfrm>
              <a:off x="5493953"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6356 w 95317"/>
                <a:gd name="connsiteY4" fmla="*/ 94481 h 164526"/>
                <a:gd name="connsiteX5" fmla="*/ 86356 w 95317"/>
                <a:gd name="connsiteY5" fmla="*/ 65974 h 164526"/>
                <a:gd name="connsiteX6" fmla="*/ 34216 w 95317"/>
                <a:gd name="connsiteY6" fmla="*/ 65974 h 164526"/>
                <a:gd name="connsiteX7" fmla="*/ 34216 w 95317"/>
                <a:gd name="connsiteY7" fmla="*/ 27693 h 164526"/>
                <a:gd name="connsiteX8" fmla="*/ 86356 w 95317"/>
                <a:gd name="connsiteY8" fmla="*/ 27693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6356" y="94481"/>
                  </a:lnTo>
                  <a:lnTo>
                    <a:pt x="86356" y="65974"/>
                  </a:lnTo>
                  <a:lnTo>
                    <a:pt x="34216" y="65974"/>
                  </a:lnTo>
                  <a:lnTo>
                    <a:pt x="34216" y="27693"/>
                  </a:lnTo>
                  <a:lnTo>
                    <a:pt x="86356" y="27693"/>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2F43799-DD5C-E2E9-8977-5E9B7A35E076}"/>
                </a:ext>
              </a:extLst>
            </p:cNvPr>
            <p:cNvSpPr/>
            <p:nvPr/>
          </p:nvSpPr>
          <p:spPr>
            <a:xfrm>
              <a:off x="5626745" y="3608187"/>
              <a:ext cx="127089" cy="165341"/>
            </a:xfrm>
            <a:custGeom>
              <a:avLst/>
              <a:gdLst>
                <a:gd name="connsiteX0" fmla="*/ 127090 w 127089"/>
                <a:gd name="connsiteY0" fmla="*/ 164527 h 165341"/>
                <a:gd name="connsiteX1" fmla="*/ 78209 w 127089"/>
                <a:gd name="connsiteY1" fmla="*/ 89594 h 165341"/>
                <a:gd name="connsiteX2" fmla="*/ 78209 w 127089"/>
                <a:gd name="connsiteY2" fmla="*/ 89594 h 165341"/>
                <a:gd name="connsiteX3" fmla="*/ 108352 w 127089"/>
                <a:gd name="connsiteY3" fmla="*/ 47240 h 165341"/>
                <a:gd name="connsiteX4" fmla="*/ 48066 w 127089"/>
                <a:gd name="connsiteY4" fmla="*/ 0 h 165341"/>
                <a:gd name="connsiteX5" fmla="*/ 0 w 127089"/>
                <a:gd name="connsiteY5" fmla="*/ 0 h 165341"/>
                <a:gd name="connsiteX6" fmla="*/ 0 w 127089"/>
                <a:gd name="connsiteY6" fmla="*/ 165341 h 165341"/>
                <a:gd name="connsiteX7" fmla="*/ 34217 w 127089"/>
                <a:gd name="connsiteY7" fmla="*/ 165341 h 165341"/>
                <a:gd name="connsiteX8" fmla="*/ 34217 w 127089"/>
                <a:gd name="connsiteY8" fmla="*/ 101811 h 165341"/>
                <a:gd name="connsiteX9" fmla="*/ 47251 w 127089"/>
                <a:gd name="connsiteY9" fmla="*/ 101811 h 165341"/>
                <a:gd name="connsiteX10" fmla="*/ 87985 w 127089"/>
                <a:gd name="connsiteY10" fmla="*/ 165341 h 165341"/>
                <a:gd name="connsiteX11" fmla="*/ 127090 w 127089"/>
                <a:gd name="connsiteY11" fmla="*/ 165341 h 165341"/>
                <a:gd name="connsiteX12" fmla="*/ 74136 w 127089"/>
                <a:gd name="connsiteY12" fmla="*/ 50498 h 165341"/>
                <a:gd name="connsiteX13" fmla="*/ 48881 w 127089"/>
                <a:gd name="connsiteY13" fmla="*/ 75747 h 165341"/>
                <a:gd name="connsiteX14" fmla="*/ 34217 w 127089"/>
                <a:gd name="connsiteY14" fmla="*/ 75747 h 165341"/>
                <a:gd name="connsiteX15" fmla="*/ 34217 w 127089"/>
                <a:gd name="connsiteY15" fmla="*/ 28507 h 165341"/>
                <a:gd name="connsiteX16" fmla="*/ 48881 w 127089"/>
                <a:gd name="connsiteY16" fmla="*/ 28507 h 165341"/>
                <a:gd name="connsiteX17" fmla="*/ 74136 w 127089"/>
                <a:gd name="connsiteY17" fmla="*/ 50498 h 16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089" h="165341">
                  <a:moveTo>
                    <a:pt x="127090" y="164527"/>
                  </a:moveTo>
                  <a:cubicBezTo>
                    <a:pt x="101835" y="122173"/>
                    <a:pt x="86356" y="94481"/>
                    <a:pt x="78209" y="89594"/>
                  </a:cubicBezTo>
                  <a:lnTo>
                    <a:pt x="78209" y="89594"/>
                  </a:lnTo>
                  <a:cubicBezTo>
                    <a:pt x="93688" y="83078"/>
                    <a:pt x="108352" y="68417"/>
                    <a:pt x="108352" y="47240"/>
                  </a:cubicBezTo>
                  <a:cubicBezTo>
                    <a:pt x="108352" y="21991"/>
                    <a:pt x="92059" y="0"/>
                    <a:pt x="48066" y="0"/>
                  </a:cubicBezTo>
                  <a:lnTo>
                    <a:pt x="0" y="0"/>
                  </a:lnTo>
                  <a:lnTo>
                    <a:pt x="0" y="165341"/>
                  </a:lnTo>
                  <a:lnTo>
                    <a:pt x="34217" y="165341"/>
                  </a:lnTo>
                  <a:lnTo>
                    <a:pt x="34217" y="101811"/>
                  </a:lnTo>
                  <a:lnTo>
                    <a:pt x="47251" y="101811"/>
                  </a:lnTo>
                  <a:cubicBezTo>
                    <a:pt x="52954" y="104255"/>
                    <a:pt x="63545" y="122988"/>
                    <a:pt x="87985" y="165341"/>
                  </a:cubicBezTo>
                  <a:lnTo>
                    <a:pt x="127090" y="165341"/>
                  </a:lnTo>
                  <a:close/>
                  <a:moveTo>
                    <a:pt x="74136" y="50498"/>
                  </a:moveTo>
                  <a:cubicBezTo>
                    <a:pt x="74136" y="65159"/>
                    <a:pt x="63545" y="75747"/>
                    <a:pt x="48881" y="75747"/>
                  </a:cubicBezTo>
                  <a:lnTo>
                    <a:pt x="34217" y="75747"/>
                  </a:lnTo>
                  <a:lnTo>
                    <a:pt x="34217" y="28507"/>
                  </a:lnTo>
                  <a:lnTo>
                    <a:pt x="48881" y="28507"/>
                  </a:lnTo>
                  <a:cubicBezTo>
                    <a:pt x="65174" y="28507"/>
                    <a:pt x="74136" y="38281"/>
                    <a:pt x="74136" y="50498"/>
                  </a:cubicBezTo>
                </a:path>
              </a:pathLst>
            </a:custGeom>
            <a:grpFill/>
            <a:ln w="813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EFE588E-E494-B7C3-2A66-7EE25D4B1D16}"/>
                </a:ext>
              </a:extLst>
            </p:cNvPr>
            <p:cNvSpPr/>
            <p:nvPr/>
          </p:nvSpPr>
          <p:spPr>
            <a:xfrm>
              <a:off x="5762796" y="3606558"/>
              <a:ext cx="111610" cy="170228"/>
            </a:xfrm>
            <a:custGeom>
              <a:avLst/>
              <a:gdLst>
                <a:gd name="connsiteX0" fmla="*/ 111611 w 111610"/>
                <a:gd name="connsiteY0" fmla="*/ 119730 h 170228"/>
                <a:gd name="connsiteX1" fmla="*/ 40734 w 111610"/>
                <a:gd name="connsiteY1" fmla="*/ 41539 h 170228"/>
                <a:gd name="connsiteX2" fmla="*/ 62730 w 111610"/>
                <a:gd name="connsiteY2" fmla="*/ 26878 h 170228"/>
                <a:gd name="connsiteX3" fmla="*/ 101835 w 111610"/>
                <a:gd name="connsiteY3" fmla="*/ 39096 h 170228"/>
                <a:gd name="connsiteX4" fmla="*/ 102649 w 111610"/>
                <a:gd name="connsiteY4" fmla="*/ 9774 h 170228"/>
                <a:gd name="connsiteX5" fmla="*/ 61101 w 111610"/>
                <a:gd name="connsiteY5" fmla="*/ 0 h 170228"/>
                <a:gd name="connsiteX6" fmla="*/ 4888 w 111610"/>
                <a:gd name="connsiteY6" fmla="*/ 47241 h 170228"/>
                <a:gd name="connsiteX7" fmla="*/ 15479 w 111610"/>
                <a:gd name="connsiteY7" fmla="*/ 76562 h 170228"/>
                <a:gd name="connsiteX8" fmla="*/ 75765 w 111610"/>
                <a:gd name="connsiteY8" fmla="*/ 125432 h 170228"/>
                <a:gd name="connsiteX9" fmla="*/ 50510 w 111610"/>
                <a:gd name="connsiteY9" fmla="*/ 142536 h 170228"/>
                <a:gd name="connsiteX10" fmla="*/ 13035 w 111610"/>
                <a:gd name="connsiteY10" fmla="*/ 129504 h 170228"/>
                <a:gd name="connsiteX11" fmla="*/ 0 w 111610"/>
                <a:gd name="connsiteY11" fmla="*/ 154753 h 170228"/>
                <a:gd name="connsiteX12" fmla="*/ 52954 w 111610"/>
                <a:gd name="connsiteY12" fmla="*/ 170228 h 170228"/>
                <a:gd name="connsiteX13" fmla="*/ 111611 w 111610"/>
                <a:gd name="connsiteY13" fmla="*/ 119730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70228">
                  <a:moveTo>
                    <a:pt x="111611" y="119730"/>
                  </a:moveTo>
                  <a:cubicBezTo>
                    <a:pt x="111611" y="67603"/>
                    <a:pt x="40734" y="70861"/>
                    <a:pt x="40734" y="41539"/>
                  </a:cubicBezTo>
                  <a:cubicBezTo>
                    <a:pt x="40734" y="31765"/>
                    <a:pt x="50510" y="26878"/>
                    <a:pt x="62730" y="26878"/>
                  </a:cubicBezTo>
                  <a:cubicBezTo>
                    <a:pt x="76580" y="26878"/>
                    <a:pt x="87985" y="31765"/>
                    <a:pt x="101835" y="39096"/>
                  </a:cubicBezTo>
                  <a:lnTo>
                    <a:pt x="102649" y="9774"/>
                  </a:lnTo>
                  <a:cubicBezTo>
                    <a:pt x="92873" y="4072"/>
                    <a:pt x="78209" y="0"/>
                    <a:pt x="61101" y="0"/>
                  </a:cubicBezTo>
                  <a:cubicBezTo>
                    <a:pt x="24440" y="0"/>
                    <a:pt x="4888" y="21991"/>
                    <a:pt x="4888" y="47241"/>
                  </a:cubicBezTo>
                  <a:cubicBezTo>
                    <a:pt x="4888" y="60272"/>
                    <a:pt x="8962" y="69232"/>
                    <a:pt x="15479" y="76562"/>
                  </a:cubicBezTo>
                  <a:cubicBezTo>
                    <a:pt x="35846" y="99368"/>
                    <a:pt x="75765" y="103440"/>
                    <a:pt x="75765" y="125432"/>
                  </a:cubicBezTo>
                  <a:cubicBezTo>
                    <a:pt x="75765" y="137649"/>
                    <a:pt x="62730" y="142536"/>
                    <a:pt x="50510" y="142536"/>
                  </a:cubicBezTo>
                  <a:cubicBezTo>
                    <a:pt x="35846" y="142536"/>
                    <a:pt x="22811" y="136834"/>
                    <a:pt x="13035" y="129504"/>
                  </a:cubicBezTo>
                  <a:lnTo>
                    <a:pt x="0" y="154753"/>
                  </a:lnTo>
                  <a:cubicBezTo>
                    <a:pt x="12220" y="162898"/>
                    <a:pt x="28514" y="170228"/>
                    <a:pt x="52954" y="170228"/>
                  </a:cubicBezTo>
                  <a:cubicBezTo>
                    <a:pt x="84726" y="168599"/>
                    <a:pt x="111611" y="149866"/>
                    <a:pt x="111611" y="119730"/>
                  </a:cubicBezTo>
                </a:path>
              </a:pathLst>
            </a:custGeom>
            <a:grp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032098E-16FD-2C0E-A1AD-67FDB856BB12}"/>
                </a:ext>
              </a:extLst>
            </p:cNvPr>
            <p:cNvSpPr/>
            <p:nvPr/>
          </p:nvSpPr>
          <p:spPr>
            <a:xfrm>
              <a:off x="5902106" y="3608187"/>
              <a:ext cx="34216" cy="165341"/>
            </a:xfrm>
            <a:custGeom>
              <a:avLst/>
              <a:gdLst>
                <a:gd name="connsiteX0" fmla="*/ 0 w 34216"/>
                <a:gd name="connsiteY0" fmla="*/ 0 h 165341"/>
                <a:gd name="connsiteX1" fmla="*/ 34217 w 34216"/>
                <a:gd name="connsiteY1" fmla="*/ 0 h 165341"/>
                <a:gd name="connsiteX2" fmla="*/ 34217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7" y="0"/>
                  </a:lnTo>
                  <a:lnTo>
                    <a:pt x="34217" y="165341"/>
                  </a:lnTo>
                  <a:lnTo>
                    <a:pt x="0" y="165341"/>
                  </a:lnTo>
                  <a:close/>
                </a:path>
              </a:pathLst>
            </a:custGeom>
            <a:grp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4E10D2A-1359-8AFB-F064-6694329C7160}"/>
                </a:ext>
              </a:extLst>
            </p:cNvPr>
            <p:cNvSpPr/>
            <p:nvPr/>
          </p:nvSpPr>
          <p:spPr>
            <a:xfrm>
              <a:off x="5960763" y="3608187"/>
              <a:ext cx="135236" cy="164526"/>
            </a:xfrm>
            <a:custGeom>
              <a:avLst/>
              <a:gdLst>
                <a:gd name="connsiteX0" fmla="*/ 135237 w 135236"/>
                <a:gd name="connsiteY0" fmla="*/ 0 h 164526"/>
                <a:gd name="connsiteX1" fmla="*/ 0 w 135236"/>
                <a:gd name="connsiteY1" fmla="*/ 0 h 164526"/>
                <a:gd name="connsiteX2" fmla="*/ 0 w 135236"/>
                <a:gd name="connsiteY2" fmla="*/ 27693 h 164526"/>
                <a:gd name="connsiteX3" fmla="*/ 48066 w 135236"/>
                <a:gd name="connsiteY3" fmla="*/ 27693 h 164526"/>
                <a:gd name="connsiteX4" fmla="*/ 48066 w 135236"/>
                <a:gd name="connsiteY4" fmla="*/ 164527 h 164526"/>
                <a:gd name="connsiteX5" fmla="*/ 83097 w 135236"/>
                <a:gd name="connsiteY5" fmla="*/ 164527 h 164526"/>
                <a:gd name="connsiteX6" fmla="*/ 83097 w 135236"/>
                <a:gd name="connsiteY6" fmla="*/ 27693 h 164526"/>
                <a:gd name="connsiteX7" fmla="*/ 127090 w 135236"/>
                <a:gd name="connsiteY7"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36" h="164526">
                  <a:moveTo>
                    <a:pt x="135237" y="0"/>
                  </a:moveTo>
                  <a:lnTo>
                    <a:pt x="0" y="0"/>
                  </a:lnTo>
                  <a:lnTo>
                    <a:pt x="0" y="27693"/>
                  </a:lnTo>
                  <a:lnTo>
                    <a:pt x="48066" y="27693"/>
                  </a:lnTo>
                  <a:lnTo>
                    <a:pt x="48066" y="164527"/>
                  </a:lnTo>
                  <a:lnTo>
                    <a:pt x="83097" y="164527"/>
                  </a:lnTo>
                  <a:lnTo>
                    <a:pt x="83097" y="27693"/>
                  </a:lnTo>
                  <a:lnTo>
                    <a:pt x="127090" y="27693"/>
                  </a:lnTo>
                  <a:close/>
                </a:path>
              </a:pathLst>
            </a:custGeom>
            <a:grp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AA8FAA1-7B98-F172-AD43-3F1F2353EDF6}"/>
                </a:ext>
              </a:extLst>
            </p:cNvPr>
            <p:cNvSpPr/>
            <p:nvPr/>
          </p:nvSpPr>
          <p:spPr>
            <a:xfrm>
              <a:off x="6097629" y="3608187"/>
              <a:ext cx="149085" cy="164526"/>
            </a:xfrm>
            <a:custGeom>
              <a:avLst/>
              <a:gdLst>
                <a:gd name="connsiteX0" fmla="*/ 149086 w 149085"/>
                <a:gd name="connsiteY0" fmla="*/ 0 h 164526"/>
                <a:gd name="connsiteX1" fmla="*/ 113240 w 149085"/>
                <a:gd name="connsiteY1" fmla="*/ 0 h 164526"/>
                <a:gd name="connsiteX2" fmla="*/ 87985 w 149085"/>
                <a:gd name="connsiteY2" fmla="*/ 46426 h 164526"/>
                <a:gd name="connsiteX3" fmla="*/ 75765 w 149085"/>
                <a:gd name="connsiteY3" fmla="*/ 70046 h 164526"/>
                <a:gd name="connsiteX4" fmla="*/ 74950 w 149085"/>
                <a:gd name="connsiteY4" fmla="*/ 70046 h 164526"/>
                <a:gd name="connsiteX5" fmla="*/ 62730 w 149085"/>
                <a:gd name="connsiteY5" fmla="*/ 46426 h 164526"/>
                <a:gd name="connsiteX6" fmla="*/ 37475 w 149085"/>
                <a:gd name="connsiteY6" fmla="*/ 0 h 164526"/>
                <a:gd name="connsiteX7" fmla="*/ 0 w 149085"/>
                <a:gd name="connsiteY7" fmla="*/ 0 h 164526"/>
                <a:gd name="connsiteX8" fmla="*/ 57027 w 149085"/>
                <a:gd name="connsiteY8" fmla="*/ 99368 h 164526"/>
                <a:gd name="connsiteX9" fmla="*/ 57027 w 149085"/>
                <a:gd name="connsiteY9" fmla="*/ 164527 h 164526"/>
                <a:gd name="connsiteX10" fmla="*/ 91244 w 149085"/>
                <a:gd name="connsiteY10" fmla="*/ 164527 h 164526"/>
                <a:gd name="connsiteX11" fmla="*/ 91244 w 149085"/>
                <a:gd name="connsiteY11" fmla="*/ 99368 h 164526"/>
                <a:gd name="connsiteX12" fmla="*/ 149086 w 149085"/>
                <a:gd name="connsiteY12" fmla="*/ 0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085" h="164526">
                  <a:moveTo>
                    <a:pt x="149086" y="0"/>
                  </a:moveTo>
                  <a:lnTo>
                    <a:pt x="113240" y="0"/>
                  </a:lnTo>
                  <a:lnTo>
                    <a:pt x="87985" y="46426"/>
                  </a:lnTo>
                  <a:cubicBezTo>
                    <a:pt x="83912" y="53756"/>
                    <a:pt x="79838" y="61901"/>
                    <a:pt x="75765" y="70046"/>
                  </a:cubicBezTo>
                  <a:lnTo>
                    <a:pt x="74950" y="70046"/>
                  </a:lnTo>
                  <a:cubicBezTo>
                    <a:pt x="71692" y="62716"/>
                    <a:pt x="66803" y="52942"/>
                    <a:pt x="62730" y="46426"/>
                  </a:cubicBezTo>
                  <a:lnTo>
                    <a:pt x="37475" y="0"/>
                  </a:lnTo>
                  <a:lnTo>
                    <a:pt x="0" y="0"/>
                  </a:lnTo>
                  <a:lnTo>
                    <a:pt x="57027" y="99368"/>
                  </a:lnTo>
                  <a:lnTo>
                    <a:pt x="57027" y="164527"/>
                  </a:lnTo>
                  <a:lnTo>
                    <a:pt x="91244" y="164527"/>
                  </a:lnTo>
                  <a:lnTo>
                    <a:pt x="91244" y="99368"/>
                  </a:lnTo>
                  <a:lnTo>
                    <a:pt x="149086" y="0"/>
                  </a:lnTo>
                  <a:close/>
                </a:path>
              </a:pathLst>
            </a:custGeom>
            <a:grp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4228AC6-AE42-B165-0CB0-94C0931C5684}"/>
                </a:ext>
              </a:extLst>
            </p:cNvPr>
            <p:cNvSpPr/>
            <p:nvPr/>
          </p:nvSpPr>
          <p:spPr>
            <a:xfrm>
              <a:off x="6313519" y="3606558"/>
              <a:ext cx="170267" cy="170228"/>
            </a:xfrm>
            <a:custGeom>
              <a:avLst/>
              <a:gdLst>
                <a:gd name="connsiteX0" fmla="*/ 170268 w 170267"/>
                <a:gd name="connsiteY0" fmla="*/ 83893 h 170228"/>
                <a:gd name="connsiteX1" fmla="*/ 149086 w 170267"/>
                <a:gd name="connsiteY1" fmla="*/ 25249 h 170228"/>
                <a:gd name="connsiteX2" fmla="*/ 84726 w 170267"/>
                <a:gd name="connsiteY2" fmla="*/ 0 h 170228"/>
                <a:gd name="connsiteX3" fmla="*/ 23626 w 170267"/>
                <a:gd name="connsiteY3" fmla="*/ 24435 h 170228"/>
                <a:gd name="connsiteX4" fmla="*/ 0 w 170267"/>
                <a:gd name="connsiteY4" fmla="*/ 86336 h 170228"/>
                <a:gd name="connsiteX5" fmla="*/ 26070 w 170267"/>
                <a:gd name="connsiteY5" fmla="*/ 149866 h 170228"/>
                <a:gd name="connsiteX6" fmla="*/ 84726 w 170267"/>
                <a:gd name="connsiteY6" fmla="*/ 170228 h 170228"/>
                <a:gd name="connsiteX7" fmla="*/ 146642 w 170267"/>
                <a:gd name="connsiteY7" fmla="*/ 145794 h 170228"/>
                <a:gd name="connsiteX8" fmla="*/ 170268 w 170267"/>
                <a:gd name="connsiteY8" fmla="*/ 83893 h 170228"/>
                <a:gd name="connsiteX9" fmla="*/ 134422 w 170267"/>
                <a:gd name="connsiteY9" fmla="*/ 84707 h 170228"/>
                <a:gd name="connsiteX10" fmla="*/ 85541 w 170267"/>
                <a:gd name="connsiteY10" fmla="*/ 141721 h 170228"/>
                <a:gd name="connsiteX11" fmla="*/ 35846 w 170267"/>
                <a:gd name="connsiteY11" fmla="*/ 84707 h 170228"/>
                <a:gd name="connsiteX12" fmla="*/ 85541 w 170267"/>
                <a:gd name="connsiteY12" fmla="*/ 27693 h 170228"/>
                <a:gd name="connsiteX13" fmla="*/ 134422 w 170267"/>
                <a:gd name="connsiteY13" fmla="*/ 84707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67" h="170228">
                  <a:moveTo>
                    <a:pt x="170268" y="83893"/>
                  </a:moveTo>
                  <a:cubicBezTo>
                    <a:pt x="170268" y="61087"/>
                    <a:pt x="162936" y="39910"/>
                    <a:pt x="149086" y="25249"/>
                  </a:cubicBezTo>
                  <a:cubicBezTo>
                    <a:pt x="134422" y="8959"/>
                    <a:pt x="111611" y="0"/>
                    <a:pt x="84726" y="0"/>
                  </a:cubicBezTo>
                  <a:cubicBezTo>
                    <a:pt x="59471" y="0"/>
                    <a:pt x="38290" y="8959"/>
                    <a:pt x="23626" y="24435"/>
                  </a:cubicBezTo>
                  <a:cubicBezTo>
                    <a:pt x="8147" y="39910"/>
                    <a:pt x="0" y="61901"/>
                    <a:pt x="0" y="86336"/>
                  </a:cubicBezTo>
                  <a:cubicBezTo>
                    <a:pt x="0" y="111585"/>
                    <a:pt x="8961" y="134391"/>
                    <a:pt x="26070" y="149866"/>
                  </a:cubicBezTo>
                  <a:cubicBezTo>
                    <a:pt x="40734" y="162898"/>
                    <a:pt x="61101" y="170228"/>
                    <a:pt x="84726" y="170228"/>
                  </a:cubicBezTo>
                  <a:cubicBezTo>
                    <a:pt x="110796" y="170228"/>
                    <a:pt x="131978" y="161269"/>
                    <a:pt x="146642" y="145794"/>
                  </a:cubicBezTo>
                  <a:cubicBezTo>
                    <a:pt x="162121" y="129504"/>
                    <a:pt x="170268" y="107513"/>
                    <a:pt x="170268" y="83893"/>
                  </a:cubicBezTo>
                  <a:moveTo>
                    <a:pt x="134422" y="84707"/>
                  </a:moveTo>
                  <a:cubicBezTo>
                    <a:pt x="134422" y="120545"/>
                    <a:pt x="114055" y="141721"/>
                    <a:pt x="85541" y="141721"/>
                  </a:cubicBezTo>
                  <a:cubicBezTo>
                    <a:pt x="57027" y="141721"/>
                    <a:pt x="35846" y="121359"/>
                    <a:pt x="35846" y="84707"/>
                  </a:cubicBezTo>
                  <a:cubicBezTo>
                    <a:pt x="35846" y="48869"/>
                    <a:pt x="57027" y="27693"/>
                    <a:pt x="85541" y="27693"/>
                  </a:cubicBezTo>
                  <a:cubicBezTo>
                    <a:pt x="114055" y="27693"/>
                    <a:pt x="134422" y="48869"/>
                    <a:pt x="134422" y="84707"/>
                  </a:cubicBezTo>
                </a:path>
              </a:pathLst>
            </a:custGeom>
            <a:grp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CB72D5-7942-FB0E-8425-9AE010223857}"/>
                </a:ext>
              </a:extLst>
            </p:cNvPr>
            <p:cNvSpPr/>
            <p:nvPr/>
          </p:nvSpPr>
          <p:spPr>
            <a:xfrm>
              <a:off x="6515559" y="3608187"/>
              <a:ext cx="96131" cy="164526"/>
            </a:xfrm>
            <a:custGeom>
              <a:avLst/>
              <a:gdLst>
                <a:gd name="connsiteX0" fmla="*/ 96132 w 96131"/>
                <a:gd name="connsiteY0" fmla="*/ 0 h 164526"/>
                <a:gd name="connsiteX1" fmla="*/ 0 w 96131"/>
                <a:gd name="connsiteY1" fmla="*/ 0 h 164526"/>
                <a:gd name="connsiteX2" fmla="*/ 0 w 96131"/>
                <a:gd name="connsiteY2" fmla="*/ 164527 h 164526"/>
                <a:gd name="connsiteX3" fmla="*/ 34217 w 96131"/>
                <a:gd name="connsiteY3" fmla="*/ 164527 h 164526"/>
                <a:gd name="connsiteX4" fmla="*/ 34217 w 96131"/>
                <a:gd name="connsiteY4" fmla="*/ 95295 h 164526"/>
                <a:gd name="connsiteX5" fmla="*/ 87171 w 96131"/>
                <a:gd name="connsiteY5" fmla="*/ 95295 h 164526"/>
                <a:gd name="connsiteX6" fmla="*/ 86356 w 96131"/>
                <a:gd name="connsiteY6" fmla="*/ 66788 h 164526"/>
                <a:gd name="connsiteX7" fmla="*/ 34217 w 96131"/>
                <a:gd name="connsiteY7" fmla="*/ 66788 h 164526"/>
                <a:gd name="connsiteX8" fmla="*/ 34217 w 96131"/>
                <a:gd name="connsiteY8" fmla="*/ 27693 h 164526"/>
                <a:gd name="connsiteX9" fmla="*/ 87171 w 96131"/>
                <a:gd name="connsiteY9"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131" h="164526">
                  <a:moveTo>
                    <a:pt x="96132" y="0"/>
                  </a:moveTo>
                  <a:lnTo>
                    <a:pt x="0" y="0"/>
                  </a:lnTo>
                  <a:lnTo>
                    <a:pt x="0" y="164527"/>
                  </a:lnTo>
                  <a:lnTo>
                    <a:pt x="34217" y="164527"/>
                  </a:lnTo>
                  <a:lnTo>
                    <a:pt x="34217" y="95295"/>
                  </a:lnTo>
                  <a:lnTo>
                    <a:pt x="87171" y="95295"/>
                  </a:lnTo>
                  <a:lnTo>
                    <a:pt x="86356" y="66788"/>
                  </a:lnTo>
                  <a:lnTo>
                    <a:pt x="34217" y="66788"/>
                  </a:lnTo>
                  <a:lnTo>
                    <a:pt x="34217" y="27693"/>
                  </a:lnTo>
                  <a:lnTo>
                    <a:pt x="87171" y="27693"/>
                  </a:lnTo>
                  <a:close/>
                </a:path>
              </a:pathLst>
            </a:custGeom>
            <a:grp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D493C1B-1C39-1C69-45DA-60112811980E}"/>
                </a:ext>
              </a:extLst>
            </p:cNvPr>
            <p:cNvSpPr/>
            <p:nvPr/>
          </p:nvSpPr>
          <p:spPr>
            <a:xfrm>
              <a:off x="6695603" y="3608187"/>
              <a:ext cx="91243" cy="164526"/>
            </a:xfrm>
            <a:custGeom>
              <a:avLst/>
              <a:gdLst>
                <a:gd name="connsiteX0" fmla="*/ 91244 w 91243"/>
                <a:gd name="connsiteY0" fmla="*/ 164527 h 164526"/>
                <a:gd name="connsiteX1" fmla="*/ 91244 w 91243"/>
                <a:gd name="connsiteY1" fmla="*/ 136020 h 164526"/>
                <a:gd name="connsiteX2" fmla="*/ 33402 w 91243"/>
                <a:gd name="connsiteY2" fmla="*/ 136020 h 164526"/>
                <a:gd name="connsiteX3" fmla="*/ 33402 w 91243"/>
                <a:gd name="connsiteY3" fmla="*/ 0 h 164526"/>
                <a:gd name="connsiteX4" fmla="*/ 0 w 91243"/>
                <a:gd name="connsiteY4" fmla="*/ 0 h 164526"/>
                <a:gd name="connsiteX5" fmla="*/ 0 w 91243"/>
                <a:gd name="connsiteY5"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243" h="164526">
                  <a:moveTo>
                    <a:pt x="91244" y="164527"/>
                  </a:moveTo>
                  <a:lnTo>
                    <a:pt x="91244" y="136020"/>
                  </a:lnTo>
                  <a:lnTo>
                    <a:pt x="33402" y="136020"/>
                  </a:lnTo>
                  <a:lnTo>
                    <a:pt x="33402" y="0"/>
                  </a:lnTo>
                  <a:lnTo>
                    <a:pt x="0" y="0"/>
                  </a:lnTo>
                  <a:lnTo>
                    <a:pt x="0" y="164527"/>
                  </a:lnTo>
                  <a:close/>
                </a:path>
              </a:pathLst>
            </a:custGeom>
            <a:grpFill/>
            <a:ln w="813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E2698A1-26FF-22D1-3BA9-01D028140AD4}"/>
                </a:ext>
              </a:extLst>
            </p:cNvPr>
            <p:cNvSpPr/>
            <p:nvPr/>
          </p:nvSpPr>
          <p:spPr>
            <a:xfrm>
              <a:off x="6809657"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7170 w 95317"/>
                <a:gd name="connsiteY4" fmla="*/ 94481 h 164526"/>
                <a:gd name="connsiteX5" fmla="*/ 87170 w 95317"/>
                <a:gd name="connsiteY5" fmla="*/ 66788 h 164526"/>
                <a:gd name="connsiteX6" fmla="*/ 34216 w 95317"/>
                <a:gd name="connsiteY6" fmla="*/ 66788 h 164526"/>
                <a:gd name="connsiteX7" fmla="*/ 34216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7170" y="94481"/>
                  </a:lnTo>
                  <a:lnTo>
                    <a:pt x="87170" y="66788"/>
                  </a:lnTo>
                  <a:lnTo>
                    <a:pt x="34216" y="66788"/>
                  </a:lnTo>
                  <a:lnTo>
                    <a:pt x="34216" y="28507"/>
                  </a:lnTo>
                  <a:lnTo>
                    <a:pt x="86356" y="28507"/>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AB7A989-2FC3-DCB8-7396-205D5B90C0FB}"/>
                </a:ext>
              </a:extLst>
            </p:cNvPr>
            <p:cNvSpPr/>
            <p:nvPr/>
          </p:nvSpPr>
          <p:spPr>
            <a:xfrm>
              <a:off x="6935118" y="3608187"/>
              <a:ext cx="95317" cy="164526"/>
            </a:xfrm>
            <a:custGeom>
              <a:avLst/>
              <a:gdLst>
                <a:gd name="connsiteX0" fmla="*/ 94503 w 95317"/>
                <a:gd name="connsiteY0" fmla="*/ 164527 h 164526"/>
                <a:gd name="connsiteX1" fmla="*/ 94503 w 95317"/>
                <a:gd name="connsiteY1" fmla="*/ 136834 h 164526"/>
                <a:gd name="connsiteX2" fmla="*/ 34217 w 95317"/>
                <a:gd name="connsiteY2" fmla="*/ 136834 h 164526"/>
                <a:gd name="connsiteX3" fmla="*/ 34217 w 95317"/>
                <a:gd name="connsiteY3" fmla="*/ 94481 h 164526"/>
                <a:gd name="connsiteX4" fmla="*/ 86356 w 95317"/>
                <a:gd name="connsiteY4" fmla="*/ 94481 h 164526"/>
                <a:gd name="connsiteX5" fmla="*/ 86356 w 95317"/>
                <a:gd name="connsiteY5" fmla="*/ 66788 h 164526"/>
                <a:gd name="connsiteX6" fmla="*/ 34217 w 95317"/>
                <a:gd name="connsiteY6" fmla="*/ 66788 h 164526"/>
                <a:gd name="connsiteX7" fmla="*/ 34217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4503" y="164527"/>
                  </a:moveTo>
                  <a:lnTo>
                    <a:pt x="94503" y="136834"/>
                  </a:lnTo>
                  <a:lnTo>
                    <a:pt x="34217" y="136834"/>
                  </a:lnTo>
                  <a:lnTo>
                    <a:pt x="34217" y="94481"/>
                  </a:lnTo>
                  <a:lnTo>
                    <a:pt x="86356" y="94481"/>
                  </a:lnTo>
                  <a:lnTo>
                    <a:pt x="86356" y="66788"/>
                  </a:lnTo>
                  <a:lnTo>
                    <a:pt x="34217" y="66788"/>
                  </a:lnTo>
                  <a:lnTo>
                    <a:pt x="34217" y="28507"/>
                  </a:lnTo>
                  <a:lnTo>
                    <a:pt x="86356" y="28507"/>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3CEE9F-D5B3-08B8-6DB8-F013B22531AE}"/>
                </a:ext>
              </a:extLst>
            </p:cNvPr>
            <p:cNvSpPr/>
            <p:nvPr/>
          </p:nvSpPr>
          <p:spPr>
            <a:xfrm>
              <a:off x="7059763" y="3609002"/>
              <a:ext cx="146642" cy="164526"/>
            </a:xfrm>
            <a:custGeom>
              <a:avLst/>
              <a:gdLst>
                <a:gd name="connsiteX0" fmla="*/ 146642 w 146642"/>
                <a:gd name="connsiteY0" fmla="*/ 80634 h 164526"/>
                <a:gd name="connsiteX1" fmla="*/ 54584 w 146642"/>
                <a:gd name="connsiteY1" fmla="*/ 0 h 164526"/>
                <a:gd name="connsiteX2" fmla="*/ 0 w 146642"/>
                <a:gd name="connsiteY2" fmla="*/ 0 h 164526"/>
                <a:gd name="connsiteX3" fmla="*/ 0 w 146642"/>
                <a:gd name="connsiteY3" fmla="*/ 164527 h 164526"/>
                <a:gd name="connsiteX4" fmla="*/ 51325 w 146642"/>
                <a:gd name="connsiteY4" fmla="*/ 164527 h 164526"/>
                <a:gd name="connsiteX5" fmla="*/ 146642 w 146642"/>
                <a:gd name="connsiteY5" fmla="*/ 80634 h 164526"/>
                <a:gd name="connsiteX6" fmla="*/ 109982 w 146642"/>
                <a:gd name="connsiteY6" fmla="*/ 81449 h 164526"/>
                <a:gd name="connsiteX7" fmla="*/ 52954 w 146642"/>
                <a:gd name="connsiteY7" fmla="*/ 136020 h 164526"/>
                <a:gd name="connsiteX8" fmla="*/ 34217 w 146642"/>
                <a:gd name="connsiteY8" fmla="*/ 136020 h 164526"/>
                <a:gd name="connsiteX9" fmla="*/ 34217 w 146642"/>
                <a:gd name="connsiteY9" fmla="*/ 28507 h 164526"/>
                <a:gd name="connsiteX10" fmla="*/ 52140 w 146642"/>
                <a:gd name="connsiteY10" fmla="*/ 28507 h 164526"/>
                <a:gd name="connsiteX11" fmla="*/ 109982 w 146642"/>
                <a:gd name="connsiteY11" fmla="*/ 81449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42" h="164526">
                  <a:moveTo>
                    <a:pt x="146642" y="80634"/>
                  </a:moveTo>
                  <a:cubicBezTo>
                    <a:pt x="146642" y="31765"/>
                    <a:pt x="113240" y="0"/>
                    <a:pt x="54584" y="0"/>
                  </a:cubicBezTo>
                  <a:lnTo>
                    <a:pt x="0" y="0"/>
                  </a:lnTo>
                  <a:lnTo>
                    <a:pt x="0" y="164527"/>
                  </a:lnTo>
                  <a:lnTo>
                    <a:pt x="51325" y="164527"/>
                  </a:lnTo>
                  <a:cubicBezTo>
                    <a:pt x="108352" y="163712"/>
                    <a:pt x="146642" y="131133"/>
                    <a:pt x="146642" y="80634"/>
                  </a:cubicBezTo>
                  <a:moveTo>
                    <a:pt x="109982" y="81449"/>
                  </a:moveTo>
                  <a:cubicBezTo>
                    <a:pt x="109982" y="109956"/>
                    <a:pt x="93688" y="136020"/>
                    <a:pt x="52954" y="136020"/>
                  </a:cubicBezTo>
                  <a:lnTo>
                    <a:pt x="34217" y="136020"/>
                  </a:lnTo>
                  <a:lnTo>
                    <a:pt x="34217" y="28507"/>
                  </a:lnTo>
                  <a:lnTo>
                    <a:pt x="52140" y="28507"/>
                  </a:lnTo>
                  <a:cubicBezTo>
                    <a:pt x="90429" y="27693"/>
                    <a:pt x="109982" y="48869"/>
                    <a:pt x="109982" y="81449"/>
                  </a:cubicBezTo>
                </a:path>
              </a:pathLst>
            </a:custGeom>
            <a:grp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9730EBD-CD8D-3263-DC25-C374BA47337C}"/>
                </a:ext>
              </a:extLst>
            </p:cNvPr>
            <p:cNvSpPr/>
            <p:nvPr/>
          </p:nvSpPr>
          <p:spPr>
            <a:xfrm>
              <a:off x="7218626" y="3607373"/>
              <a:ext cx="111610" cy="168599"/>
            </a:xfrm>
            <a:custGeom>
              <a:avLst/>
              <a:gdLst>
                <a:gd name="connsiteX0" fmla="*/ 111611 w 111610"/>
                <a:gd name="connsiteY0" fmla="*/ 118915 h 168599"/>
                <a:gd name="connsiteX1" fmla="*/ 40734 w 111610"/>
                <a:gd name="connsiteY1" fmla="*/ 41539 h 168599"/>
                <a:gd name="connsiteX2" fmla="*/ 62730 w 111610"/>
                <a:gd name="connsiteY2" fmla="*/ 26878 h 168599"/>
                <a:gd name="connsiteX3" fmla="*/ 101835 w 111610"/>
                <a:gd name="connsiteY3" fmla="*/ 39096 h 168599"/>
                <a:gd name="connsiteX4" fmla="*/ 102649 w 111610"/>
                <a:gd name="connsiteY4" fmla="*/ 9774 h 168599"/>
                <a:gd name="connsiteX5" fmla="*/ 61101 w 111610"/>
                <a:gd name="connsiteY5" fmla="*/ 0 h 168599"/>
                <a:gd name="connsiteX6" fmla="*/ 4888 w 111610"/>
                <a:gd name="connsiteY6" fmla="*/ 47241 h 168599"/>
                <a:gd name="connsiteX7" fmla="*/ 15479 w 111610"/>
                <a:gd name="connsiteY7" fmla="*/ 76562 h 168599"/>
                <a:gd name="connsiteX8" fmla="*/ 75765 w 111610"/>
                <a:gd name="connsiteY8" fmla="*/ 124617 h 168599"/>
                <a:gd name="connsiteX9" fmla="*/ 50510 w 111610"/>
                <a:gd name="connsiteY9" fmla="*/ 141721 h 168599"/>
                <a:gd name="connsiteX10" fmla="*/ 13035 w 111610"/>
                <a:gd name="connsiteY10" fmla="*/ 128689 h 168599"/>
                <a:gd name="connsiteX11" fmla="*/ 0 w 111610"/>
                <a:gd name="connsiteY11" fmla="*/ 153124 h 168599"/>
                <a:gd name="connsiteX12" fmla="*/ 52954 w 111610"/>
                <a:gd name="connsiteY12" fmla="*/ 168599 h 168599"/>
                <a:gd name="connsiteX13" fmla="*/ 111611 w 111610"/>
                <a:gd name="connsiteY13" fmla="*/ 118915 h 16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68599">
                  <a:moveTo>
                    <a:pt x="111611" y="118915"/>
                  </a:moveTo>
                  <a:cubicBezTo>
                    <a:pt x="111611" y="66788"/>
                    <a:pt x="40734" y="70046"/>
                    <a:pt x="40734" y="41539"/>
                  </a:cubicBezTo>
                  <a:cubicBezTo>
                    <a:pt x="40734" y="31765"/>
                    <a:pt x="50510" y="26878"/>
                    <a:pt x="62730" y="26878"/>
                  </a:cubicBezTo>
                  <a:cubicBezTo>
                    <a:pt x="76580" y="26878"/>
                    <a:pt x="87985" y="30951"/>
                    <a:pt x="101835" y="39096"/>
                  </a:cubicBezTo>
                  <a:lnTo>
                    <a:pt x="102649" y="9774"/>
                  </a:lnTo>
                  <a:cubicBezTo>
                    <a:pt x="92873" y="4072"/>
                    <a:pt x="79024" y="0"/>
                    <a:pt x="61101" y="0"/>
                  </a:cubicBezTo>
                  <a:cubicBezTo>
                    <a:pt x="25255" y="0"/>
                    <a:pt x="4888" y="21991"/>
                    <a:pt x="4888" y="47241"/>
                  </a:cubicBezTo>
                  <a:cubicBezTo>
                    <a:pt x="4888" y="60272"/>
                    <a:pt x="8962" y="69232"/>
                    <a:pt x="15479" y="76562"/>
                  </a:cubicBezTo>
                  <a:cubicBezTo>
                    <a:pt x="35846" y="99368"/>
                    <a:pt x="75765" y="102626"/>
                    <a:pt x="75765" y="124617"/>
                  </a:cubicBezTo>
                  <a:cubicBezTo>
                    <a:pt x="75765" y="136834"/>
                    <a:pt x="61916" y="141721"/>
                    <a:pt x="50510" y="141721"/>
                  </a:cubicBezTo>
                  <a:cubicBezTo>
                    <a:pt x="35846" y="141721"/>
                    <a:pt x="22811" y="136020"/>
                    <a:pt x="13035" y="128689"/>
                  </a:cubicBezTo>
                  <a:lnTo>
                    <a:pt x="0" y="153124"/>
                  </a:lnTo>
                  <a:cubicBezTo>
                    <a:pt x="12220" y="161269"/>
                    <a:pt x="28514" y="168599"/>
                    <a:pt x="52954" y="168599"/>
                  </a:cubicBezTo>
                  <a:cubicBezTo>
                    <a:pt x="84727" y="167785"/>
                    <a:pt x="111611" y="149052"/>
                    <a:pt x="111611" y="118915"/>
                  </a:cubicBezTo>
                </a:path>
              </a:pathLst>
            </a:custGeom>
            <a:grpFill/>
            <a:ln w="8132" cap="flat">
              <a:noFill/>
              <a:prstDash val="solid"/>
              <a:miter/>
            </a:ln>
          </p:spPr>
          <p:txBody>
            <a:bodyPr rtlCol="0" anchor="ctr"/>
            <a:lstStyle/>
            <a:p>
              <a:endParaRPr lang="en-US"/>
            </a:p>
          </p:txBody>
        </p:sp>
      </p:grpSp>
    </p:spTree>
    <p:extLst>
      <p:ext uri="{BB962C8B-B14F-4D97-AF65-F5344CB8AC3E}">
        <p14:creationId xmlns:p14="http://schemas.microsoft.com/office/powerpoint/2010/main" val="158138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Orang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80D1848-746F-6442-0468-BAB4EF83828F}"/>
              </a:ext>
            </a:extLst>
          </p:cNvPr>
          <p:cNvSpPr>
            <a:spLocks noChangeAspect="1"/>
          </p:cNvSpPr>
          <p:nvPr userDrawn="1"/>
        </p:nvSpPr>
        <p:spPr>
          <a:xfrm>
            <a:off x="7115144" y="-1514474"/>
            <a:ext cx="7092233" cy="6984000"/>
          </a:xfrm>
          <a:custGeom>
            <a:avLst/>
            <a:gdLst>
              <a:gd name="connsiteX0" fmla="*/ 1437150 w 1727232"/>
              <a:gd name="connsiteY0" fmla="*/ 290883 h 1700873"/>
              <a:gd name="connsiteX1" fmla="*/ 867690 w 1727232"/>
              <a:gd name="connsiteY1" fmla="*/ 55495 h 1700873"/>
              <a:gd name="connsiteX2" fmla="*/ 295786 w 1727232"/>
              <a:gd name="connsiteY2" fmla="*/ 285181 h 1700873"/>
              <a:gd name="connsiteX3" fmla="*/ 56270 w 1727232"/>
              <a:gd name="connsiteY3" fmla="*/ 846365 h 1700873"/>
              <a:gd name="connsiteX4" fmla="*/ 290083 w 1727232"/>
              <a:gd name="connsiteY4" fmla="*/ 1409991 h 1700873"/>
              <a:gd name="connsiteX5" fmla="*/ 859543 w 1727232"/>
              <a:gd name="connsiteY5" fmla="*/ 1645378 h 1700873"/>
              <a:gd name="connsiteX6" fmla="*/ 1431447 w 1727232"/>
              <a:gd name="connsiteY6" fmla="*/ 1415693 h 1700873"/>
              <a:gd name="connsiteX7" fmla="*/ 1670962 w 1727232"/>
              <a:gd name="connsiteY7" fmla="*/ 854509 h 1700873"/>
              <a:gd name="connsiteX8" fmla="*/ 1437150 w 1727232"/>
              <a:gd name="connsiteY8" fmla="*/ 290883 h 1700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232" h="1700873">
                <a:moveTo>
                  <a:pt x="1437150" y="290883"/>
                </a:moveTo>
                <a:cubicBezTo>
                  <a:pt x="1320651" y="9070"/>
                  <a:pt x="1153642" y="-60162"/>
                  <a:pt x="867690" y="55495"/>
                </a:cubicBezTo>
                <a:cubicBezTo>
                  <a:pt x="582552" y="-62606"/>
                  <a:pt x="415543" y="4997"/>
                  <a:pt x="295786" y="285181"/>
                </a:cubicBezTo>
                <a:cubicBezTo>
                  <a:pt x="9834" y="400024"/>
                  <a:pt x="-60229" y="564551"/>
                  <a:pt x="56270" y="846365"/>
                </a:cubicBezTo>
                <a:cubicBezTo>
                  <a:pt x="-63487" y="1126549"/>
                  <a:pt x="4946" y="1291890"/>
                  <a:pt x="290083" y="1409991"/>
                </a:cubicBezTo>
                <a:cubicBezTo>
                  <a:pt x="406582" y="1691804"/>
                  <a:pt x="573591" y="1761036"/>
                  <a:pt x="859543" y="1645378"/>
                </a:cubicBezTo>
                <a:cubicBezTo>
                  <a:pt x="1144680" y="1763479"/>
                  <a:pt x="1311689" y="1695877"/>
                  <a:pt x="1431447" y="1415693"/>
                </a:cubicBezTo>
                <a:cubicBezTo>
                  <a:pt x="1717399" y="1300850"/>
                  <a:pt x="1787461" y="1136323"/>
                  <a:pt x="1670962" y="854509"/>
                </a:cubicBezTo>
                <a:cubicBezTo>
                  <a:pt x="1790720" y="574325"/>
                  <a:pt x="1722287" y="408984"/>
                  <a:pt x="1437150" y="290883"/>
                </a:cubicBezTo>
              </a:path>
            </a:pathLst>
          </a:custGeom>
          <a:solidFill>
            <a:schemeClr val="accent3"/>
          </a:solidFill>
          <a:ln w="8132" cap="flat">
            <a:noFill/>
            <a:prstDash val="solid"/>
            <a:miter/>
          </a:ln>
        </p:spPr>
        <p:txBody>
          <a:bodyPr rtlCol="0" anchor="ctr"/>
          <a:lstStyle/>
          <a:p>
            <a:endParaRPr lang="en-US"/>
          </a:p>
        </p:txBody>
      </p:sp>
      <p:grpSp>
        <p:nvGrpSpPr>
          <p:cNvPr id="8" name="Graphic 9">
            <a:extLst>
              <a:ext uri="{FF2B5EF4-FFF2-40B4-BE49-F238E27FC236}">
                <a16:creationId xmlns:a16="http://schemas.microsoft.com/office/drawing/2014/main" id="{E084072A-8AA6-12B4-620A-21E7C7889C32}"/>
              </a:ext>
            </a:extLst>
          </p:cNvPr>
          <p:cNvGrpSpPr/>
          <p:nvPr userDrawn="1"/>
        </p:nvGrpSpPr>
        <p:grpSpPr>
          <a:xfrm>
            <a:off x="9819879" y="427038"/>
            <a:ext cx="1941909" cy="554151"/>
            <a:chOff x="4869909" y="3074697"/>
            <a:chExt cx="2460327" cy="702089"/>
          </a:xfrm>
          <a:solidFill>
            <a:schemeClr val="tx1"/>
          </a:solidFill>
        </p:grpSpPr>
        <p:sp>
          <p:nvSpPr>
            <p:cNvPr id="9" name="Freeform 8">
              <a:extLst>
                <a:ext uri="{FF2B5EF4-FFF2-40B4-BE49-F238E27FC236}">
                  <a16:creationId xmlns:a16="http://schemas.microsoft.com/office/drawing/2014/main" id="{6706992D-ABD0-30D9-6EE8-9ADECEB01DCA}"/>
                </a:ext>
              </a:extLst>
            </p:cNvPr>
            <p:cNvSpPr/>
            <p:nvPr/>
          </p:nvSpPr>
          <p:spPr>
            <a:xfrm>
              <a:off x="6869944" y="3074697"/>
              <a:ext cx="452961" cy="448783"/>
            </a:xfrm>
            <a:custGeom>
              <a:avLst/>
              <a:gdLst>
                <a:gd name="connsiteX0" fmla="*/ 334018 w 452961"/>
                <a:gd name="connsiteY0" fmla="*/ 154753 h 448783"/>
                <a:gd name="connsiteX1" fmla="*/ 339721 w 452961"/>
                <a:gd name="connsiteY1" fmla="*/ 154753 h 448783"/>
                <a:gd name="connsiteX2" fmla="*/ 339721 w 452961"/>
                <a:gd name="connsiteY2" fmla="*/ 149051 h 448783"/>
                <a:gd name="connsiteX3" fmla="*/ 329945 w 452961"/>
                <a:gd name="connsiteY3" fmla="*/ 149051 h 448783"/>
                <a:gd name="connsiteX4" fmla="*/ 329945 w 452961"/>
                <a:gd name="connsiteY4" fmla="*/ 166156 h 448783"/>
                <a:gd name="connsiteX5" fmla="*/ 334018 w 452961"/>
                <a:gd name="connsiteY5" fmla="*/ 166156 h 448783"/>
                <a:gd name="connsiteX6" fmla="*/ 334018 w 452961"/>
                <a:gd name="connsiteY6" fmla="*/ 154753 h 448783"/>
                <a:gd name="connsiteX7" fmla="*/ 316095 w 452961"/>
                <a:gd name="connsiteY7" fmla="*/ 154753 h 448783"/>
                <a:gd name="connsiteX8" fmla="*/ 321798 w 452961"/>
                <a:gd name="connsiteY8" fmla="*/ 154753 h 448783"/>
                <a:gd name="connsiteX9" fmla="*/ 321798 w 452961"/>
                <a:gd name="connsiteY9" fmla="*/ 149051 h 448783"/>
                <a:gd name="connsiteX10" fmla="*/ 312022 w 452961"/>
                <a:gd name="connsiteY10" fmla="*/ 149051 h 448783"/>
                <a:gd name="connsiteX11" fmla="*/ 312022 w 452961"/>
                <a:gd name="connsiteY11" fmla="*/ 166156 h 448783"/>
                <a:gd name="connsiteX12" fmla="*/ 316095 w 452961"/>
                <a:gd name="connsiteY12" fmla="*/ 166156 h 448783"/>
                <a:gd name="connsiteX13" fmla="*/ 316095 w 452961"/>
                <a:gd name="connsiteY13" fmla="*/ 154753 h 448783"/>
                <a:gd name="connsiteX14" fmla="*/ 0 w 452961"/>
                <a:gd name="connsiteY14" fmla="*/ 0 h 448783"/>
                <a:gd name="connsiteX15" fmla="*/ 0 w 452961"/>
                <a:gd name="connsiteY15" fmla="*/ 448784 h 448783"/>
                <a:gd name="connsiteX16" fmla="*/ 235442 w 452961"/>
                <a:gd name="connsiteY16" fmla="*/ 448784 h 448783"/>
                <a:gd name="connsiteX17" fmla="*/ 235442 w 452961"/>
                <a:gd name="connsiteY17" fmla="*/ 313578 h 448783"/>
                <a:gd name="connsiteX18" fmla="*/ 275361 w 452961"/>
                <a:gd name="connsiteY18" fmla="*/ 313578 h 448783"/>
                <a:gd name="connsiteX19" fmla="*/ 275361 w 452961"/>
                <a:gd name="connsiteY19" fmla="*/ 448784 h 448783"/>
                <a:gd name="connsiteX20" fmla="*/ 281064 w 452961"/>
                <a:gd name="connsiteY20" fmla="*/ 448784 h 448783"/>
                <a:gd name="connsiteX21" fmla="*/ 281064 w 452961"/>
                <a:gd name="connsiteY21" fmla="*/ 301361 h 448783"/>
                <a:gd name="connsiteX22" fmla="*/ 354385 w 452961"/>
                <a:gd name="connsiteY22" fmla="*/ 301361 h 448783"/>
                <a:gd name="connsiteX23" fmla="*/ 354385 w 452961"/>
                <a:gd name="connsiteY23" fmla="*/ 448784 h 448783"/>
                <a:gd name="connsiteX24" fmla="*/ 359273 w 452961"/>
                <a:gd name="connsiteY24" fmla="*/ 448784 h 448783"/>
                <a:gd name="connsiteX25" fmla="*/ 359273 w 452961"/>
                <a:gd name="connsiteY25" fmla="*/ 313578 h 448783"/>
                <a:gd name="connsiteX26" fmla="*/ 399192 w 452961"/>
                <a:gd name="connsiteY26" fmla="*/ 313578 h 448783"/>
                <a:gd name="connsiteX27" fmla="*/ 399192 w 452961"/>
                <a:gd name="connsiteY27" fmla="*/ 448784 h 448783"/>
                <a:gd name="connsiteX28" fmla="*/ 452961 w 452961"/>
                <a:gd name="connsiteY28" fmla="*/ 448784 h 448783"/>
                <a:gd name="connsiteX29" fmla="*/ 452961 w 452961"/>
                <a:gd name="connsiteY29" fmla="*/ 0 h 448783"/>
                <a:gd name="connsiteX30" fmla="*/ 0 w 452961"/>
                <a:gd name="connsiteY30" fmla="*/ 0 h 448783"/>
                <a:gd name="connsiteX31" fmla="*/ 316910 w 452961"/>
                <a:gd name="connsiteY31" fmla="*/ 75747 h 448783"/>
                <a:gd name="connsiteX32" fmla="*/ 356829 w 452961"/>
                <a:gd name="connsiteY32" fmla="*/ 100182 h 448783"/>
                <a:gd name="connsiteX33" fmla="*/ 276991 w 452961"/>
                <a:gd name="connsiteY33" fmla="*/ 100182 h 448783"/>
                <a:gd name="connsiteX34" fmla="*/ 316910 w 452961"/>
                <a:gd name="connsiteY34" fmla="*/ 75747 h 448783"/>
                <a:gd name="connsiteX35" fmla="*/ 276991 w 452961"/>
                <a:gd name="connsiteY35" fmla="*/ 104255 h 448783"/>
                <a:gd name="connsiteX36" fmla="*/ 357644 w 452961"/>
                <a:gd name="connsiteY36" fmla="*/ 104255 h 448783"/>
                <a:gd name="connsiteX37" fmla="*/ 361717 w 452961"/>
                <a:gd name="connsiteY37" fmla="*/ 133576 h 448783"/>
                <a:gd name="connsiteX38" fmla="*/ 272917 w 452961"/>
                <a:gd name="connsiteY38" fmla="*/ 133576 h 448783"/>
                <a:gd name="connsiteX39" fmla="*/ 276991 w 452961"/>
                <a:gd name="connsiteY39" fmla="*/ 104255 h 448783"/>
                <a:gd name="connsiteX40" fmla="*/ 390231 w 452961"/>
                <a:gd name="connsiteY40" fmla="*/ 308691 h 448783"/>
                <a:gd name="connsiteX41" fmla="*/ 358458 w 452961"/>
                <a:gd name="connsiteY41" fmla="*/ 308691 h 448783"/>
                <a:gd name="connsiteX42" fmla="*/ 358458 w 452961"/>
                <a:gd name="connsiteY42" fmla="*/ 295660 h 448783"/>
                <a:gd name="connsiteX43" fmla="*/ 274547 w 452961"/>
                <a:gd name="connsiteY43" fmla="*/ 295660 h 448783"/>
                <a:gd name="connsiteX44" fmla="*/ 274547 w 452961"/>
                <a:gd name="connsiteY44" fmla="*/ 308691 h 448783"/>
                <a:gd name="connsiteX45" fmla="*/ 242774 w 452961"/>
                <a:gd name="connsiteY45" fmla="*/ 308691 h 448783"/>
                <a:gd name="connsiteX46" fmla="*/ 242774 w 452961"/>
                <a:gd name="connsiteY46" fmla="*/ 280184 h 448783"/>
                <a:gd name="connsiteX47" fmla="*/ 248477 w 452961"/>
                <a:gd name="connsiteY47" fmla="*/ 280184 h 448783"/>
                <a:gd name="connsiteX48" fmla="*/ 248477 w 452961"/>
                <a:gd name="connsiteY48" fmla="*/ 187333 h 448783"/>
                <a:gd name="connsiteX49" fmla="*/ 257438 w 452961"/>
                <a:gd name="connsiteY49" fmla="*/ 187333 h 448783"/>
                <a:gd name="connsiteX50" fmla="*/ 257438 w 452961"/>
                <a:gd name="connsiteY50" fmla="*/ 139278 h 448783"/>
                <a:gd name="connsiteX51" fmla="*/ 374752 w 452961"/>
                <a:gd name="connsiteY51" fmla="*/ 139278 h 448783"/>
                <a:gd name="connsiteX52" fmla="*/ 374752 w 452961"/>
                <a:gd name="connsiteY52" fmla="*/ 187333 h 448783"/>
                <a:gd name="connsiteX53" fmla="*/ 383713 w 452961"/>
                <a:gd name="connsiteY53" fmla="*/ 187333 h 448783"/>
                <a:gd name="connsiteX54" fmla="*/ 383713 w 452961"/>
                <a:gd name="connsiteY54" fmla="*/ 280184 h 448783"/>
                <a:gd name="connsiteX55" fmla="*/ 389416 w 452961"/>
                <a:gd name="connsiteY55" fmla="*/ 280184 h 448783"/>
                <a:gd name="connsiteX56" fmla="*/ 389416 w 452961"/>
                <a:gd name="connsiteY56" fmla="*/ 308691 h 448783"/>
                <a:gd name="connsiteX57" fmla="*/ 336462 w 452961"/>
                <a:gd name="connsiteY57" fmla="*/ 280184 h 448783"/>
                <a:gd name="connsiteX58" fmla="*/ 342979 w 452961"/>
                <a:gd name="connsiteY58" fmla="*/ 280184 h 448783"/>
                <a:gd name="connsiteX59" fmla="*/ 342979 w 452961"/>
                <a:gd name="connsiteY59" fmla="*/ 218283 h 448783"/>
                <a:gd name="connsiteX60" fmla="*/ 357644 w 452961"/>
                <a:gd name="connsiteY60" fmla="*/ 218283 h 448783"/>
                <a:gd name="connsiteX61" fmla="*/ 357644 w 452961"/>
                <a:gd name="connsiteY61" fmla="*/ 207695 h 448783"/>
                <a:gd name="connsiteX62" fmla="*/ 335647 w 452961"/>
                <a:gd name="connsiteY62" fmla="*/ 207695 h 448783"/>
                <a:gd name="connsiteX63" fmla="*/ 336462 w 452961"/>
                <a:gd name="connsiteY63" fmla="*/ 280184 h 448783"/>
                <a:gd name="connsiteX64" fmla="*/ 268844 w 452961"/>
                <a:gd name="connsiteY64" fmla="*/ 197107 h 448783"/>
                <a:gd name="connsiteX65" fmla="*/ 364976 w 452961"/>
                <a:gd name="connsiteY65" fmla="*/ 197107 h 448783"/>
                <a:gd name="connsiteX66" fmla="*/ 369864 w 452961"/>
                <a:gd name="connsiteY66" fmla="*/ 190590 h 448783"/>
                <a:gd name="connsiteX67" fmla="*/ 264770 w 452961"/>
                <a:gd name="connsiteY67" fmla="*/ 190590 h 448783"/>
                <a:gd name="connsiteX68" fmla="*/ 268844 w 452961"/>
                <a:gd name="connsiteY68" fmla="*/ 197107 h 448783"/>
                <a:gd name="connsiteX69" fmla="*/ 306319 w 452961"/>
                <a:gd name="connsiteY69" fmla="*/ 280184 h 448783"/>
                <a:gd name="connsiteX70" fmla="*/ 312836 w 452961"/>
                <a:gd name="connsiteY70" fmla="*/ 280184 h 448783"/>
                <a:gd name="connsiteX71" fmla="*/ 312836 w 452961"/>
                <a:gd name="connsiteY71" fmla="*/ 218283 h 448783"/>
                <a:gd name="connsiteX72" fmla="*/ 327501 w 452961"/>
                <a:gd name="connsiteY72" fmla="*/ 218283 h 448783"/>
                <a:gd name="connsiteX73" fmla="*/ 327501 w 452961"/>
                <a:gd name="connsiteY73" fmla="*/ 207695 h 448783"/>
                <a:gd name="connsiteX74" fmla="*/ 306319 w 452961"/>
                <a:gd name="connsiteY74" fmla="*/ 207695 h 448783"/>
                <a:gd name="connsiteX75" fmla="*/ 306319 w 452961"/>
                <a:gd name="connsiteY75" fmla="*/ 280184 h 448783"/>
                <a:gd name="connsiteX76" fmla="*/ 298172 w 452961"/>
                <a:gd name="connsiteY76" fmla="*/ 154753 h 448783"/>
                <a:gd name="connsiteX77" fmla="*/ 303875 w 452961"/>
                <a:gd name="connsiteY77" fmla="*/ 154753 h 448783"/>
                <a:gd name="connsiteX78" fmla="*/ 303875 w 452961"/>
                <a:gd name="connsiteY78" fmla="*/ 149051 h 448783"/>
                <a:gd name="connsiteX79" fmla="*/ 294099 w 452961"/>
                <a:gd name="connsiteY79" fmla="*/ 149051 h 448783"/>
                <a:gd name="connsiteX80" fmla="*/ 294099 w 452961"/>
                <a:gd name="connsiteY80" fmla="*/ 166156 h 448783"/>
                <a:gd name="connsiteX81" fmla="*/ 298172 w 452961"/>
                <a:gd name="connsiteY81" fmla="*/ 166156 h 448783"/>
                <a:gd name="connsiteX82" fmla="*/ 298172 w 452961"/>
                <a:gd name="connsiteY82" fmla="*/ 154753 h 448783"/>
                <a:gd name="connsiteX83" fmla="*/ 276176 w 452961"/>
                <a:gd name="connsiteY83" fmla="*/ 280184 h 448783"/>
                <a:gd name="connsiteX84" fmla="*/ 282693 w 452961"/>
                <a:gd name="connsiteY84" fmla="*/ 280184 h 448783"/>
                <a:gd name="connsiteX85" fmla="*/ 282693 w 452961"/>
                <a:gd name="connsiteY85" fmla="*/ 218283 h 448783"/>
                <a:gd name="connsiteX86" fmla="*/ 297357 w 452961"/>
                <a:gd name="connsiteY86" fmla="*/ 218283 h 448783"/>
                <a:gd name="connsiteX87" fmla="*/ 297357 w 452961"/>
                <a:gd name="connsiteY87" fmla="*/ 207695 h 448783"/>
                <a:gd name="connsiteX88" fmla="*/ 276176 w 452961"/>
                <a:gd name="connsiteY88" fmla="*/ 207695 h 448783"/>
                <a:gd name="connsiteX89" fmla="*/ 276176 w 452961"/>
                <a:gd name="connsiteY89" fmla="*/ 280184 h 448783"/>
                <a:gd name="connsiteX90" fmla="*/ 317724 w 452961"/>
                <a:gd name="connsiteY90" fmla="*/ 320094 h 448783"/>
                <a:gd name="connsiteX91" fmla="*/ 297357 w 452961"/>
                <a:gd name="connsiteY91" fmla="*/ 340456 h 448783"/>
                <a:gd name="connsiteX92" fmla="*/ 317724 w 452961"/>
                <a:gd name="connsiteY92" fmla="*/ 360819 h 448783"/>
                <a:gd name="connsiteX93" fmla="*/ 338091 w 452961"/>
                <a:gd name="connsiteY93" fmla="*/ 340456 h 448783"/>
                <a:gd name="connsiteX94" fmla="*/ 317724 w 452961"/>
                <a:gd name="connsiteY94" fmla="*/ 320094 h 448783"/>
                <a:gd name="connsiteX95" fmla="*/ 317724 w 452961"/>
                <a:gd name="connsiteY95" fmla="*/ 355932 h 448783"/>
                <a:gd name="connsiteX96" fmla="*/ 301431 w 452961"/>
                <a:gd name="connsiteY96" fmla="*/ 339642 h 448783"/>
                <a:gd name="connsiteX97" fmla="*/ 317724 w 452961"/>
                <a:gd name="connsiteY97" fmla="*/ 323352 h 448783"/>
                <a:gd name="connsiteX98" fmla="*/ 333203 w 452961"/>
                <a:gd name="connsiteY98" fmla="*/ 339642 h 448783"/>
                <a:gd name="connsiteX99" fmla="*/ 317724 w 452961"/>
                <a:gd name="connsiteY99" fmla="*/ 355932 h 44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52961" h="448783">
                  <a:moveTo>
                    <a:pt x="334018" y="154753"/>
                  </a:moveTo>
                  <a:lnTo>
                    <a:pt x="339721" y="154753"/>
                  </a:lnTo>
                  <a:lnTo>
                    <a:pt x="339721" y="149051"/>
                  </a:lnTo>
                  <a:lnTo>
                    <a:pt x="329945" y="149051"/>
                  </a:lnTo>
                  <a:lnTo>
                    <a:pt x="329945" y="166156"/>
                  </a:lnTo>
                  <a:lnTo>
                    <a:pt x="334018" y="166156"/>
                  </a:lnTo>
                  <a:lnTo>
                    <a:pt x="334018" y="154753"/>
                  </a:lnTo>
                  <a:close/>
                  <a:moveTo>
                    <a:pt x="316095" y="154753"/>
                  </a:moveTo>
                  <a:lnTo>
                    <a:pt x="321798" y="154753"/>
                  </a:lnTo>
                  <a:lnTo>
                    <a:pt x="321798" y="149051"/>
                  </a:lnTo>
                  <a:lnTo>
                    <a:pt x="312022" y="149051"/>
                  </a:lnTo>
                  <a:lnTo>
                    <a:pt x="312022" y="166156"/>
                  </a:lnTo>
                  <a:lnTo>
                    <a:pt x="316095" y="166156"/>
                  </a:lnTo>
                  <a:lnTo>
                    <a:pt x="316095" y="154753"/>
                  </a:lnTo>
                  <a:close/>
                  <a:moveTo>
                    <a:pt x="0" y="0"/>
                  </a:moveTo>
                  <a:lnTo>
                    <a:pt x="0" y="448784"/>
                  </a:lnTo>
                  <a:lnTo>
                    <a:pt x="235442" y="448784"/>
                  </a:lnTo>
                  <a:lnTo>
                    <a:pt x="235442" y="313578"/>
                  </a:lnTo>
                  <a:lnTo>
                    <a:pt x="275361" y="313578"/>
                  </a:lnTo>
                  <a:lnTo>
                    <a:pt x="275361" y="448784"/>
                  </a:lnTo>
                  <a:lnTo>
                    <a:pt x="281064" y="448784"/>
                  </a:lnTo>
                  <a:lnTo>
                    <a:pt x="281064" y="301361"/>
                  </a:lnTo>
                  <a:lnTo>
                    <a:pt x="354385" y="301361"/>
                  </a:lnTo>
                  <a:lnTo>
                    <a:pt x="354385" y="448784"/>
                  </a:lnTo>
                  <a:lnTo>
                    <a:pt x="359273" y="448784"/>
                  </a:lnTo>
                  <a:lnTo>
                    <a:pt x="359273" y="313578"/>
                  </a:lnTo>
                  <a:lnTo>
                    <a:pt x="399192" y="313578"/>
                  </a:lnTo>
                  <a:lnTo>
                    <a:pt x="399192" y="448784"/>
                  </a:lnTo>
                  <a:lnTo>
                    <a:pt x="452961" y="448784"/>
                  </a:lnTo>
                  <a:lnTo>
                    <a:pt x="452961" y="0"/>
                  </a:lnTo>
                  <a:lnTo>
                    <a:pt x="0" y="0"/>
                  </a:lnTo>
                  <a:close/>
                  <a:moveTo>
                    <a:pt x="316910" y="75747"/>
                  </a:moveTo>
                  <a:lnTo>
                    <a:pt x="356829" y="100182"/>
                  </a:lnTo>
                  <a:lnTo>
                    <a:pt x="276991" y="100182"/>
                  </a:lnTo>
                  <a:lnTo>
                    <a:pt x="316910" y="75747"/>
                  </a:lnTo>
                  <a:close/>
                  <a:moveTo>
                    <a:pt x="276991" y="104255"/>
                  </a:moveTo>
                  <a:lnTo>
                    <a:pt x="357644" y="104255"/>
                  </a:lnTo>
                  <a:lnTo>
                    <a:pt x="361717" y="133576"/>
                  </a:lnTo>
                  <a:lnTo>
                    <a:pt x="272917" y="133576"/>
                  </a:lnTo>
                  <a:lnTo>
                    <a:pt x="276991" y="104255"/>
                  </a:lnTo>
                  <a:close/>
                  <a:moveTo>
                    <a:pt x="390231" y="308691"/>
                  </a:moveTo>
                  <a:lnTo>
                    <a:pt x="358458" y="308691"/>
                  </a:lnTo>
                  <a:lnTo>
                    <a:pt x="358458" y="295660"/>
                  </a:lnTo>
                  <a:lnTo>
                    <a:pt x="274547" y="295660"/>
                  </a:lnTo>
                  <a:lnTo>
                    <a:pt x="274547" y="308691"/>
                  </a:lnTo>
                  <a:lnTo>
                    <a:pt x="242774" y="308691"/>
                  </a:lnTo>
                  <a:lnTo>
                    <a:pt x="242774" y="280184"/>
                  </a:lnTo>
                  <a:lnTo>
                    <a:pt x="248477" y="280184"/>
                  </a:lnTo>
                  <a:lnTo>
                    <a:pt x="248477" y="187333"/>
                  </a:lnTo>
                  <a:lnTo>
                    <a:pt x="257438" y="187333"/>
                  </a:lnTo>
                  <a:lnTo>
                    <a:pt x="257438" y="139278"/>
                  </a:lnTo>
                  <a:lnTo>
                    <a:pt x="374752" y="139278"/>
                  </a:lnTo>
                  <a:lnTo>
                    <a:pt x="374752" y="187333"/>
                  </a:lnTo>
                  <a:lnTo>
                    <a:pt x="383713" y="187333"/>
                  </a:lnTo>
                  <a:lnTo>
                    <a:pt x="383713" y="280184"/>
                  </a:lnTo>
                  <a:lnTo>
                    <a:pt x="389416" y="280184"/>
                  </a:lnTo>
                  <a:lnTo>
                    <a:pt x="389416" y="308691"/>
                  </a:lnTo>
                  <a:close/>
                  <a:moveTo>
                    <a:pt x="336462" y="280184"/>
                  </a:moveTo>
                  <a:lnTo>
                    <a:pt x="342979" y="280184"/>
                  </a:lnTo>
                  <a:lnTo>
                    <a:pt x="342979" y="218283"/>
                  </a:lnTo>
                  <a:lnTo>
                    <a:pt x="357644" y="218283"/>
                  </a:lnTo>
                  <a:lnTo>
                    <a:pt x="357644" y="207695"/>
                  </a:lnTo>
                  <a:lnTo>
                    <a:pt x="335647" y="207695"/>
                  </a:lnTo>
                  <a:lnTo>
                    <a:pt x="336462" y="280184"/>
                  </a:lnTo>
                  <a:close/>
                  <a:moveTo>
                    <a:pt x="268844" y="197107"/>
                  </a:moveTo>
                  <a:lnTo>
                    <a:pt x="364976" y="197107"/>
                  </a:lnTo>
                  <a:lnTo>
                    <a:pt x="369864" y="190590"/>
                  </a:lnTo>
                  <a:lnTo>
                    <a:pt x="264770" y="190590"/>
                  </a:lnTo>
                  <a:lnTo>
                    <a:pt x="268844" y="197107"/>
                  </a:lnTo>
                  <a:close/>
                  <a:moveTo>
                    <a:pt x="306319" y="280184"/>
                  </a:moveTo>
                  <a:lnTo>
                    <a:pt x="312836" y="280184"/>
                  </a:lnTo>
                  <a:lnTo>
                    <a:pt x="312836" y="218283"/>
                  </a:lnTo>
                  <a:lnTo>
                    <a:pt x="327501" y="218283"/>
                  </a:lnTo>
                  <a:lnTo>
                    <a:pt x="327501" y="207695"/>
                  </a:lnTo>
                  <a:lnTo>
                    <a:pt x="306319" y="207695"/>
                  </a:lnTo>
                  <a:lnTo>
                    <a:pt x="306319" y="280184"/>
                  </a:lnTo>
                  <a:close/>
                  <a:moveTo>
                    <a:pt x="298172" y="154753"/>
                  </a:moveTo>
                  <a:lnTo>
                    <a:pt x="303875" y="154753"/>
                  </a:lnTo>
                  <a:lnTo>
                    <a:pt x="303875" y="149051"/>
                  </a:lnTo>
                  <a:lnTo>
                    <a:pt x="294099" y="149051"/>
                  </a:lnTo>
                  <a:lnTo>
                    <a:pt x="294099" y="166156"/>
                  </a:lnTo>
                  <a:lnTo>
                    <a:pt x="298172" y="166156"/>
                  </a:lnTo>
                  <a:lnTo>
                    <a:pt x="298172" y="154753"/>
                  </a:lnTo>
                  <a:close/>
                  <a:moveTo>
                    <a:pt x="276176" y="280184"/>
                  </a:moveTo>
                  <a:lnTo>
                    <a:pt x="282693" y="280184"/>
                  </a:lnTo>
                  <a:lnTo>
                    <a:pt x="282693" y="218283"/>
                  </a:lnTo>
                  <a:lnTo>
                    <a:pt x="297357" y="218283"/>
                  </a:lnTo>
                  <a:lnTo>
                    <a:pt x="297357" y="207695"/>
                  </a:lnTo>
                  <a:lnTo>
                    <a:pt x="276176" y="207695"/>
                  </a:lnTo>
                  <a:lnTo>
                    <a:pt x="276176" y="280184"/>
                  </a:lnTo>
                  <a:close/>
                  <a:moveTo>
                    <a:pt x="317724" y="320094"/>
                  </a:moveTo>
                  <a:cubicBezTo>
                    <a:pt x="306319" y="320094"/>
                    <a:pt x="297357" y="329054"/>
                    <a:pt x="297357" y="340456"/>
                  </a:cubicBezTo>
                  <a:cubicBezTo>
                    <a:pt x="297357" y="351859"/>
                    <a:pt x="306319" y="360819"/>
                    <a:pt x="317724" y="360819"/>
                  </a:cubicBezTo>
                  <a:cubicBezTo>
                    <a:pt x="329130" y="360819"/>
                    <a:pt x="338091" y="351859"/>
                    <a:pt x="338091" y="340456"/>
                  </a:cubicBezTo>
                  <a:cubicBezTo>
                    <a:pt x="338091" y="329054"/>
                    <a:pt x="328315" y="320094"/>
                    <a:pt x="317724" y="320094"/>
                  </a:cubicBezTo>
                  <a:moveTo>
                    <a:pt x="317724" y="355932"/>
                  </a:moveTo>
                  <a:cubicBezTo>
                    <a:pt x="308763" y="355932"/>
                    <a:pt x="301431" y="348601"/>
                    <a:pt x="301431" y="339642"/>
                  </a:cubicBezTo>
                  <a:cubicBezTo>
                    <a:pt x="301431" y="330683"/>
                    <a:pt x="308763" y="323352"/>
                    <a:pt x="317724" y="323352"/>
                  </a:cubicBezTo>
                  <a:cubicBezTo>
                    <a:pt x="326686" y="323352"/>
                    <a:pt x="333203" y="330683"/>
                    <a:pt x="333203" y="339642"/>
                  </a:cubicBezTo>
                  <a:cubicBezTo>
                    <a:pt x="333203" y="349416"/>
                    <a:pt x="325871" y="355932"/>
                    <a:pt x="317724" y="355932"/>
                  </a:cubicBezTo>
                </a:path>
              </a:pathLst>
            </a:custGeom>
            <a:grp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C9C405A-7AC4-7F79-4EB8-5EE4E0C5C630}"/>
                </a:ext>
              </a:extLst>
            </p:cNvPr>
            <p:cNvSpPr/>
            <p:nvPr/>
          </p:nvSpPr>
          <p:spPr>
            <a:xfrm>
              <a:off x="4869909" y="3608187"/>
              <a:ext cx="142568" cy="167784"/>
            </a:xfrm>
            <a:custGeom>
              <a:avLst/>
              <a:gdLst>
                <a:gd name="connsiteX0" fmla="*/ 142569 w 142568"/>
                <a:gd name="connsiteY0" fmla="*/ 100182 h 167784"/>
                <a:gd name="connsiteX1" fmla="*/ 142569 w 142568"/>
                <a:gd name="connsiteY1" fmla="*/ 0 h 167784"/>
                <a:gd name="connsiteX2" fmla="*/ 108352 w 142568"/>
                <a:gd name="connsiteY2" fmla="*/ 0 h 167784"/>
                <a:gd name="connsiteX3" fmla="*/ 108352 w 142568"/>
                <a:gd name="connsiteY3" fmla="*/ 102626 h 167784"/>
                <a:gd name="connsiteX4" fmla="*/ 100205 w 142568"/>
                <a:gd name="connsiteY4" fmla="*/ 127875 h 167784"/>
                <a:gd name="connsiteX5" fmla="*/ 71692 w 142568"/>
                <a:gd name="connsiteY5" fmla="*/ 138463 h 167784"/>
                <a:gd name="connsiteX6" fmla="*/ 43993 w 142568"/>
                <a:gd name="connsiteY6" fmla="*/ 127875 h 167784"/>
                <a:gd name="connsiteX7" fmla="*/ 35031 w 142568"/>
                <a:gd name="connsiteY7" fmla="*/ 100997 h 167784"/>
                <a:gd name="connsiteX8" fmla="*/ 35031 w 142568"/>
                <a:gd name="connsiteY8" fmla="*/ 0 h 167784"/>
                <a:gd name="connsiteX9" fmla="*/ 0 w 142568"/>
                <a:gd name="connsiteY9" fmla="*/ 0 h 167784"/>
                <a:gd name="connsiteX10" fmla="*/ 0 w 142568"/>
                <a:gd name="connsiteY10" fmla="*/ 104255 h 167784"/>
                <a:gd name="connsiteX11" fmla="*/ 16294 w 142568"/>
                <a:gd name="connsiteY11" fmla="*/ 150681 h 167784"/>
                <a:gd name="connsiteX12" fmla="*/ 70062 w 142568"/>
                <a:gd name="connsiteY12" fmla="*/ 167785 h 167784"/>
                <a:gd name="connsiteX13" fmla="*/ 125460 w 142568"/>
                <a:gd name="connsiteY13" fmla="*/ 149051 h 167784"/>
                <a:gd name="connsiteX14" fmla="*/ 142569 w 142568"/>
                <a:gd name="connsiteY14" fmla="*/ 100182 h 16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568" h="167784">
                  <a:moveTo>
                    <a:pt x="142569" y="100182"/>
                  </a:moveTo>
                  <a:lnTo>
                    <a:pt x="142569" y="0"/>
                  </a:lnTo>
                  <a:lnTo>
                    <a:pt x="108352" y="0"/>
                  </a:lnTo>
                  <a:lnTo>
                    <a:pt x="108352" y="102626"/>
                  </a:lnTo>
                  <a:cubicBezTo>
                    <a:pt x="108352" y="113214"/>
                    <a:pt x="105908" y="122173"/>
                    <a:pt x="100205" y="127875"/>
                  </a:cubicBezTo>
                  <a:cubicBezTo>
                    <a:pt x="94503" y="134391"/>
                    <a:pt x="84726" y="138463"/>
                    <a:pt x="71692" y="138463"/>
                  </a:cubicBezTo>
                  <a:cubicBezTo>
                    <a:pt x="60286" y="138463"/>
                    <a:pt x="49695" y="135205"/>
                    <a:pt x="43993" y="127875"/>
                  </a:cubicBezTo>
                  <a:cubicBezTo>
                    <a:pt x="38290" y="121359"/>
                    <a:pt x="35031" y="113214"/>
                    <a:pt x="35031" y="100997"/>
                  </a:cubicBezTo>
                  <a:lnTo>
                    <a:pt x="35031" y="0"/>
                  </a:lnTo>
                  <a:lnTo>
                    <a:pt x="0" y="0"/>
                  </a:lnTo>
                  <a:lnTo>
                    <a:pt x="0" y="104255"/>
                  </a:lnTo>
                  <a:cubicBezTo>
                    <a:pt x="0" y="123802"/>
                    <a:pt x="4888" y="140092"/>
                    <a:pt x="16294" y="150681"/>
                  </a:cubicBezTo>
                  <a:cubicBezTo>
                    <a:pt x="28514" y="162083"/>
                    <a:pt x="46437" y="167785"/>
                    <a:pt x="70062" y="167785"/>
                  </a:cubicBezTo>
                  <a:cubicBezTo>
                    <a:pt x="95317" y="167785"/>
                    <a:pt x="113240" y="161269"/>
                    <a:pt x="125460" y="149051"/>
                  </a:cubicBezTo>
                  <a:cubicBezTo>
                    <a:pt x="136866" y="136834"/>
                    <a:pt x="142569" y="120544"/>
                    <a:pt x="142569" y="100182"/>
                  </a:cubicBezTo>
                </a:path>
              </a:pathLst>
            </a:custGeom>
            <a:grp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AA6F992-CE75-BE94-D2E7-715273D042A7}"/>
                </a:ext>
              </a:extLst>
            </p:cNvPr>
            <p:cNvSpPr/>
            <p:nvPr/>
          </p:nvSpPr>
          <p:spPr>
            <a:xfrm>
              <a:off x="5055656" y="3607373"/>
              <a:ext cx="153974" cy="166155"/>
            </a:xfrm>
            <a:custGeom>
              <a:avLst/>
              <a:gdLst>
                <a:gd name="connsiteX0" fmla="*/ 153974 w 153974"/>
                <a:gd name="connsiteY0" fmla="*/ 165341 h 166155"/>
                <a:gd name="connsiteX1" fmla="*/ 153974 w 153974"/>
                <a:gd name="connsiteY1" fmla="*/ 815 h 166155"/>
                <a:gd name="connsiteX2" fmla="*/ 119758 w 153974"/>
                <a:gd name="connsiteY2" fmla="*/ 815 h 166155"/>
                <a:gd name="connsiteX3" fmla="*/ 119758 w 153974"/>
                <a:gd name="connsiteY3" fmla="*/ 84707 h 166155"/>
                <a:gd name="connsiteX4" fmla="*/ 120572 w 153974"/>
                <a:gd name="connsiteY4" fmla="*/ 109956 h 166155"/>
                <a:gd name="connsiteX5" fmla="*/ 119758 w 153974"/>
                <a:gd name="connsiteY5" fmla="*/ 109956 h 166155"/>
                <a:gd name="connsiteX6" fmla="*/ 104279 w 153974"/>
                <a:gd name="connsiteY6" fmla="*/ 87965 h 166155"/>
                <a:gd name="connsiteX7" fmla="*/ 35031 w 153974"/>
                <a:gd name="connsiteY7" fmla="*/ 0 h 166155"/>
                <a:gd name="connsiteX8" fmla="*/ 0 w 153974"/>
                <a:gd name="connsiteY8" fmla="*/ 0 h 166155"/>
                <a:gd name="connsiteX9" fmla="*/ 0 w 153974"/>
                <a:gd name="connsiteY9" fmla="*/ 165341 h 166155"/>
                <a:gd name="connsiteX10" fmla="*/ 34216 w 153974"/>
                <a:gd name="connsiteY10" fmla="*/ 165341 h 166155"/>
                <a:gd name="connsiteX11" fmla="*/ 34216 w 153974"/>
                <a:gd name="connsiteY11" fmla="*/ 74933 h 166155"/>
                <a:gd name="connsiteX12" fmla="*/ 33402 w 153974"/>
                <a:gd name="connsiteY12" fmla="*/ 52127 h 166155"/>
                <a:gd name="connsiteX13" fmla="*/ 34216 w 153974"/>
                <a:gd name="connsiteY13" fmla="*/ 52127 h 166155"/>
                <a:gd name="connsiteX14" fmla="*/ 49695 w 153974"/>
                <a:gd name="connsiteY14" fmla="*/ 74119 h 166155"/>
                <a:gd name="connsiteX15" fmla="*/ 121387 w 153974"/>
                <a:gd name="connsiteY15" fmla="*/ 166156 h 166155"/>
                <a:gd name="connsiteX16" fmla="*/ 153974 w 153974"/>
                <a:gd name="connsiteY16" fmla="*/ 166156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974" h="166155">
                  <a:moveTo>
                    <a:pt x="153974" y="165341"/>
                  </a:moveTo>
                  <a:lnTo>
                    <a:pt x="153974" y="815"/>
                  </a:lnTo>
                  <a:lnTo>
                    <a:pt x="119758" y="815"/>
                  </a:lnTo>
                  <a:lnTo>
                    <a:pt x="119758" y="84707"/>
                  </a:lnTo>
                  <a:cubicBezTo>
                    <a:pt x="119758" y="92037"/>
                    <a:pt x="119758" y="102626"/>
                    <a:pt x="120572" y="109956"/>
                  </a:cubicBezTo>
                  <a:lnTo>
                    <a:pt x="119758" y="109956"/>
                  </a:lnTo>
                  <a:cubicBezTo>
                    <a:pt x="114870" y="103440"/>
                    <a:pt x="110796" y="96924"/>
                    <a:pt x="104279" y="87965"/>
                  </a:cubicBezTo>
                  <a:lnTo>
                    <a:pt x="35031" y="0"/>
                  </a:lnTo>
                  <a:lnTo>
                    <a:pt x="0" y="0"/>
                  </a:lnTo>
                  <a:lnTo>
                    <a:pt x="0" y="165341"/>
                  </a:lnTo>
                  <a:lnTo>
                    <a:pt x="34216" y="165341"/>
                  </a:lnTo>
                  <a:lnTo>
                    <a:pt x="34216" y="74933"/>
                  </a:lnTo>
                  <a:cubicBezTo>
                    <a:pt x="34216" y="67603"/>
                    <a:pt x="34216" y="57829"/>
                    <a:pt x="33402" y="52127"/>
                  </a:cubicBezTo>
                  <a:lnTo>
                    <a:pt x="34216" y="52127"/>
                  </a:lnTo>
                  <a:cubicBezTo>
                    <a:pt x="39105" y="59458"/>
                    <a:pt x="43993" y="65974"/>
                    <a:pt x="49695" y="74119"/>
                  </a:cubicBezTo>
                  <a:lnTo>
                    <a:pt x="121387" y="166156"/>
                  </a:lnTo>
                  <a:lnTo>
                    <a:pt x="153974" y="166156"/>
                  </a:lnTo>
                  <a:close/>
                </a:path>
              </a:pathLst>
            </a:custGeom>
            <a:grpFill/>
            <a:ln w="813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E77FE28-0ACE-AEB9-96AF-E21970305438}"/>
                </a:ext>
              </a:extLst>
            </p:cNvPr>
            <p:cNvSpPr/>
            <p:nvPr/>
          </p:nvSpPr>
          <p:spPr>
            <a:xfrm>
              <a:off x="5256066" y="3608187"/>
              <a:ext cx="34216" cy="165341"/>
            </a:xfrm>
            <a:custGeom>
              <a:avLst/>
              <a:gdLst>
                <a:gd name="connsiteX0" fmla="*/ 0 w 34216"/>
                <a:gd name="connsiteY0" fmla="*/ 0 h 165341"/>
                <a:gd name="connsiteX1" fmla="*/ 34216 w 34216"/>
                <a:gd name="connsiteY1" fmla="*/ 0 h 165341"/>
                <a:gd name="connsiteX2" fmla="*/ 34216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6" y="0"/>
                  </a:lnTo>
                  <a:lnTo>
                    <a:pt x="34216" y="165341"/>
                  </a:lnTo>
                  <a:lnTo>
                    <a:pt x="0" y="165341"/>
                  </a:lnTo>
                  <a:close/>
                </a:path>
              </a:pathLst>
            </a:custGeom>
            <a:grpFill/>
            <a:ln w="813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DFFAC6E-9EDC-E98B-84D5-362DD6BD86E9}"/>
                </a:ext>
              </a:extLst>
            </p:cNvPr>
            <p:cNvSpPr/>
            <p:nvPr/>
          </p:nvSpPr>
          <p:spPr>
            <a:xfrm>
              <a:off x="5307391" y="3607373"/>
              <a:ext cx="167008" cy="166155"/>
            </a:xfrm>
            <a:custGeom>
              <a:avLst/>
              <a:gdLst>
                <a:gd name="connsiteX0" fmla="*/ 167009 w 167008"/>
                <a:gd name="connsiteY0" fmla="*/ 815 h 166155"/>
                <a:gd name="connsiteX1" fmla="*/ 131978 w 167008"/>
                <a:gd name="connsiteY1" fmla="*/ 815 h 166155"/>
                <a:gd name="connsiteX2" fmla="*/ 94503 w 167008"/>
                <a:gd name="connsiteY2" fmla="*/ 89594 h 166155"/>
                <a:gd name="connsiteX3" fmla="*/ 83097 w 167008"/>
                <a:gd name="connsiteY3" fmla="*/ 118915 h 166155"/>
                <a:gd name="connsiteX4" fmla="*/ 82283 w 167008"/>
                <a:gd name="connsiteY4" fmla="*/ 118915 h 166155"/>
                <a:gd name="connsiteX5" fmla="*/ 70877 w 167008"/>
                <a:gd name="connsiteY5" fmla="*/ 87965 h 166155"/>
                <a:gd name="connsiteX6" fmla="*/ 37475 w 167008"/>
                <a:gd name="connsiteY6" fmla="*/ 0 h 166155"/>
                <a:gd name="connsiteX7" fmla="*/ 0 w 167008"/>
                <a:gd name="connsiteY7" fmla="*/ 0 h 166155"/>
                <a:gd name="connsiteX8" fmla="*/ 67618 w 167008"/>
                <a:gd name="connsiteY8" fmla="*/ 166156 h 166155"/>
                <a:gd name="connsiteX9" fmla="*/ 92873 w 167008"/>
                <a:gd name="connsiteY9" fmla="*/ 166156 h 166155"/>
                <a:gd name="connsiteX10" fmla="*/ 167009 w 167008"/>
                <a:gd name="connsiteY10" fmla="*/ 815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08" h="166155">
                  <a:moveTo>
                    <a:pt x="167009" y="815"/>
                  </a:moveTo>
                  <a:lnTo>
                    <a:pt x="131978" y="815"/>
                  </a:lnTo>
                  <a:lnTo>
                    <a:pt x="94503" y="89594"/>
                  </a:lnTo>
                  <a:cubicBezTo>
                    <a:pt x="89615" y="100997"/>
                    <a:pt x="86356" y="109956"/>
                    <a:pt x="83097" y="118915"/>
                  </a:cubicBezTo>
                  <a:lnTo>
                    <a:pt x="82283" y="118915"/>
                  </a:lnTo>
                  <a:cubicBezTo>
                    <a:pt x="79024" y="109956"/>
                    <a:pt x="74950" y="99368"/>
                    <a:pt x="70877" y="87965"/>
                  </a:cubicBezTo>
                  <a:lnTo>
                    <a:pt x="37475" y="0"/>
                  </a:lnTo>
                  <a:lnTo>
                    <a:pt x="0" y="0"/>
                  </a:lnTo>
                  <a:lnTo>
                    <a:pt x="67618" y="166156"/>
                  </a:lnTo>
                  <a:lnTo>
                    <a:pt x="92873" y="166156"/>
                  </a:lnTo>
                  <a:lnTo>
                    <a:pt x="167009" y="815"/>
                  </a:lnTo>
                  <a:close/>
                </a:path>
              </a:pathLst>
            </a:custGeom>
            <a:grp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6C653A1-8B12-0C35-17A8-D501591C2BAD}"/>
                </a:ext>
              </a:extLst>
            </p:cNvPr>
            <p:cNvSpPr/>
            <p:nvPr/>
          </p:nvSpPr>
          <p:spPr>
            <a:xfrm>
              <a:off x="5493953"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6356 w 95317"/>
                <a:gd name="connsiteY4" fmla="*/ 94481 h 164526"/>
                <a:gd name="connsiteX5" fmla="*/ 86356 w 95317"/>
                <a:gd name="connsiteY5" fmla="*/ 65974 h 164526"/>
                <a:gd name="connsiteX6" fmla="*/ 34216 w 95317"/>
                <a:gd name="connsiteY6" fmla="*/ 65974 h 164526"/>
                <a:gd name="connsiteX7" fmla="*/ 34216 w 95317"/>
                <a:gd name="connsiteY7" fmla="*/ 27693 h 164526"/>
                <a:gd name="connsiteX8" fmla="*/ 86356 w 95317"/>
                <a:gd name="connsiteY8" fmla="*/ 27693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6356" y="94481"/>
                  </a:lnTo>
                  <a:lnTo>
                    <a:pt x="86356" y="65974"/>
                  </a:lnTo>
                  <a:lnTo>
                    <a:pt x="34216" y="65974"/>
                  </a:lnTo>
                  <a:lnTo>
                    <a:pt x="34216" y="27693"/>
                  </a:lnTo>
                  <a:lnTo>
                    <a:pt x="86356" y="27693"/>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2A8A8285-AE0B-D4A6-57BE-6F1A250EDFBD}"/>
                </a:ext>
              </a:extLst>
            </p:cNvPr>
            <p:cNvSpPr/>
            <p:nvPr/>
          </p:nvSpPr>
          <p:spPr>
            <a:xfrm>
              <a:off x="5626745" y="3608187"/>
              <a:ext cx="127089" cy="165341"/>
            </a:xfrm>
            <a:custGeom>
              <a:avLst/>
              <a:gdLst>
                <a:gd name="connsiteX0" fmla="*/ 127090 w 127089"/>
                <a:gd name="connsiteY0" fmla="*/ 164527 h 165341"/>
                <a:gd name="connsiteX1" fmla="*/ 78209 w 127089"/>
                <a:gd name="connsiteY1" fmla="*/ 89594 h 165341"/>
                <a:gd name="connsiteX2" fmla="*/ 78209 w 127089"/>
                <a:gd name="connsiteY2" fmla="*/ 89594 h 165341"/>
                <a:gd name="connsiteX3" fmla="*/ 108352 w 127089"/>
                <a:gd name="connsiteY3" fmla="*/ 47240 h 165341"/>
                <a:gd name="connsiteX4" fmla="*/ 48066 w 127089"/>
                <a:gd name="connsiteY4" fmla="*/ 0 h 165341"/>
                <a:gd name="connsiteX5" fmla="*/ 0 w 127089"/>
                <a:gd name="connsiteY5" fmla="*/ 0 h 165341"/>
                <a:gd name="connsiteX6" fmla="*/ 0 w 127089"/>
                <a:gd name="connsiteY6" fmla="*/ 165341 h 165341"/>
                <a:gd name="connsiteX7" fmla="*/ 34217 w 127089"/>
                <a:gd name="connsiteY7" fmla="*/ 165341 h 165341"/>
                <a:gd name="connsiteX8" fmla="*/ 34217 w 127089"/>
                <a:gd name="connsiteY8" fmla="*/ 101811 h 165341"/>
                <a:gd name="connsiteX9" fmla="*/ 47251 w 127089"/>
                <a:gd name="connsiteY9" fmla="*/ 101811 h 165341"/>
                <a:gd name="connsiteX10" fmla="*/ 87985 w 127089"/>
                <a:gd name="connsiteY10" fmla="*/ 165341 h 165341"/>
                <a:gd name="connsiteX11" fmla="*/ 127090 w 127089"/>
                <a:gd name="connsiteY11" fmla="*/ 165341 h 165341"/>
                <a:gd name="connsiteX12" fmla="*/ 74136 w 127089"/>
                <a:gd name="connsiteY12" fmla="*/ 50498 h 165341"/>
                <a:gd name="connsiteX13" fmla="*/ 48881 w 127089"/>
                <a:gd name="connsiteY13" fmla="*/ 75747 h 165341"/>
                <a:gd name="connsiteX14" fmla="*/ 34217 w 127089"/>
                <a:gd name="connsiteY14" fmla="*/ 75747 h 165341"/>
                <a:gd name="connsiteX15" fmla="*/ 34217 w 127089"/>
                <a:gd name="connsiteY15" fmla="*/ 28507 h 165341"/>
                <a:gd name="connsiteX16" fmla="*/ 48881 w 127089"/>
                <a:gd name="connsiteY16" fmla="*/ 28507 h 165341"/>
                <a:gd name="connsiteX17" fmla="*/ 74136 w 127089"/>
                <a:gd name="connsiteY17" fmla="*/ 50498 h 16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089" h="165341">
                  <a:moveTo>
                    <a:pt x="127090" y="164527"/>
                  </a:moveTo>
                  <a:cubicBezTo>
                    <a:pt x="101835" y="122173"/>
                    <a:pt x="86356" y="94481"/>
                    <a:pt x="78209" y="89594"/>
                  </a:cubicBezTo>
                  <a:lnTo>
                    <a:pt x="78209" y="89594"/>
                  </a:lnTo>
                  <a:cubicBezTo>
                    <a:pt x="93688" y="83078"/>
                    <a:pt x="108352" y="68417"/>
                    <a:pt x="108352" y="47240"/>
                  </a:cubicBezTo>
                  <a:cubicBezTo>
                    <a:pt x="108352" y="21991"/>
                    <a:pt x="92059" y="0"/>
                    <a:pt x="48066" y="0"/>
                  </a:cubicBezTo>
                  <a:lnTo>
                    <a:pt x="0" y="0"/>
                  </a:lnTo>
                  <a:lnTo>
                    <a:pt x="0" y="165341"/>
                  </a:lnTo>
                  <a:lnTo>
                    <a:pt x="34217" y="165341"/>
                  </a:lnTo>
                  <a:lnTo>
                    <a:pt x="34217" y="101811"/>
                  </a:lnTo>
                  <a:lnTo>
                    <a:pt x="47251" y="101811"/>
                  </a:lnTo>
                  <a:cubicBezTo>
                    <a:pt x="52954" y="104255"/>
                    <a:pt x="63545" y="122988"/>
                    <a:pt x="87985" y="165341"/>
                  </a:cubicBezTo>
                  <a:lnTo>
                    <a:pt x="127090" y="165341"/>
                  </a:lnTo>
                  <a:close/>
                  <a:moveTo>
                    <a:pt x="74136" y="50498"/>
                  </a:moveTo>
                  <a:cubicBezTo>
                    <a:pt x="74136" y="65159"/>
                    <a:pt x="63545" y="75747"/>
                    <a:pt x="48881" y="75747"/>
                  </a:cubicBezTo>
                  <a:lnTo>
                    <a:pt x="34217" y="75747"/>
                  </a:lnTo>
                  <a:lnTo>
                    <a:pt x="34217" y="28507"/>
                  </a:lnTo>
                  <a:lnTo>
                    <a:pt x="48881" y="28507"/>
                  </a:lnTo>
                  <a:cubicBezTo>
                    <a:pt x="65174" y="28507"/>
                    <a:pt x="74136" y="38281"/>
                    <a:pt x="74136" y="50498"/>
                  </a:cubicBezTo>
                </a:path>
              </a:pathLst>
            </a:custGeom>
            <a:grp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E681F8B-88D7-CC10-AD93-FAE4E523A695}"/>
                </a:ext>
              </a:extLst>
            </p:cNvPr>
            <p:cNvSpPr/>
            <p:nvPr/>
          </p:nvSpPr>
          <p:spPr>
            <a:xfrm>
              <a:off x="5762796" y="3606558"/>
              <a:ext cx="111610" cy="170228"/>
            </a:xfrm>
            <a:custGeom>
              <a:avLst/>
              <a:gdLst>
                <a:gd name="connsiteX0" fmla="*/ 111611 w 111610"/>
                <a:gd name="connsiteY0" fmla="*/ 119730 h 170228"/>
                <a:gd name="connsiteX1" fmla="*/ 40734 w 111610"/>
                <a:gd name="connsiteY1" fmla="*/ 41539 h 170228"/>
                <a:gd name="connsiteX2" fmla="*/ 62730 w 111610"/>
                <a:gd name="connsiteY2" fmla="*/ 26878 h 170228"/>
                <a:gd name="connsiteX3" fmla="*/ 101835 w 111610"/>
                <a:gd name="connsiteY3" fmla="*/ 39096 h 170228"/>
                <a:gd name="connsiteX4" fmla="*/ 102649 w 111610"/>
                <a:gd name="connsiteY4" fmla="*/ 9774 h 170228"/>
                <a:gd name="connsiteX5" fmla="*/ 61101 w 111610"/>
                <a:gd name="connsiteY5" fmla="*/ 0 h 170228"/>
                <a:gd name="connsiteX6" fmla="*/ 4888 w 111610"/>
                <a:gd name="connsiteY6" fmla="*/ 47241 h 170228"/>
                <a:gd name="connsiteX7" fmla="*/ 15479 w 111610"/>
                <a:gd name="connsiteY7" fmla="*/ 76562 h 170228"/>
                <a:gd name="connsiteX8" fmla="*/ 75765 w 111610"/>
                <a:gd name="connsiteY8" fmla="*/ 125432 h 170228"/>
                <a:gd name="connsiteX9" fmla="*/ 50510 w 111610"/>
                <a:gd name="connsiteY9" fmla="*/ 142536 h 170228"/>
                <a:gd name="connsiteX10" fmla="*/ 13035 w 111610"/>
                <a:gd name="connsiteY10" fmla="*/ 129504 h 170228"/>
                <a:gd name="connsiteX11" fmla="*/ 0 w 111610"/>
                <a:gd name="connsiteY11" fmla="*/ 154753 h 170228"/>
                <a:gd name="connsiteX12" fmla="*/ 52954 w 111610"/>
                <a:gd name="connsiteY12" fmla="*/ 170228 h 170228"/>
                <a:gd name="connsiteX13" fmla="*/ 111611 w 111610"/>
                <a:gd name="connsiteY13" fmla="*/ 119730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70228">
                  <a:moveTo>
                    <a:pt x="111611" y="119730"/>
                  </a:moveTo>
                  <a:cubicBezTo>
                    <a:pt x="111611" y="67603"/>
                    <a:pt x="40734" y="70861"/>
                    <a:pt x="40734" y="41539"/>
                  </a:cubicBezTo>
                  <a:cubicBezTo>
                    <a:pt x="40734" y="31765"/>
                    <a:pt x="50510" y="26878"/>
                    <a:pt x="62730" y="26878"/>
                  </a:cubicBezTo>
                  <a:cubicBezTo>
                    <a:pt x="76580" y="26878"/>
                    <a:pt x="87985" y="31765"/>
                    <a:pt x="101835" y="39096"/>
                  </a:cubicBezTo>
                  <a:lnTo>
                    <a:pt x="102649" y="9774"/>
                  </a:lnTo>
                  <a:cubicBezTo>
                    <a:pt x="92873" y="4072"/>
                    <a:pt x="78209" y="0"/>
                    <a:pt x="61101" y="0"/>
                  </a:cubicBezTo>
                  <a:cubicBezTo>
                    <a:pt x="24440" y="0"/>
                    <a:pt x="4888" y="21991"/>
                    <a:pt x="4888" y="47241"/>
                  </a:cubicBezTo>
                  <a:cubicBezTo>
                    <a:pt x="4888" y="60272"/>
                    <a:pt x="8962" y="69232"/>
                    <a:pt x="15479" y="76562"/>
                  </a:cubicBezTo>
                  <a:cubicBezTo>
                    <a:pt x="35846" y="99368"/>
                    <a:pt x="75765" y="103440"/>
                    <a:pt x="75765" y="125432"/>
                  </a:cubicBezTo>
                  <a:cubicBezTo>
                    <a:pt x="75765" y="137649"/>
                    <a:pt x="62730" y="142536"/>
                    <a:pt x="50510" y="142536"/>
                  </a:cubicBezTo>
                  <a:cubicBezTo>
                    <a:pt x="35846" y="142536"/>
                    <a:pt x="22811" y="136834"/>
                    <a:pt x="13035" y="129504"/>
                  </a:cubicBezTo>
                  <a:lnTo>
                    <a:pt x="0" y="154753"/>
                  </a:lnTo>
                  <a:cubicBezTo>
                    <a:pt x="12220" y="162898"/>
                    <a:pt x="28514" y="170228"/>
                    <a:pt x="52954" y="170228"/>
                  </a:cubicBezTo>
                  <a:cubicBezTo>
                    <a:pt x="84726" y="168599"/>
                    <a:pt x="111611" y="149866"/>
                    <a:pt x="111611" y="119730"/>
                  </a:cubicBezTo>
                </a:path>
              </a:pathLst>
            </a:custGeom>
            <a:grp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20CB24-21FA-BB54-6566-9FB40794624F}"/>
                </a:ext>
              </a:extLst>
            </p:cNvPr>
            <p:cNvSpPr/>
            <p:nvPr/>
          </p:nvSpPr>
          <p:spPr>
            <a:xfrm>
              <a:off x="5902106" y="3608187"/>
              <a:ext cx="34216" cy="165341"/>
            </a:xfrm>
            <a:custGeom>
              <a:avLst/>
              <a:gdLst>
                <a:gd name="connsiteX0" fmla="*/ 0 w 34216"/>
                <a:gd name="connsiteY0" fmla="*/ 0 h 165341"/>
                <a:gd name="connsiteX1" fmla="*/ 34217 w 34216"/>
                <a:gd name="connsiteY1" fmla="*/ 0 h 165341"/>
                <a:gd name="connsiteX2" fmla="*/ 34217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7" y="0"/>
                  </a:lnTo>
                  <a:lnTo>
                    <a:pt x="34217" y="165341"/>
                  </a:lnTo>
                  <a:lnTo>
                    <a:pt x="0" y="165341"/>
                  </a:lnTo>
                  <a:close/>
                </a:path>
              </a:pathLst>
            </a:custGeom>
            <a:grp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4840BE1-E923-0031-5B07-50E63CB2F4FE}"/>
                </a:ext>
              </a:extLst>
            </p:cNvPr>
            <p:cNvSpPr/>
            <p:nvPr/>
          </p:nvSpPr>
          <p:spPr>
            <a:xfrm>
              <a:off x="5960763" y="3608187"/>
              <a:ext cx="135236" cy="164526"/>
            </a:xfrm>
            <a:custGeom>
              <a:avLst/>
              <a:gdLst>
                <a:gd name="connsiteX0" fmla="*/ 135237 w 135236"/>
                <a:gd name="connsiteY0" fmla="*/ 0 h 164526"/>
                <a:gd name="connsiteX1" fmla="*/ 0 w 135236"/>
                <a:gd name="connsiteY1" fmla="*/ 0 h 164526"/>
                <a:gd name="connsiteX2" fmla="*/ 0 w 135236"/>
                <a:gd name="connsiteY2" fmla="*/ 27693 h 164526"/>
                <a:gd name="connsiteX3" fmla="*/ 48066 w 135236"/>
                <a:gd name="connsiteY3" fmla="*/ 27693 h 164526"/>
                <a:gd name="connsiteX4" fmla="*/ 48066 w 135236"/>
                <a:gd name="connsiteY4" fmla="*/ 164527 h 164526"/>
                <a:gd name="connsiteX5" fmla="*/ 83097 w 135236"/>
                <a:gd name="connsiteY5" fmla="*/ 164527 h 164526"/>
                <a:gd name="connsiteX6" fmla="*/ 83097 w 135236"/>
                <a:gd name="connsiteY6" fmla="*/ 27693 h 164526"/>
                <a:gd name="connsiteX7" fmla="*/ 127090 w 135236"/>
                <a:gd name="connsiteY7"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36" h="164526">
                  <a:moveTo>
                    <a:pt x="135237" y="0"/>
                  </a:moveTo>
                  <a:lnTo>
                    <a:pt x="0" y="0"/>
                  </a:lnTo>
                  <a:lnTo>
                    <a:pt x="0" y="27693"/>
                  </a:lnTo>
                  <a:lnTo>
                    <a:pt x="48066" y="27693"/>
                  </a:lnTo>
                  <a:lnTo>
                    <a:pt x="48066" y="164527"/>
                  </a:lnTo>
                  <a:lnTo>
                    <a:pt x="83097" y="164527"/>
                  </a:lnTo>
                  <a:lnTo>
                    <a:pt x="83097" y="27693"/>
                  </a:lnTo>
                  <a:lnTo>
                    <a:pt x="127090" y="27693"/>
                  </a:lnTo>
                  <a:close/>
                </a:path>
              </a:pathLst>
            </a:custGeom>
            <a:grp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9845F1B-EA1E-07D5-6847-968F871AC2A7}"/>
                </a:ext>
              </a:extLst>
            </p:cNvPr>
            <p:cNvSpPr/>
            <p:nvPr/>
          </p:nvSpPr>
          <p:spPr>
            <a:xfrm>
              <a:off x="6097629" y="3608187"/>
              <a:ext cx="149085" cy="164526"/>
            </a:xfrm>
            <a:custGeom>
              <a:avLst/>
              <a:gdLst>
                <a:gd name="connsiteX0" fmla="*/ 149086 w 149085"/>
                <a:gd name="connsiteY0" fmla="*/ 0 h 164526"/>
                <a:gd name="connsiteX1" fmla="*/ 113240 w 149085"/>
                <a:gd name="connsiteY1" fmla="*/ 0 h 164526"/>
                <a:gd name="connsiteX2" fmla="*/ 87985 w 149085"/>
                <a:gd name="connsiteY2" fmla="*/ 46426 h 164526"/>
                <a:gd name="connsiteX3" fmla="*/ 75765 w 149085"/>
                <a:gd name="connsiteY3" fmla="*/ 70046 h 164526"/>
                <a:gd name="connsiteX4" fmla="*/ 74950 w 149085"/>
                <a:gd name="connsiteY4" fmla="*/ 70046 h 164526"/>
                <a:gd name="connsiteX5" fmla="*/ 62730 w 149085"/>
                <a:gd name="connsiteY5" fmla="*/ 46426 h 164526"/>
                <a:gd name="connsiteX6" fmla="*/ 37475 w 149085"/>
                <a:gd name="connsiteY6" fmla="*/ 0 h 164526"/>
                <a:gd name="connsiteX7" fmla="*/ 0 w 149085"/>
                <a:gd name="connsiteY7" fmla="*/ 0 h 164526"/>
                <a:gd name="connsiteX8" fmla="*/ 57027 w 149085"/>
                <a:gd name="connsiteY8" fmla="*/ 99368 h 164526"/>
                <a:gd name="connsiteX9" fmla="*/ 57027 w 149085"/>
                <a:gd name="connsiteY9" fmla="*/ 164527 h 164526"/>
                <a:gd name="connsiteX10" fmla="*/ 91244 w 149085"/>
                <a:gd name="connsiteY10" fmla="*/ 164527 h 164526"/>
                <a:gd name="connsiteX11" fmla="*/ 91244 w 149085"/>
                <a:gd name="connsiteY11" fmla="*/ 99368 h 164526"/>
                <a:gd name="connsiteX12" fmla="*/ 149086 w 149085"/>
                <a:gd name="connsiteY12" fmla="*/ 0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085" h="164526">
                  <a:moveTo>
                    <a:pt x="149086" y="0"/>
                  </a:moveTo>
                  <a:lnTo>
                    <a:pt x="113240" y="0"/>
                  </a:lnTo>
                  <a:lnTo>
                    <a:pt x="87985" y="46426"/>
                  </a:lnTo>
                  <a:cubicBezTo>
                    <a:pt x="83912" y="53756"/>
                    <a:pt x="79838" y="61901"/>
                    <a:pt x="75765" y="70046"/>
                  </a:cubicBezTo>
                  <a:lnTo>
                    <a:pt x="74950" y="70046"/>
                  </a:lnTo>
                  <a:cubicBezTo>
                    <a:pt x="71692" y="62716"/>
                    <a:pt x="66803" y="52942"/>
                    <a:pt x="62730" y="46426"/>
                  </a:cubicBezTo>
                  <a:lnTo>
                    <a:pt x="37475" y="0"/>
                  </a:lnTo>
                  <a:lnTo>
                    <a:pt x="0" y="0"/>
                  </a:lnTo>
                  <a:lnTo>
                    <a:pt x="57027" y="99368"/>
                  </a:lnTo>
                  <a:lnTo>
                    <a:pt x="57027" y="164527"/>
                  </a:lnTo>
                  <a:lnTo>
                    <a:pt x="91244" y="164527"/>
                  </a:lnTo>
                  <a:lnTo>
                    <a:pt x="91244" y="99368"/>
                  </a:lnTo>
                  <a:lnTo>
                    <a:pt x="149086" y="0"/>
                  </a:lnTo>
                  <a:close/>
                </a:path>
              </a:pathLst>
            </a:custGeom>
            <a:grp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AAEAE9C-B6AB-7D54-0347-07BDE4249ACD}"/>
                </a:ext>
              </a:extLst>
            </p:cNvPr>
            <p:cNvSpPr/>
            <p:nvPr/>
          </p:nvSpPr>
          <p:spPr>
            <a:xfrm>
              <a:off x="6313519" y="3606558"/>
              <a:ext cx="170267" cy="170228"/>
            </a:xfrm>
            <a:custGeom>
              <a:avLst/>
              <a:gdLst>
                <a:gd name="connsiteX0" fmla="*/ 170268 w 170267"/>
                <a:gd name="connsiteY0" fmla="*/ 83893 h 170228"/>
                <a:gd name="connsiteX1" fmla="*/ 149086 w 170267"/>
                <a:gd name="connsiteY1" fmla="*/ 25249 h 170228"/>
                <a:gd name="connsiteX2" fmla="*/ 84726 w 170267"/>
                <a:gd name="connsiteY2" fmla="*/ 0 h 170228"/>
                <a:gd name="connsiteX3" fmla="*/ 23626 w 170267"/>
                <a:gd name="connsiteY3" fmla="*/ 24435 h 170228"/>
                <a:gd name="connsiteX4" fmla="*/ 0 w 170267"/>
                <a:gd name="connsiteY4" fmla="*/ 86336 h 170228"/>
                <a:gd name="connsiteX5" fmla="*/ 26070 w 170267"/>
                <a:gd name="connsiteY5" fmla="*/ 149866 h 170228"/>
                <a:gd name="connsiteX6" fmla="*/ 84726 w 170267"/>
                <a:gd name="connsiteY6" fmla="*/ 170228 h 170228"/>
                <a:gd name="connsiteX7" fmla="*/ 146642 w 170267"/>
                <a:gd name="connsiteY7" fmla="*/ 145794 h 170228"/>
                <a:gd name="connsiteX8" fmla="*/ 170268 w 170267"/>
                <a:gd name="connsiteY8" fmla="*/ 83893 h 170228"/>
                <a:gd name="connsiteX9" fmla="*/ 134422 w 170267"/>
                <a:gd name="connsiteY9" fmla="*/ 84707 h 170228"/>
                <a:gd name="connsiteX10" fmla="*/ 85541 w 170267"/>
                <a:gd name="connsiteY10" fmla="*/ 141721 h 170228"/>
                <a:gd name="connsiteX11" fmla="*/ 35846 w 170267"/>
                <a:gd name="connsiteY11" fmla="*/ 84707 h 170228"/>
                <a:gd name="connsiteX12" fmla="*/ 85541 w 170267"/>
                <a:gd name="connsiteY12" fmla="*/ 27693 h 170228"/>
                <a:gd name="connsiteX13" fmla="*/ 134422 w 170267"/>
                <a:gd name="connsiteY13" fmla="*/ 84707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67" h="170228">
                  <a:moveTo>
                    <a:pt x="170268" y="83893"/>
                  </a:moveTo>
                  <a:cubicBezTo>
                    <a:pt x="170268" y="61087"/>
                    <a:pt x="162936" y="39910"/>
                    <a:pt x="149086" y="25249"/>
                  </a:cubicBezTo>
                  <a:cubicBezTo>
                    <a:pt x="134422" y="8959"/>
                    <a:pt x="111611" y="0"/>
                    <a:pt x="84726" y="0"/>
                  </a:cubicBezTo>
                  <a:cubicBezTo>
                    <a:pt x="59471" y="0"/>
                    <a:pt x="38290" y="8959"/>
                    <a:pt x="23626" y="24435"/>
                  </a:cubicBezTo>
                  <a:cubicBezTo>
                    <a:pt x="8147" y="39910"/>
                    <a:pt x="0" y="61901"/>
                    <a:pt x="0" y="86336"/>
                  </a:cubicBezTo>
                  <a:cubicBezTo>
                    <a:pt x="0" y="111585"/>
                    <a:pt x="8961" y="134391"/>
                    <a:pt x="26070" y="149866"/>
                  </a:cubicBezTo>
                  <a:cubicBezTo>
                    <a:pt x="40734" y="162898"/>
                    <a:pt x="61101" y="170228"/>
                    <a:pt x="84726" y="170228"/>
                  </a:cubicBezTo>
                  <a:cubicBezTo>
                    <a:pt x="110796" y="170228"/>
                    <a:pt x="131978" y="161269"/>
                    <a:pt x="146642" y="145794"/>
                  </a:cubicBezTo>
                  <a:cubicBezTo>
                    <a:pt x="162121" y="129504"/>
                    <a:pt x="170268" y="107513"/>
                    <a:pt x="170268" y="83893"/>
                  </a:cubicBezTo>
                  <a:moveTo>
                    <a:pt x="134422" y="84707"/>
                  </a:moveTo>
                  <a:cubicBezTo>
                    <a:pt x="134422" y="120545"/>
                    <a:pt x="114055" y="141721"/>
                    <a:pt x="85541" y="141721"/>
                  </a:cubicBezTo>
                  <a:cubicBezTo>
                    <a:pt x="57027" y="141721"/>
                    <a:pt x="35846" y="121359"/>
                    <a:pt x="35846" y="84707"/>
                  </a:cubicBezTo>
                  <a:cubicBezTo>
                    <a:pt x="35846" y="48869"/>
                    <a:pt x="57027" y="27693"/>
                    <a:pt x="85541" y="27693"/>
                  </a:cubicBezTo>
                  <a:cubicBezTo>
                    <a:pt x="114055" y="27693"/>
                    <a:pt x="134422" y="48869"/>
                    <a:pt x="134422" y="84707"/>
                  </a:cubicBezTo>
                </a:path>
              </a:pathLst>
            </a:custGeom>
            <a:grp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59F322D-04C6-E7FC-C15B-1B2FDAED3EE4}"/>
                </a:ext>
              </a:extLst>
            </p:cNvPr>
            <p:cNvSpPr/>
            <p:nvPr/>
          </p:nvSpPr>
          <p:spPr>
            <a:xfrm>
              <a:off x="6515559" y="3608187"/>
              <a:ext cx="96131" cy="164526"/>
            </a:xfrm>
            <a:custGeom>
              <a:avLst/>
              <a:gdLst>
                <a:gd name="connsiteX0" fmla="*/ 96132 w 96131"/>
                <a:gd name="connsiteY0" fmla="*/ 0 h 164526"/>
                <a:gd name="connsiteX1" fmla="*/ 0 w 96131"/>
                <a:gd name="connsiteY1" fmla="*/ 0 h 164526"/>
                <a:gd name="connsiteX2" fmla="*/ 0 w 96131"/>
                <a:gd name="connsiteY2" fmla="*/ 164527 h 164526"/>
                <a:gd name="connsiteX3" fmla="*/ 34217 w 96131"/>
                <a:gd name="connsiteY3" fmla="*/ 164527 h 164526"/>
                <a:gd name="connsiteX4" fmla="*/ 34217 w 96131"/>
                <a:gd name="connsiteY4" fmla="*/ 95295 h 164526"/>
                <a:gd name="connsiteX5" fmla="*/ 87171 w 96131"/>
                <a:gd name="connsiteY5" fmla="*/ 95295 h 164526"/>
                <a:gd name="connsiteX6" fmla="*/ 86356 w 96131"/>
                <a:gd name="connsiteY6" fmla="*/ 66788 h 164526"/>
                <a:gd name="connsiteX7" fmla="*/ 34217 w 96131"/>
                <a:gd name="connsiteY7" fmla="*/ 66788 h 164526"/>
                <a:gd name="connsiteX8" fmla="*/ 34217 w 96131"/>
                <a:gd name="connsiteY8" fmla="*/ 27693 h 164526"/>
                <a:gd name="connsiteX9" fmla="*/ 87171 w 96131"/>
                <a:gd name="connsiteY9"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131" h="164526">
                  <a:moveTo>
                    <a:pt x="96132" y="0"/>
                  </a:moveTo>
                  <a:lnTo>
                    <a:pt x="0" y="0"/>
                  </a:lnTo>
                  <a:lnTo>
                    <a:pt x="0" y="164527"/>
                  </a:lnTo>
                  <a:lnTo>
                    <a:pt x="34217" y="164527"/>
                  </a:lnTo>
                  <a:lnTo>
                    <a:pt x="34217" y="95295"/>
                  </a:lnTo>
                  <a:lnTo>
                    <a:pt x="87171" y="95295"/>
                  </a:lnTo>
                  <a:lnTo>
                    <a:pt x="86356" y="66788"/>
                  </a:lnTo>
                  <a:lnTo>
                    <a:pt x="34217" y="66788"/>
                  </a:lnTo>
                  <a:lnTo>
                    <a:pt x="34217" y="27693"/>
                  </a:lnTo>
                  <a:lnTo>
                    <a:pt x="87171" y="27693"/>
                  </a:lnTo>
                  <a:close/>
                </a:path>
              </a:pathLst>
            </a:custGeom>
            <a:grp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C28B646-9FDE-E4F9-9DAF-610F70980135}"/>
                </a:ext>
              </a:extLst>
            </p:cNvPr>
            <p:cNvSpPr/>
            <p:nvPr/>
          </p:nvSpPr>
          <p:spPr>
            <a:xfrm>
              <a:off x="6695603" y="3608187"/>
              <a:ext cx="91243" cy="164526"/>
            </a:xfrm>
            <a:custGeom>
              <a:avLst/>
              <a:gdLst>
                <a:gd name="connsiteX0" fmla="*/ 91244 w 91243"/>
                <a:gd name="connsiteY0" fmla="*/ 164527 h 164526"/>
                <a:gd name="connsiteX1" fmla="*/ 91244 w 91243"/>
                <a:gd name="connsiteY1" fmla="*/ 136020 h 164526"/>
                <a:gd name="connsiteX2" fmla="*/ 33402 w 91243"/>
                <a:gd name="connsiteY2" fmla="*/ 136020 h 164526"/>
                <a:gd name="connsiteX3" fmla="*/ 33402 w 91243"/>
                <a:gd name="connsiteY3" fmla="*/ 0 h 164526"/>
                <a:gd name="connsiteX4" fmla="*/ 0 w 91243"/>
                <a:gd name="connsiteY4" fmla="*/ 0 h 164526"/>
                <a:gd name="connsiteX5" fmla="*/ 0 w 91243"/>
                <a:gd name="connsiteY5"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243" h="164526">
                  <a:moveTo>
                    <a:pt x="91244" y="164527"/>
                  </a:moveTo>
                  <a:lnTo>
                    <a:pt x="91244" y="136020"/>
                  </a:lnTo>
                  <a:lnTo>
                    <a:pt x="33402" y="136020"/>
                  </a:lnTo>
                  <a:lnTo>
                    <a:pt x="33402" y="0"/>
                  </a:lnTo>
                  <a:lnTo>
                    <a:pt x="0" y="0"/>
                  </a:lnTo>
                  <a:lnTo>
                    <a:pt x="0" y="164527"/>
                  </a:lnTo>
                  <a:close/>
                </a:path>
              </a:pathLst>
            </a:custGeom>
            <a:grp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667575C-D5F2-82AC-C668-1236C5D2D7C0}"/>
                </a:ext>
              </a:extLst>
            </p:cNvPr>
            <p:cNvSpPr/>
            <p:nvPr/>
          </p:nvSpPr>
          <p:spPr>
            <a:xfrm>
              <a:off x="6809657"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7170 w 95317"/>
                <a:gd name="connsiteY4" fmla="*/ 94481 h 164526"/>
                <a:gd name="connsiteX5" fmla="*/ 87170 w 95317"/>
                <a:gd name="connsiteY5" fmla="*/ 66788 h 164526"/>
                <a:gd name="connsiteX6" fmla="*/ 34216 w 95317"/>
                <a:gd name="connsiteY6" fmla="*/ 66788 h 164526"/>
                <a:gd name="connsiteX7" fmla="*/ 34216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7170" y="94481"/>
                  </a:lnTo>
                  <a:lnTo>
                    <a:pt x="87170" y="66788"/>
                  </a:lnTo>
                  <a:lnTo>
                    <a:pt x="34216" y="66788"/>
                  </a:lnTo>
                  <a:lnTo>
                    <a:pt x="34216" y="28507"/>
                  </a:lnTo>
                  <a:lnTo>
                    <a:pt x="86356" y="28507"/>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8C8A687-7E5D-22F3-E5D5-5B5F57736B40}"/>
                </a:ext>
              </a:extLst>
            </p:cNvPr>
            <p:cNvSpPr/>
            <p:nvPr/>
          </p:nvSpPr>
          <p:spPr>
            <a:xfrm>
              <a:off x="6935118" y="3608187"/>
              <a:ext cx="95317" cy="164526"/>
            </a:xfrm>
            <a:custGeom>
              <a:avLst/>
              <a:gdLst>
                <a:gd name="connsiteX0" fmla="*/ 94503 w 95317"/>
                <a:gd name="connsiteY0" fmla="*/ 164527 h 164526"/>
                <a:gd name="connsiteX1" fmla="*/ 94503 w 95317"/>
                <a:gd name="connsiteY1" fmla="*/ 136834 h 164526"/>
                <a:gd name="connsiteX2" fmla="*/ 34217 w 95317"/>
                <a:gd name="connsiteY2" fmla="*/ 136834 h 164526"/>
                <a:gd name="connsiteX3" fmla="*/ 34217 w 95317"/>
                <a:gd name="connsiteY3" fmla="*/ 94481 h 164526"/>
                <a:gd name="connsiteX4" fmla="*/ 86356 w 95317"/>
                <a:gd name="connsiteY4" fmla="*/ 94481 h 164526"/>
                <a:gd name="connsiteX5" fmla="*/ 86356 w 95317"/>
                <a:gd name="connsiteY5" fmla="*/ 66788 h 164526"/>
                <a:gd name="connsiteX6" fmla="*/ 34217 w 95317"/>
                <a:gd name="connsiteY6" fmla="*/ 66788 h 164526"/>
                <a:gd name="connsiteX7" fmla="*/ 34217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4503" y="164527"/>
                  </a:moveTo>
                  <a:lnTo>
                    <a:pt x="94503" y="136834"/>
                  </a:lnTo>
                  <a:lnTo>
                    <a:pt x="34217" y="136834"/>
                  </a:lnTo>
                  <a:lnTo>
                    <a:pt x="34217" y="94481"/>
                  </a:lnTo>
                  <a:lnTo>
                    <a:pt x="86356" y="94481"/>
                  </a:lnTo>
                  <a:lnTo>
                    <a:pt x="86356" y="66788"/>
                  </a:lnTo>
                  <a:lnTo>
                    <a:pt x="34217" y="66788"/>
                  </a:lnTo>
                  <a:lnTo>
                    <a:pt x="34217" y="28507"/>
                  </a:lnTo>
                  <a:lnTo>
                    <a:pt x="86356" y="28507"/>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93D1B3E-0C59-93D2-0541-CFEA92EAD930}"/>
                </a:ext>
              </a:extLst>
            </p:cNvPr>
            <p:cNvSpPr/>
            <p:nvPr/>
          </p:nvSpPr>
          <p:spPr>
            <a:xfrm>
              <a:off x="7059763" y="3609002"/>
              <a:ext cx="146642" cy="164526"/>
            </a:xfrm>
            <a:custGeom>
              <a:avLst/>
              <a:gdLst>
                <a:gd name="connsiteX0" fmla="*/ 146642 w 146642"/>
                <a:gd name="connsiteY0" fmla="*/ 80634 h 164526"/>
                <a:gd name="connsiteX1" fmla="*/ 54584 w 146642"/>
                <a:gd name="connsiteY1" fmla="*/ 0 h 164526"/>
                <a:gd name="connsiteX2" fmla="*/ 0 w 146642"/>
                <a:gd name="connsiteY2" fmla="*/ 0 h 164526"/>
                <a:gd name="connsiteX3" fmla="*/ 0 w 146642"/>
                <a:gd name="connsiteY3" fmla="*/ 164527 h 164526"/>
                <a:gd name="connsiteX4" fmla="*/ 51325 w 146642"/>
                <a:gd name="connsiteY4" fmla="*/ 164527 h 164526"/>
                <a:gd name="connsiteX5" fmla="*/ 146642 w 146642"/>
                <a:gd name="connsiteY5" fmla="*/ 80634 h 164526"/>
                <a:gd name="connsiteX6" fmla="*/ 109982 w 146642"/>
                <a:gd name="connsiteY6" fmla="*/ 81449 h 164526"/>
                <a:gd name="connsiteX7" fmla="*/ 52954 w 146642"/>
                <a:gd name="connsiteY7" fmla="*/ 136020 h 164526"/>
                <a:gd name="connsiteX8" fmla="*/ 34217 w 146642"/>
                <a:gd name="connsiteY8" fmla="*/ 136020 h 164526"/>
                <a:gd name="connsiteX9" fmla="*/ 34217 w 146642"/>
                <a:gd name="connsiteY9" fmla="*/ 28507 h 164526"/>
                <a:gd name="connsiteX10" fmla="*/ 52140 w 146642"/>
                <a:gd name="connsiteY10" fmla="*/ 28507 h 164526"/>
                <a:gd name="connsiteX11" fmla="*/ 109982 w 146642"/>
                <a:gd name="connsiteY11" fmla="*/ 81449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42" h="164526">
                  <a:moveTo>
                    <a:pt x="146642" y="80634"/>
                  </a:moveTo>
                  <a:cubicBezTo>
                    <a:pt x="146642" y="31765"/>
                    <a:pt x="113240" y="0"/>
                    <a:pt x="54584" y="0"/>
                  </a:cubicBezTo>
                  <a:lnTo>
                    <a:pt x="0" y="0"/>
                  </a:lnTo>
                  <a:lnTo>
                    <a:pt x="0" y="164527"/>
                  </a:lnTo>
                  <a:lnTo>
                    <a:pt x="51325" y="164527"/>
                  </a:lnTo>
                  <a:cubicBezTo>
                    <a:pt x="108352" y="163712"/>
                    <a:pt x="146642" y="131133"/>
                    <a:pt x="146642" y="80634"/>
                  </a:cubicBezTo>
                  <a:moveTo>
                    <a:pt x="109982" y="81449"/>
                  </a:moveTo>
                  <a:cubicBezTo>
                    <a:pt x="109982" y="109956"/>
                    <a:pt x="93688" y="136020"/>
                    <a:pt x="52954" y="136020"/>
                  </a:cubicBezTo>
                  <a:lnTo>
                    <a:pt x="34217" y="136020"/>
                  </a:lnTo>
                  <a:lnTo>
                    <a:pt x="34217" y="28507"/>
                  </a:lnTo>
                  <a:lnTo>
                    <a:pt x="52140" y="28507"/>
                  </a:lnTo>
                  <a:cubicBezTo>
                    <a:pt x="90429" y="27693"/>
                    <a:pt x="109982" y="48869"/>
                    <a:pt x="109982" y="81449"/>
                  </a:cubicBezTo>
                </a:path>
              </a:pathLst>
            </a:custGeom>
            <a:grpFill/>
            <a:ln w="813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BD014BF-CE3B-450F-5E9A-8EFEAE2BB532}"/>
                </a:ext>
              </a:extLst>
            </p:cNvPr>
            <p:cNvSpPr/>
            <p:nvPr/>
          </p:nvSpPr>
          <p:spPr>
            <a:xfrm>
              <a:off x="7218626" y="3607373"/>
              <a:ext cx="111610" cy="168599"/>
            </a:xfrm>
            <a:custGeom>
              <a:avLst/>
              <a:gdLst>
                <a:gd name="connsiteX0" fmla="*/ 111611 w 111610"/>
                <a:gd name="connsiteY0" fmla="*/ 118915 h 168599"/>
                <a:gd name="connsiteX1" fmla="*/ 40734 w 111610"/>
                <a:gd name="connsiteY1" fmla="*/ 41539 h 168599"/>
                <a:gd name="connsiteX2" fmla="*/ 62730 w 111610"/>
                <a:gd name="connsiteY2" fmla="*/ 26878 h 168599"/>
                <a:gd name="connsiteX3" fmla="*/ 101835 w 111610"/>
                <a:gd name="connsiteY3" fmla="*/ 39096 h 168599"/>
                <a:gd name="connsiteX4" fmla="*/ 102649 w 111610"/>
                <a:gd name="connsiteY4" fmla="*/ 9774 h 168599"/>
                <a:gd name="connsiteX5" fmla="*/ 61101 w 111610"/>
                <a:gd name="connsiteY5" fmla="*/ 0 h 168599"/>
                <a:gd name="connsiteX6" fmla="*/ 4888 w 111610"/>
                <a:gd name="connsiteY6" fmla="*/ 47241 h 168599"/>
                <a:gd name="connsiteX7" fmla="*/ 15479 w 111610"/>
                <a:gd name="connsiteY7" fmla="*/ 76562 h 168599"/>
                <a:gd name="connsiteX8" fmla="*/ 75765 w 111610"/>
                <a:gd name="connsiteY8" fmla="*/ 124617 h 168599"/>
                <a:gd name="connsiteX9" fmla="*/ 50510 w 111610"/>
                <a:gd name="connsiteY9" fmla="*/ 141721 h 168599"/>
                <a:gd name="connsiteX10" fmla="*/ 13035 w 111610"/>
                <a:gd name="connsiteY10" fmla="*/ 128689 h 168599"/>
                <a:gd name="connsiteX11" fmla="*/ 0 w 111610"/>
                <a:gd name="connsiteY11" fmla="*/ 153124 h 168599"/>
                <a:gd name="connsiteX12" fmla="*/ 52954 w 111610"/>
                <a:gd name="connsiteY12" fmla="*/ 168599 h 168599"/>
                <a:gd name="connsiteX13" fmla="*/ 111611 w 111610"/>
                <a:gd name="connsiteY13" fmla="*/ 118915 h 16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68599">
                  <a:moveTo>
                    <a:pt x="111611" y="118915"/>
                  </a:moveTo>
                  <a:cubicBezTo>
                    <a:pt x="111611" y="66788"/>
                    <a:pt x="40734" y="70046"/>
                    <a:pt x="40734" y="41539"/>
                  </a:cubicBezTo>
                  <a:cubicBezTo>
                    <a:pt x="40734" y="31765"/>
                    <a:pt x="50510" y="26878"/>
                    <a:pt x="62730" y="26878"/>
                  </a:cubicBezTo>
                  <a:cubicBezTo>
                    <a:pt x="76580" y="26878"/>
                    <a:pt x="87985" y="30951"/>
                    <a:pt x="101835" y="39096"/>
                  </a:cubicBezTo>
                  <a:lnTo>
                    <a:pt x="102649" y="9774"/>
                  </a:lnTo>
                  <a:cubicBezTo>
                    <a:pt x="92873" y="4072"/>
                    <a:pt x="79024" y="0"/>
                    <a:pt x="61101" y="0"/>
                  </a:cubicBezTo>
                  <a:cubicBezTo>
                    <a:pt x="25255" y="0"/>
                    <a:pt x="4888" y="21991"/>
                    <a:pt x="4888" y="47241"/>
                  </a:cubicBezTo>
                  <a:cubicBezTo>
                    <a:pt x="4888" y="60272"/>
                    <a:pt x="8962" y="69232"/>
                    <a:pt x="15479" y="76562"/>
                  </a:cubicBezTo>
                  <a:cubicBezTo>
                    <a:pt x="35846" y="99368"/>
                    <a:pt x="75765" y="102626"/>
                    <a:pt x="75765" y="124617"/>
                  </a:cubicBezTo>
                  <a:cubicBezTo>
                    <a:pt x="75765" y="136834"/>
                    <a:pt x="61916" y="141721"/>
                    <a:pt x="50510" y="141721"/>
                  </a:cubicBezTo>
                  <a:cubicBezTo>
                    <a:pt x="35846" y="141721"/>
                    <a:pt x="22811" y="136020"/>
                    <a:pt x="13035" y="128689"/>
                  </a:cubicBezTo>
                  <a:lnTo>
                    <a:pt x="0" y="153124"/>
                  </a:lnTo>
                  <a:cubicBezTo>
                    <a:pt x="12220" y="161269"/>
                    <a:pt x="28514" y="168599"/>
                    <a:pt x="52954" y="168599"/>
                  </a:cubicBezTo>
                  <a:cubicBezTo>
                    <a:pt x="84727" y="167785"/>
                    <a:pt x="111611" y="149052"/>
                    <a:pt x="111611" y="118915"/>
                  </a:cubicBezTo>
                </a:path>
              </a:pathLst>
            </a:custGeom>
            <a:grpFill/>
            <a:ln w="8132" cap="flat">
              <a:noFill/>
              <a:prstDash val="solid"/>
              <a:miter/>
            </a:ln>
          </p:spPr>
          <p:txBody>
            <a:bodyPr rtlCol="0" anchor="ctr"/>
            <a:lstStyle/>
            <a:p>
              <a:endParaRPr lang="en-US"/>
            </a:p>
          </p:txBody>
        </p:sp>
      </p:grpSp>
      <p:sp>
        <p:nvSpPr>
          <p:cNvPr id="13" name="Picture Placeholder 12">
            <a:extLst>
              <a:ext uri="{FF2B5EF4-FFF2-40B4-BE49-F238E27FC236}">
                <a16:creationId xmlns:a16="http://schemas.microsoft.com/office/drawing/2014/main" id="{CE375D86-4C7B-2AC0-2458-B0C32285D28C}"/>
              </a:ext>
            </a:extLst>
          </p:cNvPr>
          <p:cNvSpPr>
            <a:spLocks noGrp="1"/>
          </p:cNvSpPr>
          <p:nvPr>
            <p:ph type="pic" sz="quarter" idx="13"/>
          </p:nvPr>
        </p:nvSpPr>
        <p:spPr>
          <a:xfrm>
            <a:off x="5428611" y="1647384"/>
            <a:ext cx="7092232" cy="6984004"/>
          </a:xfrm>
          <a:custGeom>
            <a:avLst/>
            <a:gdLst>
              <a:gd name="connsiteX0" fmla="*/ 2598431 w 7092232"/>
              <a:gd name="connsiteY0" fmla="*/ 6 h 6984004"/>
              <a:gd name="connsiteX1" fmla="*/ 3562843 w 7092232"/>
              <a:gd name="connsiteY1" fmla="*/ 227872 h 6984004"/>
              <a:gd name="connsiteX2" fmla="*/ 5901118 w 7092232"/>
              <a:gd name="connsiteY2" fmla="*/ 1194405 h 6984004"/>
              <a:gd name="connsiteX3" fmla="*/ 6861179 w 7092232"/>
              <a:gd name="connsiteY3" fmla="*/ 3508724 h 6984004"/>
              <a:gd name="connsiteX4" fmla="*/ 5877701 w 7092232"/>
              <a:gd name="connsiteY4" fmla="*/ 5813017 h 6984004"/>
              <a:gd name="connsiteX5" fmla="*/ 3529391 w 7092232"/>
              <a:gd name="connsiteY5" fmla="*/ 6756132 h 6984004"/>
              <a:gd name="connsiteX6" fmla="*/ 1191116 w 7092232"/>
              <a:gd name="connsiteY6" fmla="*/ 5789604 h 6984004"/>
              <a:gd name="connsiteX7" fmla="*/ 231051 w 7092232"/>
              <a:gd name="connsiteY7" fmla="*/ 3475284 h 6984004"/>
              <a:gd name="connsiteX8" fmla="*/ 1214534 w 7092232"/>
              <a:gd name="connsiteY8" fmla="*/ 1170992 h 6984004"/>
              <a:gd name="connsiteX9" fmla="*/ 2598431 w 7092232"/>
              <a:gd name="connsiteY9" fmla="*/ 6 h 698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2232" h="6984004">
                <a:moveTo>
                  <a:pt x="2598431" y="6"/>
                </a:moveTo>
                <a:cubicBezTo>
                  <a:pt x="2878454" y="-749"/>
                  <a:pt x="3196964" y="76329"/>
                  <a:pt x="3562843" y="227872"/>
                </a:cubicBezTo>
                <a:cubicBezTo>
                  <a:pt x="4736999" y="-247031"/>
                  <a:pt x="5422758" y="37245"/>
                  <a:pt x="5901118" y="1194405"/>
                </a:cubicBezTo>
                <a:cubicBezTo>
                  <a:pt x="7071926" y="1679342"/>
                  <a:pt x="7352921" y="2358253"/>
                  <a:pt x="6861179" y="3508724"/>
                </a:cubicBezTo>
                <a:cubicBezTo>
                  <a:pt x="7339539" y="4665888"/>
                  <a:pt x="7051855" y="5341457"/>
                  <a:pt x="5877701" y="5813017"/>
                </a:cubicBezTo>
                <a:cubicBezTo>
                  <a:pt x="5385959" y="6963488"/>
                  <a:pt x="4700199" y="7241070"/>
                  <a:pt x="3529391" y="6756132"/>
                </a:cubicBezTo>
                <a:cubicBezTo>
                  <a:pt x="2355236" y="7231039"/>
                  <a:pt x="1669476" y="6946764"/>
                  <a:pt x="1191116" y="5789604"/>
                </a:cubicBezTo>
                <a:cubicBezTo>
                  <a:pt x="20308" y="5304666"/>
                  <a:pt x="-260686" y="4625755"/>
                  <a:pt x="231051" y="3475284"/>
                </a:cubicBezTo>
                <a:cubicBezTo>
                  <a:pt x="-247309" y="2318120"/>
                  <a:pt x="40379" y="1642551"/>
                  <a:pt x="1214534" y="1170992"/>
                </a:cubicBezTo>
                <a:cubicBezTo>
                  <a:pt x="1552603" y="380043"/>
                  <a:pt x="1982379" y="1668"/>
                  <a:pt x="2598431" y="6"/>
                </a:cubicBezTo>
                <a:close/>
              </a:path>
            </a:pathLst>
          </a:custGeom>
          <a:solidFill>
            <a:schemeClr val="tx1">
              <a:lumMod val="50000"/>
              <a:lumOff val="50000"/>
            </a:schemeClr>
          </a:solidFill>
          <a:ln>
            <a:noFill/>
          </a:ln>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248F4349-6342-AC89-2633-FB9339FCA86F}"/>
              </a:ext>
            </a:extLst>
          </p:cNvPr>
          <p:cNvSpPr>
            <a:spLocks noGrp="1"/>
          </p:cNvSpPr>
          <p:nvPr>
            <p:ph type="title" hasCustomPrompt="1"/>
          </p:nvPr>
        </p:nvSpPr>
        <p:spPr>
          <a:xfrm>
            <a:off x="809920" y="956029"/>
            <a:ext cx="7227594" cy="1325563"/>
          </a:xfrm>
        </p:spPr>
        <p:txBody>
          <a:bodyPr/>
          <a:lstStyle>
            <a:lvl1pPr>
              <a:defRPr>
                <a:solidFill>
                  <a:schemeClr val="bg2"/>
                </a:solidFill>
              </a:defRPr>
            </a:lvl1pPr>
          </a:lstStyle>
          <a:p>
            <a:r>
              <a:rPr lang="en-US"/>
              <a:t>Add title</a:t>
            </a:r>
            <a:br>
              <a:rPr lang="en-US"/>
            </a:br>
            <a:r>
              <a:rPr lang="en-US"/>
              <a:t>two lines</a:t>
            </a:r>
          </a:p>
        </p:txBody>
      </p:sp>
      <p:sp>
        <p:nvSpPr>
          <p:cNvPr id="3" name="Content Placeholder 2">
            <a:extLst>
              <a:ext uri="{FF2B5EF4-FFF2-40B4-BE49-F238E27FC236}">
                <a16:creationId xmlns:a16="http://schemas.microsoft.com/office/drawing/2014/main" id="{0CE08A81-B674-BE47-CBE4-B4A34C1B5D94}"/>
              </a:ext>
            </a:extLst>
          </p:cNvPr>
          <p:cNvSpPr>
            <a:spLocks noGrp="1"/>
          </p:cNvSpPr>
          <p:nvPr>
            <p:ph idx="1"/>
          </p:nvPr>
        </p:nvSpPr>
        <p:spPr>
          <a:xfrm>
            <a:off x="809624" y="2479248"/>
            <a:ext cx="3508827" cy="3951714"/>
          </a:xfrm>
        </p:spPr>
        <p:txBody>
          <a:bodyPr/>
          <a:lstStyle>
            <a:lvl1pPr>
              <a:defRPr>
                <a:solidFill>
                  <a:schemeClr val="tx1"/>
                </a:solidFill>
              </a:defRPr>
            </a:lvl1pPr>
            <a:lvl2pPr>
              <a:defRPr b="1">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BA06A-E3CB-9B58-FA98-C6EB9DA913AD}"/>
              </a:ext>
            </a:extLst>
          </p:cNvPr>
          <p:cNvSpPr>
            <a:spLocks noGrp="1"/>
          </p:cNvSpPr>
          <p:nvPr>
            <p:ph type="dt" sz="half" idx="10"/>
          </p:nvPr>
        </p:nvSpPr>
        <p:spPr/>
        <p:txBody>
          <a:bodyPr/>
          <a:lstStyle>
            <a:lvl1pPr>
              <a:defRPr b="1">
                <a:solidFill>
                  <a:schemeClr val="bg2"/>
                </a:solidFill>
              </a:defRPr>
            </a:lvl1pPr>
          </a:lstStyle>
          <a:p>
            <a:fld id="{5C6AA07F-C62B-D845-AA0A-7E6883DBEE2A}" type="datetimeFigureOut">
              <a:rPr lang="en-US" smtClean="0"/>
              <a:pPr/>
              <a:t>12/4/2023</a:t>
            </a:fld>
            <a:endParaRPr lang="en-US"/>
          </a:p>
        </p:txBody>
      </p:sp>
      <p:sp>
        <p:nvSpPr>
          <p:cNvPr id="5" name="Footer Placeholder 4">
            <a:extLst>
              <a:ext uri="{FF2B5EF4-FFF2-40B4-BE49-F238E27FC236}">
                <a16:creationId xmlns:a16="http://schemas.microsoft.com/office/drawing/2014/main" id="{094E6173-A3A0-6CDF-F8B5-39A1751F47AD}"/>
              </a:ext>
            </a:extLst>
          </p:cNvPr>
          <p:cNvSpPr>
            <a:spLocks noGrp="1"/>
          </p:cNvSpPr>
          <p:nvPr>
            <p:ph type="ftr" sz="quarter" idx="11"/>
          </p:nvPr>
        </p:nvSpPr>
        <p:spPr/>
        <p:txBody>
          <a:bodyPr/>
          <a:lstStyle>
            <a:lvl1pPr>
              <a:defRPr b="1">
                <a:solidFill>
                  <a:schemeClr val="bg2"/>
                </a:solidFill>
              </a:defRPr>
            </a:lvl1pPr>
          </a:lstStyle>
          <a:p>
            <a:endParaRPr lang="en-US"/>
          </a:p>
        </p:txBody>
      </p:sp>
      <p:sp>
        <p:nvSpPr>
          <p:cNvPr id="6" name="Slide Number Placeholder 5">
            <a:extLst>
              <a:ext uri="{FF2B5EF4-FFF2-40B4-BE49-F238E27FC236}">
                <a16:creationId xmlns:a16="http://schemas.microsoft.com/office/drawing/2014/main" id="{075480CF-DF2D-866D-E61F-4BD0FD1887E7}"/>
              </a:ext>
            </a:extLst>
          </p:cNvPr>
          <p:cNvSpPr>
            <a:spLocks noGrp="1"/>
          </p:cNvSpPr>
          <p:nvPr>
            <p:ph type="sldNum" sz="quarter" idx="12"/>
          </p:nvPr>
        </p:nvSpPr>
        <p:spPr/>
        <p:txBody>
          <a:bodyPr/>
          <a:lstStyle>
            <a:lvl1pPr>
              <a:defRPr b="1">
                <a:solidFill>
                  <a:schemeClr val="bg2"/>
                </a:solidFill>
              </a:defRPr>
            </a:lvl1pPr>
          </a:lstStyle>
          <a:p>
            <a:fld id="{B4DB26A7-6801-4E45-A230-3FC8D35F5FBF}" type="slidenum">
              <a:rPr lang="en-US" smtClean="0"/>
              <a:pPr/>
              <a:t>‹#›</a:t>
            </a:fld>
            <a:endParaRPr lang="en-US"/>
          </a:p>
        </p:txBody>
      </p:sp>
    </p:spTree>
    <p:extLst>
      <p:ext uri="{BB962C8B-B14F-4D97-AF65-F5344CB8AC3E}">
        <p14:creationId xmlns:p14="http://schemas.microsoft.com/office/powerpoint/2010/main" val="248591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Lilac">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E375D86-4C7B-2AC0-2458-B0C32285D28C}"/>
              </a:ext>
            </a:extLst>
          </p:cNvPr>
          <p:cNvSpPr>
            <a:spLocks noGrp="1"/>
          </p:cNvSpPr>
          <p:nvPr>
            <p:ph type="pic" sz="quarter" idx="13"/>
          </p:nvPr>
        </p:nvSpPr>
        <p:spPr>
          <a:xfrm>
            <a:off x="5428611" y="1647384"/>
            <a:ext cx="7092232" cy="6984004"/>
          </a:xfrm>
          <a:custGeom>
            <a:avLst/>
            <a:gdLst>
              <a:gd name="connsiteX0" fmla="*/ 2598431 w 7092232"/>
              <a:gd name="connsiteY0" fmla="*/ 6 h 6984004"/>
              <a:gd name="connsiteX1" fmla="*/ 3562843 w 7092232"/>
              <a:gd name="connsiteY1" fmla="*/ 227872 h 6984004"/>
              <a:gd name="connsiteX2" fmla="*/ 5901118 w 7092232"/>
              <a:gd name="connsiteY2" fmla="*/ 1194405 h 6984004"/>
              <a:gd name="connsiteX3" fmla="*/ 6861179 w 7092232"/>
              <a:gd name="connsiteY3" fmla="*/ 3508724 h 6984004"/>
              <a:gd name="connsiteX4" fmla="*/ 5877701 w 7092232"/>
              <a:gd name="connsiteY4" fmla="*/ 5813017 h 6984004"/>
              <a:gd name="connsiteX5" fmla="*/ 3529391 w 7092232"/>
              <a:gd name="connsiteY5" fmla="*/ 6756132 h 6984004"/>
              <a:gd name="connsiteX6" fmla="*/ 1191116 w 7092232"/>
              <a:gd name="connsiteY6" fmla="*/ 5789604 h 6984004"/>
              <a:gd name="connsiteX7" fmla="*/ 231051 w 7092232"/>
              <a:gd name="connsiteY7" fmla="*/ 3475284 h 6984004"/>
              <a:gd name="connsiteX8" fmla="*/ 1214534 w 7092232"/>
              <a:gd name="connsiteY8" fmla="*/ 1170992 h 6984004"/>
              <a:gd name="connsiteX9" fmla="*/ 2598431 w 7092232"/>
              <a:gd name="connsiteY9" fmla="*/ 6 h 698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2232" h="6984004">
                <a:moveTo>
                  <a:pt x="2598431" y="6"/>
                </a:moveTo>
                <a:cubicBezTo>
                  <a:pt x="2878454" y="-749"/>
                  <a:pt x="3196964" y="76329"/>
                  <a:pt x="3562843" y="227872"/>
                </a:cubicBezTo>
                <a:cubicBezTo>
                  <a:pt x="4736999" y="-247031"/>
                  <a:pt x="5422758" y="37245"/>
                  <a:pt x="5901118" y="1194405"/>
                </a:cubicBezTo>
                <a:cubicBezTo>
                  <a:pt x="7071926" y="1679342"/>
                  <a:pt x="7352921" y="2358253"/>
                  <a:pt x="6861179" y="3508724"/>
                </a:cubicBezTo>
                <a:cubicBezTo>
                  <a:pt x="7339539" y="4665888"/>
                  <a:pt x="7051855" y="5341457"/>
                  <a:pt x="5877701" y="5813017"/>
                </a:cubicBezTo>
                <a:cubicBezTo>
                  <a:pt x="5385959" y="6963488"/>
                  <a:pt x="4700199" y="7241070"/>
                  <a:pt x="3529391" y="6756132"/>
                </a:cubicBezTo>
                <a:cubicBezTo>
                  <a:pt x="2355236" y="7231039"/>
                  <a:pt x="1669476" y="6946764"/>
                  <a:pt x="1191116" y="5789604"/>
                </a:cubicBezTo>
                <a:cubicBezTo>
                  <a:pt x="20308" y="5304666"/>
                  <a:pt x="-260686" y="4625755"/>
                  <a:pt x="231051" y="3475284"/>
                </a:cubicBezTo>
                <a:cubicBezTo>
                  <a:pt x="-247309" y="2318120"/>
                  <a:pt x="40379" y="1642551"/>
                  <a:pt x="1214534" y="1170992"/>
                </a:cubicBezTo>
                <a:cubicBezTo>
                  <a:pt x="1552603" y="380043"/>
                  <a:pt x="1982379" y="1668"/>
                  <a:pt x="2598431" y="6"/>
                </a:cubicBezTo>
                <a:close/>
              </a:path>
            </a:pathLst>
          </a:custGeom>
          <a:solidFill>
            <a:schemeClr val="tx1">
              <a:lumMod val="50000"/>
              <a:lumOff val="50000"/>
            </a:schemeClr>
          </a:solidFill>
          <a:ln>
            <a:noFill/>
          </a:ln>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248F4349-6342-AC89-2633-FB9339FCA86F}"/>
              </a:ext>
            </a:extLst>
          </p:cNvPr>
          <p:cNvSpPr>
            <a:spLocks noGrp="1"/>
          </p:cNvSpPr>
          <p:nvPr>
            <p:ph type="title" hasCustomPrompt="1"/>
          </p:nvPr>
        </p:nvSpPr>
        <p:spPr>
          <a:xfrm>
            <a:off x="809920" y="956029"/>
            <a:ext cx="7227594" cy="1325563"/>
          </a:xfrm>
        </p:spPr>
        <p:txBody>
          <a:bodyPr/>
          <a:lstStyle>
            <a:lvl1pPr>
              <a:defRPr>
                <a:solidFill>
                  <a:schemeClr val="bg2"/>
                </a:solidFill>
              </a:defRPr>
            </a:lvl1pPr>
          </a:lstStyle>
          <a:p>
            <a:r>
              <a:rPr lang="en-US"/>
              <a:t>Add title</a:t>
            </a:r>
            <a:br>
              <a:rPr lang="en-US"/>
            </a:br>
            <a:r>
              <a:rPr lang="en-US"/>
              <a:t>two lines</a:t>
            </a:r>
          </a:p>
        </p:txBody>
      </p:sp>
      <p:sp>
        <p:nvSpPr>
          <p:cNvPr id="3" name="Content Placeholder 2">
            <a:extLst>
              <a:ext uri="{FF2B5EF4-FFF2-40B4-BE49-F238E27FC236}">
                <a16:creationId xmlns:a16="http://schemas.microsoft.com/office/drawing/2014/main" id="{0CE08A81-B674-BE47-CBE4-B4A34C1B5D94}"/>
              </a:ext>
            </a:extLst>
          </p:cNvPr>
          <p:cNvSpPr>
            <a:spLocks noGrp="1"/>
          </p:cNvSpPr>
          <p:nvPr>
            <p:ph idx="1"/>
          </p:nvPr>
        </p:nvSpPr>
        <p:spPr>
          <a:xfrm>
            <a:off x="809624" y="2479248"/>
            <a:ext cx="3508827" cy="3951714"/>
          </a:xfrm>
        </p:spPr>
        <p:txBody>
          <a:bodyPr/>
          <a:lstStyle>
            <a:lvl1pPr>
              <a:defRPr>
                <a:solidFill>
                  <a:schemeClr val="bg2"/>
                </a:solidFill>
              </a:defRPr>
            </a:lvl1pPr>
            <a:lvl2pPr>
              <a:defRPr b="1">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BA06A-E3CB-9B58-FA98-C6EB9DA913AD}"/>
              </a:ext>
            </a:extLst>
          </p:cNvPr>
          <p:cNvSpPr>
            <a:spLocks noGrp="1"/>
          </p:cNvSpPr>
          <p:nvPr>
            <p:ph type="dt" sz="half" idx="10"/>
          </p:nvPr>
        </p:nvSpPr>
        <p:spPr/>
        <p:txBody>
          <a:bodyPr/>
          <a:lstStyle>
            <a:lvl1pPr>
              <a:defRPr b="1">
                <a:solidFill>
                  <a:schemeClr val="bg2"/>
                </a:solidFill>
              </a:defRPr>
            </a:lvl1pPr>
          </a:lstStyle>
          <a:p>
            <a:fld id="{5C6AA07F-C62B-D845-AA0A-7E6883DBEE2A}" type="datetimeFigureOut">
              <a:rPr lang="en-US" smtClean="0"/>
              <a:pPr/>
              <a:t>12/4/2023</a:t>
            </a:fld>
            <a:endParaRPr lang="en-US"/>
          </a:p>
        </p:txBody>
      </p:sp>
      <p:sp>
        <p:nvSpPr>
          <p:cNvPr id="5" name="Footer Placeholder 4">
            <a:extLst>
              <a:ext uri="{FF2B5EF4-FFF2-40B4-BE49-F238E27FC236}">
                <a16:creationId xmlns:a16="http://schemas.microsoft.com/office/drawing/2014/main" id="{094E6173-A3A0-6CDF-F8B5-39A1751F47AD}"/>
              </a:ext>
            </a:extLst>
          </p:cNvPr>
          <p:cNvSpPr>
            <a:spLocks noGrp="1"/>
          </p:cNvSpPr>
          <p:nvPr>
            <p:ph type="ftr" sz="quarter" idx="11"/>
          </p:nvPr>
        </p:nvSpPr>
        <p:spPr/>
        <p:txBody>
          <a:bodyPr/>
          <a:lstStyle>
            <a:lvl1pPr>
              <a:defRPr b="1">
                <a:solidFill>
                  <a:schemeClr val="bg2"/>
                </a:solidFill>
              </a:defRPr>
            </a:lvl1pPr>
          </a:lstStyle>
          <a:p>
            <a:endParaRPr lang="en-US"/>
          </a:p>
        </p:txBody>
      </p:sp>
      <p:sp>
        <p:nvSpPr>
          <p:cNvPr id="6" name="Slide Number Placeholder 5">
            <a:extLst>
              <a:ext uri="{FF2B5EF4-FFF2-40B4-BE49-F238E27FC236}">
                <a16:creationId xmlns:a16="http://schemas.microsoft.com/office/drawing/2014/main" id="{075480CF-DF2D-866D-E61F-4BD0FD1887E7}"/>
              </a:ext>
            </a:extLst>
          </p:cNvPr>
          <p:cNvSpPr>
            <a:spLocks noGrp="1"/>
          </p:cNvSpPr>
          <p:nvPr>
            <p:ph type="sldNum" sz="quarter" idx="12"/>
          </p:nvPr>
        </p:nvSpPr>
        <p:spPr/>
        <p:txBody>
          <a:bodyPr/>
          <a:lstStyle>
            <a:lvl1pPr>
              <a:defRPr b="1">
                <a:solidFill>
                  <a:schemeClr val="bg2"/>
                </a:solidFill>
              </a:defRPr>
            </a:lvl1pPr>
          </a:lstStyle>
          <a:p>
            <a:fld id="{B4DB26A7-6801-4E45-A230-3FC8D35F5FBF}" type="slidenum">
              <a:rPr lang="en-US" smtClean="0"/>
              <a:pPr/>
              <a:t>‹#›</a:t>
            </a:fld>
            <a:endParaRPr lang="en-US"/>
          </a:p>
        </p:txBody>
      </p:sp>
      <p:grpSp>
        <p:nvGrpSpPr>
          <p:cNvPr id="15" name="Graphic 9">
            <a:extLst>
              <a:ext uri="{FF2B5EF4-FFF2-40B4-BE49-F238E27FC236}">
                <a16:creationId xmlns:a16="http://schemas.microsoft.com/office/drawing/2014/main" id="{C86FE48B-6C8B-2650-6BCD-BC5BC3C93527}"/>
              </a:ext>
            </a:extLst>
          </p:cNvPr>
          <p:cNvGrpSpPr/>
          <p:nvPr userDrawn="1"/>
        </p:nvGrpSpPr>
        <p:grpSpPr>
          <a:xfrm>
            <a:off x="9819879" y="427038"/>
            <a:ext cx="1941909" cy="554151"/>
            <a:chOff x="4869909" y="3074697"/>
            <a:chExt cx="2460327" cy="702089"/>
          </a:xfrm>
          <a:solidFill>
            <a:schemeClr val="bg1"/>
          </a:solidFill>
        </p:grpSpPr>
        <p:sp>
          <p:nvSpPr>
            <p:cNvPr id="16" name="Freeform 15">
              <a:extLst>
                <a:ext uri="{FF2B5EF4-FFF2-40B4-BE49-F238E27FC236}">
                  <a16:creationId xmlns:a16="http://schemas.microsoft.com/office/drawing/2014/main" id="{A2FDA77C-47CA-FE55-5EE7-C7B63230F3F6}"/>
                </a:ext>
              </a:extLst>
            </p:cNvPr>
            <p:cNvSpPr/>
            <p:nvPr/>
          </p:nvSpPr>
          <p:spPr>
            <a:xfrm>
              <a:off x="6869944" y="3074697"/>
              <a:ext cx="452961" cy="448783"/>
            </a:xfrm>
            <a:custGeom>
              <a:avLst/>
              <a:gdLst>
                <a:gd name="connsiteX0" fmla="*/ 334018 w 452961"/>
                <a:gd name="connsiteY0" fmla="*/ 154753 h 448783"/>
                <a:gd name="connsiteX1" fmla="*/ 339721 w 452961"/>
                <a:gd name="connsiteY1" fmla="*/ 154753 h 448783"/>
                <a:gd name="connsiteX2" fmla="*/ 339721 w 452961"/>
                <a:gd name="connsiteY2" fmla="*/ 149051 h 448783"/>
                <a:gd name="connsiteX3" fmla="*/ 329945 w 452961"/>
                <a:gd name="connsiteY3" fmla="*/ 149051 h 448783"/>
                <a:gd name="connsiteX4" fmla="*/ 329945 w 452961"/>
                <a:gd name="connsiteY4" fmla="*/ 166156 h 448783"/>
                <a:gd name="connsiteX5" fmla="*/ 334018 w 452961"/>
                <a:gd name="connsiteY5" fmla="*/ 166156 h 448783"/>
                <a:gd name="connsiteX6" fmla="*/ 334018 w 452961"/>
                <a:gd name="connsiteY6" fmla="*/ 154753 h 448783"/>
                <a:gd name="connsiteX7" fmla="*/ 316095 w 452961"/>
                <a:gd name="connsiteY7" fmla="*/ 154753 h 448783"/>
                <a:gd name="connsiteX8" fmla="*/ 321798 w 452961"/>
                <a:gd name="connsiteY8" fmla="*/ 154753 h 448783"/>
                <a:gd name="connsiteX9" fmla="*/ 321798 w 452961"/>
                <a:gd name="connsiteY9" fmla="*/ 149051 h 448783"/>
                <a:gd name="connsiteX10" fmla="*/ 312022 w 452961"/>
                <a:gd name="connsiteY10" fmla="*/ 149051 h 448783"/>
                <a:gd name="connsiteX11" fmla="*/ 312022 w 452961"/>
                <a:gd name="connsiteY11" fmla="*/ 166156 h 448783"/>
                <a:gd name="connsiteX12" fmla="*/ 316095 w 452961"/>
                <a:gd name="connsiteY12" fmla="*/ 166156 h 448783"/>
                <a:gd name="connsiteX13" fmla="*/ 316095 w 452961"/>
                <a:gd name="connsiteY13" fmla="*/ 154753 h 448783"/>
                <a:gd name="connsiteX14" fmla="*/ 0 w 452961"/>
                <a:gd name="connsiteY14" fmla="*/ 0 h 448783"/>
                <a:gd name="connsiteX15" fmla="*/ 0 w 452961"/>
                <a:gd name="connsiteY15" fmla="*/ 448784 h 448783"/>
                <a:gd name="connsiteX16" fmla="*/ 235442 w 452961"/>
                <a:gd name="connsiteY16" fmla="*/ 448784 h 448783"/>
                <a:gd name="connsiteX17" fmla="*/ 235442 w 452961"/>
                <a:gd name="connsiteY17" fmla="*/ 313578 h 448783"/>
                <a:gd name="connsiteX18" fmla="*/ 275361 w 452961"/>
                <a:gd name="connsiteY18" fmla="*/ 313578 h 448783"/>
                <a:gd name="connsiteX19" fmla="*/ 275361 w 452961"/>
                <a:gd name="connsiteY19" fmla="*/ 448784 h 448783"/>
                <a:gd name="connsiteX20" fmla="*/ 281064 w 452961"/>
                <a:gd name="connsiteY20" fmla="*/ 448784 h 448783"/>
                <a:gd name="connsiteX21" fmla="*/ 281064 w 452961"/>
                <a:gd name="connsiteY21" fmla="*/ 301361 h 448783"/>
                <a:gd name="connsiteX22" fmla="*/ 354385 w 452961"/>
                <a:gd name="connsiteY22" fmla="*/ 301361 h 448783"/>
                <a:gd name="connsiteX23" fmla="*/ 354385 w 452961"/>
                <a:gd name="connsiteY23" fmla="*/ 448784 h 448783"/>
                <a:gd name="connsiteX24" fmla="*/ 359273 w 452961"/>
                <a:gd name="connsiteY24" fmla="*/ 448784 h 448783"/>
                <a:gd name="connsiteX25" fmla="*/ 359273 w 452961"/>
                <a:gd name="connsiteY25" fmla="*/ 313578 h 448783"/>
                <a:gd name="connsiteX26" fmla="*/ 399192 w 452961"/>
                <a:gd name="connsiteY26" fmla="*/ 313578 h 448783"/>
                <a:gd name="connsiteX27" fmla="*/ 399192 w 452961"/>
                <a:gd name="connsiteY27" fmla="*/ 448784 h 448783"/>
                <a:gd name="connsiteX28" fmla="*/ 452961 w 452961"/>
                <a:gd name="connsiteY28" fmla="*/ 448784 h 448783"/>
                <a:gd name="connsiteX29" fmla="*/ 452961 w 452961"/>
                <a:gd name="connsiteY29" fmla="*/ 0 h 448783"/>
                <a:gd name="connsiteX30" fmla="*/ 0 w 452961"/>
                <a:gd name="connsiteY30" fmla="*/ 0 h 448783"/>
                <a:gd name="connsiteX31" fmla="*/ 316910 w 452961"/>
                <a:gd name="connsiteY31" fmla="*/ 75747 h 448783"/>
                <a:gd name="connsiteX32" fmla="*/ 356829 w 452961"/>
                <a:gd name="connsiteY32" fmla="*/ 100182 h 448783"/>
                <a:gd name="connsiteX33" fmla="*/ 276991 w 452961"/>
                <a:gd name="connsiteY33" fmla="*/ 100182 h 448783"/>
                <a:gd name="connsiteX34" fmla="*/ 316910 w 452961"/>
                <a:gd name="connsiteY34" fmla="*/ 75747 h 448783"/>
                <a:gd name="connsiteX35" fmla="*/ 276991 w 452961"/>
                <a:gd name="connsiteY35" fmla="*/ 104255 h 448783"/>
                <a:gd name="connsiteX36" fmla="*/ 357644 w 452961"/>
                <a:gd name="connsiteY36" fmla="*/ 104255 h 448783"/>
                <a:gd name="connsiteX37" fmla="*/ 361717 w 452961"/>
                <a:gd name="connsiteY37" fmla="*/ 133576 h 448783"/>
                <a:gd name="connsiteX38" fmla="*/ 272917 w 452961"/>
                <a:gd name="connsiteY38" fmla="*/ 133576 h 448783"/>
                <a:gd name="connsiteX39" fmla="*/ 276991 w 452961"/>
                <a:gd name="connsiteY39" fmla="*/ 104255 h 448783"/>
                <a:gd name="connsiteX40" fmla="*/ 390231 w 452961"/>
                <a:gd name="connsiteY40" fmla="*/ 308691 h 448783"/>
                <a:gd name="connsiteX41" fmla="*/ 358458 w 452961"/>
                <a:gd name="connsiteY41" fmla="*/ 308691 h 448783"/>
                <a:gd name="connsiteX42" fmla="*/ 358458 w 452961"/>
                <a:gd name="connsiteY42" fmla="*/ 295660 h 448783"/>
                <a:gd name="connsiteX43" fmla="*/ 274547 w 452961"/>
                <a:gd name="connsiteY43" fmla="*/ 295660 h 448783"/>
                <a:gd name="connsiteX44" fmla="*/ 274547 w 452961"/>
                <a:gd name="connsiteY44" fmla="*/ 308691 h 448783"/>
                <a:gd name="connsiteX45" fmla="*/ 242774 w 452961"/>
                <a:gd name="connsiteY45" fmla="*/ 308691 h 448783"/>
                <a:gd name="connsiteX46" fmla="*/ 242774 w 452961"/>
                <a:gd name="connsiteY46" fmla="*/ 280184 h 448783"/>
                <a:gd name="connsiteX47" fmla="*/ 248477 w 452961"/>
                <a:gd name="connsiteY47" fmla="*/ 280184 h 448783"/>
                <a:gd name="connsiteX48" fmla="*/ 248477 w 452961"/>
                <a:gd name="connsiteY48" fmla="*/ 187333 h 448783"/>
                <a:gd name="connsiteX49" fmla="*/ 257438 w 452961"/>
                <a:gd name="connsiteY49" fmla="*/ 187333 h 448783"/>
                <a:gd name="connsiteX50" fmla="*/ 257438 w 452961"/>
                <a:gd name="connsiteY50" fmla="*/ 139278 h 448783"/>
                <a:gd name="connsiteX51" fmla="*/ 374752 w 452961"/>
                <a:gd name="connsiteY51" fmla="*/ 139278 h 448783"/>
                <a:gd name="connsiteX52" fmla="*/ 374752 w 452961"/>
                <a:gd name="connsiteY52" fmla="*/ 187333 h 448783"/>
                <a:gd name="connsiteX53" fmla="*/ 383713 w 452961"/>
                <a:gd name="connsiteY53" fmla="*/ 187333 h 448783"/>
                <a:gd name="connsiteX54" fmla="*/ 383713 w 452961"/>
                <a:gd name="connsiteY54" fmla="*/ 280184 h 448783"/>
                <a:gd name="connsiteX55" fmla="*/ 389416 w 452961"/>
                <a:gd name="connsiteY55" fmla="*/ 280184 h 448783"/>
                <a:gd name="connsiteX56" fmla="*/ 389416 w 452961"/>
                <a:gd name="connsiteY56" fmla="*/ 308691 h 448783"/>
                <a:gd name="connsiteX57" fmla="*/ 336462 w 452961"/>
                <a:gd name="connsiteY57" fmla="*/ 280184 h 448783"/>
                <a:gd name="connsiteX58" fmla="*/ 342979 w 452961"/>
                <a:gd name="connsiteY58" fmla="*/ 280184 h 448783"/>
                <a:gd name="connsiteX59" fmla="*/ 342979 w 452961"/>
                <a:gd name="connsiteY59" fmla="*/ 218283 h 448783"/>
                <a:gd name="connsiteX60" fmla="*/ 357644 w 452961"/>
                <a:gd name="connsiteY60" fmla="*/ 218283 h 448783"/>
                <a:gd name="connsiteX61" fmla="*/ 357644 w 452961"/>
                <a:gd name="connsiteY61" fmla="*/ 207695 h 448783"/>
                <a:gd name="connsiteX62" fmla="*/ 335647 w 452961"/>
                <a:gd name="connsiteY62" fmla="*/ 207695 h 448783"/>
                <a:gd name="connsiteX63" fmla="*/ 336462 w 452961"/>
                <a:gd name="connsiteY63" fmla="*/ 280184 h 448783"/>
                <a:gd name="connsiteX64" fmla="*/ 268844 w 452961"/>
                <a:gd name="connsiteY64" fmla="*/ 197107 h 448783"/>
                <a:gd name="connsiteX65" fmla="*/ 364976 w 452961"/>
                <a:gd name="connsiteY65" fmla="*/ 197107 h 448783"/>
                <a:gd name="connsiteX66" fmla="*/ 369864 w 452961"/>
                <a:gd name="connsiteY66" fmla="*/ 190590 h 448783"/>
                <a:gd name="connsiteX67" fmla="*/ 264770 w 452961"/>
                <a:gd name="connsiteY67" fmla="*/ 190590 h 448783"/>
                <a:gd name="connsiteX68" fmla="*/ 268844 w 452961"/>
                <a:gd name="connsiteY68" fmla="*/ 197107 h 448783"/>
                <a:gd name="connsiteX69" fmla="*/ 306319 w 452961"/>
                <a:gd name="connsiteY69" fmla="*/ 280184 h 448783"/>
                <a:gd name="connsiteX70" fmla="*/ 312836 w 452961"/>
                <a:gd name="connsiteY70" fmla="*/ 280184 h 448783"/>
                <a:gd name="connsiteX71" fmla="*/ 312836 w 452961"/>
                <a:gd name="connsiteY71" fmla="*/ 218283 h 448783"/>
                <a:gd name="connsiteX72" fmla="*/ 327501 w 452961"/>
                <a:gd name="connsiteY72" fmla="*/ 218283 h 448783"/>
                <a:gd name="connsiteX73" fmla="*/ 327501 w 452961"/>
                <a:gd name="connsiteY73" fmla="*/ 207695 h 448783"/>
                <a:gd name="connsiteX74" fmla="*/ 306319 w 452961"/>
                <a:gd name="connsiteY74" fmla="*/ 207695 h 448783"/>
                <a:gd name="connsiteX75" fmla="*/ 306319 w 452961"/>
                <a:gd name="connsiteY75" fmla="*/ 280184 h 448783"/>
                <a:gd name="connsiteX76" fmla="*/ 298172 w 452961"/>
                <a:gd name="connsiteY76" fmla="*/ 154753 h 448783"/>
                <a:gd name="connsiteX77" fmla="*/ 303875 w 452961"/>
                <a:gd name="connsiteY77" fmla="*/ 154753 h 448783"/>
                <a:gd name="connsiteX78" fmla="*/ 303875 w 452961"/>
                <a:gd name="connsiteY78" fmla="*/ 149051 h 448783"/>
                <a:gd name="connsiteX79" fmla="*/ 294099 w 452961"/>
                <a:gd name="connsiteY79" fmla="*/ 149051 h 448783"/>
                <a:gd name="connsiteX80" fmla="*/ 294099 w 452961"/>
                <a:gd name="connsiteY80" fmla="*/ 166156 h 448783"/>
                <a:gd name="connsiteX81" fmla="*/ 298172 w 452961"/>
                <a:gd name="connsiteY81" fmla="*/ 166156 h 448783"/>
                <a:gd name="connsiteX82" fmla="*/ 298172 w 452961"/>
                <a:gd name="connsiteY82" fmla="*/ 154753 h 448783"/>
                <a:gd name="connsiteX83" fmla="*/ 276176 w 452961"/>
                <a:gd name="connsiteY83" fmla="*/ 280184 h 448783"/>
                <a:gd name="connsiteX84" fmla="*/ 282693 w 452961"/>
                <a:gd name="connsiteY84" fmla="*/ 280184 h 448783"/>
                <a:gd name="connsiteX85" fmla="*/ 282693 w 452961"/>
                <a:gd name="connsiteY85" fmla="*/ 218283 h 448783"/>
                <a:gd name="connsiteX86" fmla="*/ 297357 w 452961"/>
                <a:gd name="connsiteY86" fmla="*/ 218283 h 448783"/>
                <a:gd name="connsiteX87" fmla="*/ 297357 w 452961"/>
                <a:gd name="connsiteY87" fmla="*/ 207695 h 448783"/>
                <a:gd name="connsiteX88" fmla="*/ 276176 w 452961"/>
                <a:gd name="connsiteY88" fmla="*/ 207695 h 448783"/>
                <a:gd name="connsiteX89" fmla="*/ 276176 w 452961"/>
                <a:gd name="connsiteY89" fmla="*/ 280184 h 448783"/>
                <a:gd name="connsiteX90" fmla="*/ 317724 w 452961"/>
                <a:gd name="connsiteY90" fmla="*/ 320094 h 448783"/>
                <a:gd name="connsiteX91" fmla="*/ 297357 w 452961"/>
                <a:gd name="connsiteY91" fmla="*/ 340456 h 448783"/>
                <a:gd name="connsiteX92" fmla="*/ 317724 w 452961"/>
                <a:gd name="connsiteY92" fmla="*/ 360819 h 448783"/>
                <a:gd name="connsiteX93" fmla="*/ 338091 w 452961"/>
                <a:gd name="connsiteY93" fmla="*/ 340456 h 448783"/>
                <a:gd name="connsiteX94" fmla="*/ 317724 w 452961"/>
                <a:gd name="connsiteY94" fmla="*/ 320094 h 448783"/>
                <a:gd name="connsiteX95" fmla="*/ 317724 w 452961"/>
                <a:gd name="connsiteY95" fmla="*/ 355932 h 448783"/>
                <a:gd name="connsiteX96" fmla="*/ 301431 w 452961"/>
                <a:gd name="connsiteY96" fmla="*/ 339642 h 448783"/>
                <a:gd name="connsiteX97" fmla="*/ 317724 w 452961"/>
                <a:gd name="connsiteY97" fmla="*/ 323352 h 448783"/>
                <a:gd name="connsiteX98" fmla="*/ 333203 w 452961"/>
                <a:gd name="connsiteY98" fmla="*/ 339642 h 448783"/>
                <a:gd name="connsiteX99" fmla="*/ 317724 w 452961"/>
                <a:gd name="connsiteY99" fmla="*/ 355932 h 44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52961" h="448783">
                  <a:moveTo>
                    <a:pt x="334018" y="154753"/>
                  </a:moveTo>
                  <a:lnTo>
                    <a:pt x="339721" y="154753"/>
                  </a:lnTo>
                  <a:lnTo>
                    <a:pt x="339721" y="149051"/>
                  </a:lnTo>
                  <a:lnTo>
                    <a:pt x="329945" y="149051"/>
                  </a:lnTo>
                  <a:lnTo>
                    <a:pt x="329945" y="166156"/>
                  </a:lnTo>
                  <a:lnTo>
                    <a:pt x="334018" y="166156"/>
                  </a:lnTo>
                  <a:lnTo>
                    <a:pt x="334018" y="154753"/>
                  </a:lnTo>
                  <a:close/>
                  <a:moveTo>
                    <a:pt x="316095" y="154753"/>
                  </a:moveTo>
                  <a:lnTo>
                    <a:pt x="321798" y="154753"/>
                  </a:lnTo>
                  <a:lnTo>
                    <a:pt x="321798" y="149051"/>
                  </a:lnTo>
                  <a:lnTo>
                    <a:pt x="312022" y="149051"/>
                  </a:lnTo>
                  <a:lnTo>
                    <a:pt x="312022" y="166156"/>
                  </a:lnTo>
                  <a:lnTo>
                    <a:pt x="316095" y="166156"/>
                  </a:lnTo>
                  <a:lnTo>
                    <a:pt x="316095" y="154753"/>
                  </a:lnTo>
                  <a:close/>
                  <a:moveTo>
                    <a:pt x="0" y="0"/>
                  </a:moveTo>
                  <a:lnTo>
                    <a:pt x="0" y="448784"/>
                  </a:lnTo>
                  <a:lnTo>
                    <a:pt x="235442" y="448784"/>
                  </a:lnTo>
                  <a:lnTo>
                    <a:pt x="235442" y="313578"/>
                  </a:lnTo>
                  <a:lnTo>
                    <a:pt x="275361" y="313578"/>
                  </a:lnTo>
                  <a:lnTo>
                    <a:pt x="275361" y="448784"/>
                  </a:lnTo>
                  <a:lnTo>
                    <a:pt x="281064" y="448784"/>
                  </a:lnTo>
                  <a:lnTo>
                    <a:pt x="281064" y="301361"/>
                  </a:lnTo>
                  <a:lnTo>
                    <a:pt x="354385" y="301361"/>
                  </a:lnTo>
                  <a:lnTo>
                    <a:pt x="354385" y="448784"/>
                  </a:lnTo>
                  <a:lnTo>
                    <a:pt x="359273" y="448784"/>
                  </a:lnTo>
                  <a:lnTo>
                    <a:pt x="359273" y="313578"/>
                  </a:lnTo>
                  <a:lnTo>
                    <a:pt x="399192" y="313578"/>
                  </a:lnTo>
                  <a:lnTo>
                    <a:pt x="399192" y="448784"/>
                  </a:lnTo>
                  <a:lnTo>
                    <a:pt x="452961" y="448784"/>
                  </a:lnTo>
                  <a:lnTo>
                    <a:pt x="452961" y="0"/>
                  </a:lnTo>
                  <a:lnTo>
                    <a:pt x="0" y="0"/>
                  </a:lnTo>
                  <a:close/>
                  <a:moveTo>
                    <a:pt x="316910" y="75747"/>
                  </a:moveTo>
                  <a:lnTo>
                    <a:pt x="356829" y="100182"/>
                  </a:lnTo>
                  <a:lnTo>
                    <a:pt x="276991" y="100182"/>
                  </a:lnTo>
                  <a:lnTo>
                    <a:pt x="316910" y="75747"/>
                  </a:lnTo>
                  <a:close/>
                  <a:moveTo>
                    <a:pt x="276991" y="104255"/>
                  </a:moveTo>
                  <a:lnTo>
                    <a:pt x="357644" y="104255"/>
                  </a:lnTo>
                  <a:lnTo>
                    <a:pt x="361717" y="133576"/>
                  </a:lnTo>
                  <a:lnTo>
                    <a:pt x="272917" y="133576"/>
                  </a:lnTo>
                  <a:lnTo>
                    <a:pt x="276991" y="104255"/>
                  </a:lnTo>
                  <a:close/>
                  <a:moveTo>
                    <a:pt x="390231" y="308691"/>
                  </a:moveTo>
                  <a:lnTo>
                    <a:pt x="358458" y="308691"/>
                  </a:lnTo>
                  <a:lnTo>
                    <a:pt x="358458" y="295660"/>
                  </a:lnTo>
                  <a:lnTo>
                    <a:pt x="274547" y="295660"/>
                  </a:lnTo>
                  <a:lnTo>
                    <a:pt x="274547" y="308691"/>
                  </a:lnTo>
                  <a:lnTo>
                    <a:pt x="242774" y="308691"/>
                  </a:lnTo>
                  <a:lnTo>
                    <a:pt x="242774" y="280184"/>
                  </a:lnTo>
                  <a:lnTo>
                    <a:pt x="248477" y="280184"/>
                  </a:lnTo>
                  <a:lnTo>
                    <a:pt x="248477" y="187333"/>
                  </a:lnTo>
                  <a:lnTo>
                    <a:pt x="257438" y="187333"/>
                  </a:lnTo>
                  <a:lnTo>
                    <a:pt x="257438" y="139278"/>
                  </a:lnTo>
                  <a:lnTo>
                    <a:pt x="374752" y="139278"/>
                  </a:lnTo>
                  <a:lnTo>
                    <a:pt x="374752" y="187333"/>
                  </a:lnTo>
                  <a:lnTo>
                    <a:pt x="383713" y="187333"/>
                  </a:lnTo>
                  <a:lnTo>
                    <a:pt x="383713" y="280184"/>
                  </a:lnTo>
                  <a:lnTo>
                    <a:pt x="389416" y="280184"/>
                  </a:lnTo>
                  <a:lnTo>
                    <a:pt x="389416" y="308691"/>
                  </a:lnTo>
                  <a:close/>
                  <a:moveTo>
                    <a:pt x="336462" y="280184"/>
                  </a:moveTo>
                  <a:lnTo>
                    <a:pt x="342979" y="280184"/>
                  </a:lnTo>
                  <a:lnTo>
                    <a:pt x="342979" y="218283"/>
                  </a:lnTo>
                  <a:lnTo>
                    <a:pt x="357644" y="218283"/>
                  </a:lnTo>
                  <a:lnTo>
                    <a:pt x="357644" y="207695"/>
                  </a:lnTo>
                  <a:lnTo>
                    <a:pt x="335647" y="207695"/>
                  </a:lnTo>
                  <a:lnTo>
                    <a:pt x="336462" y="280184"/>
                  </a:lnTo>
                  <a:close/>
                  <a:moveTo>
                    <a:pt x="268844" y="197107"/>
                  </a:moveTo>
                  <a:lnTo>
                    <a:pt x="364976" y="197107"/>
                  </a:lnTo>
                  <a:lnTo>
                    <a:pt x="369864" y="190590"/>
                  </a:lnTo>
                  <a:lnTo>
                    <a:pt x="264770" y="190590"/>
                  </a:lnTo>
                  <a:lnTo>
                    <a:pt x="268844" y="197107"/>
                  </a:lnTo>
                  <a:close/>
                  <a:moveTo>
                    <a:pt x="306319" y="280184"/>
                  </a:moveTo>
                  <a:lnTo>
                    <a:pt x="312836" y="280184"/>
                  </a:lnTo>
                  <a:lnTo>
                    <a:pt x="312836" y="218283"/>
                  </a:lnTo>
                  <a:lnTo>
                    <a:pt x="327501" y="218283"/>
                  </a:lnTo>
                  <a:lnTo>
                    <a:pt x="327501" y="207695"/>
                  </a:lnTo>
                  <a:lnTo>
                    <a:pt x="306319" y="207695"/>
                  </a:lnTo>
                  <a:lnTo>
                    <a:pt x="306319" y="280184"/>
                  </a:lnTo>
                  <a:close/>
                  <a:moveTo>
                    <a:pt x="298172" y="154753"/>
                  </a:moveTo>
                  <a:lnTo>
                    <a:pt x="303875" y="154753"/>
                  </a:lnTo>
                  <a:lnTo>
                    <a:pt x="303875" y="149051"/>
                  </a:lnTo>
                  <a:lnTo>
                    <a:pt x="294099" y="149051"/>
                  </a:lnTo>
                  <a:lnTo>
                    <a:pt x="294099" y="166156"/>
                  </a:lnTo>
                  <a:lnTo>
                    <a:pt x="298172" y="166156"/>
                  </a:lnTo>
                  <a:lnTo>
                    <a:pt x="298172" y="154753"/>
                  </a:lnTo>
                  <a:close/>
                  <a:moveTo>
                    <a:pt x="276176" y="280184"/>
                  </a:moveTo>
                  <a:lnTo>
                    <a:pt x="282693" y="280184"/>
                  </a:lnTo>
                  <a:lnTo>
                    <a:pt x="282693" y="218283"/>
                  </a:lnTo>
                  <a:lnTo>
                    <a:pt x="297357" y="218283"/>
                  </a:lnTo>
                  <a:lnTo>
                    <a:pt x="297357" y="207695"/>
                  </a:lnTo>
                  <a:lnTo>
                    <a:pt x="276176" y="207695"/>
                  </a:lnTo>
                  <a:lnTo>
                    <a:pt x="276176" y="280184"/>
                  </a:lnTo>
                  <a:close/>
                  <a:moveTo>
                    <a:pt x="317724" y="320094"/>
                  </a:moveTo>
                  <a:cubicBezTo>
                    <a:pt x="306319" y="320094"/>
                    <a:pt x="297357" y="329054"/>
                    <a:pt x="297357" y="340456"/>
                  </a:cubicBezTo>
                  <a:cubicBezTo>
                    <a:pt x="297357" y="351859"/>
                    <a:pt x="306319" y="360819"/>
                    <a:pt x="317724" y="360819"/>
                  </a:cubicBezTo>
                  <a:cubicBezTo>
                    <a:pt x="329130" y="360819"/>
                    <a:pt x="338091" y="351859"/>
                    <a:pt x="338091" y="340456"/>
                  </a:cubicBezTo>
                  <a:cubicBezTo>
                    <a:pt x="338091" y="329054"/>
                    <a:pt x="328315" y="320094"/>
                    <a:pt x="317724" y="320094"/>
                  </a:cubicBezTo>
                  <a:moveTo>
                    <a:pt x="317724" y="355932"/>
                  </a:moveTo>
                  <a:cubicBezTo>
                    <a:pt x="308763" y="355932"/>
                    <a:pt x="301431" y="348601"/>
                    <a:pt x="301431" y="339642"/>
                  </a:cubicBezTo>
                  <a:cubicBezTo>
                    <a:pt x="301431" y="330683"/>
                    <a:pt x="308763" y="323352"/>
                    <a:pt x="317724" y="323352"/>
                  </a:cubicBezTo>
                  <a:cubicBezTo>
                    <a:pt x="326686" y="323352"/>
                    <a:pt x="333203" y="330683"/>
                    <a:pt x="333203" y="339642"/>
                  </a:cubicBezTo>
                  <a:cubicBezTo>
                    <a:pt x="333203" y="349416"/>
                    <a:pt x="325871" y="355932"/>
                    <a:pt x="317724" y="355932"/>
                  </a:cubicBezTo>
                </a:path>
              </a:pathLst>
            </a:custGeom>
            <a:grp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069706-3BA6-9329-DEEE-B3110CF28740}"/>
                </a:ext>
              </a:extLst>
            </p:cNvPr>
            <p:cNvSpPr/>
            <p:nvPr/>
          </p:nvSpPr>
          <p:spPr>
            <a:xfrm>
              <a:off x="4869909" y="3608187"/>
              <a:ext cx="142568" cy="167784"/>
            </a:xfrm>
            <a:custGeom>
              <a:avLst/>
              <a:gdLst>
                <a:gd name="connsiteX0" fmla="*/ 142569 w 142568"/>
                <a:gd name="connsiteY0" fmla="*/ 100182 h 167784"/>
                <a:gd name="connsiteX1" fmla="*/ 142569 w 142568"/>
                <a:gd name="connsiteY1" fmla="*/ 0 h 167784"/>
                <a:gd name="connsiteX2" fmla="*/ 108352 w 142568"/>
                <a:gd name="connsiteY2" fmla="*/ 0 h 167784"/>
                <a:gd name="connsiteX3" fmla="*/ 108352 w 142568"/>
                <a:gd name="connsiteY3" fmla="*/ 102626 h 167784"/>
                <a:gd name="connsiteX4" fmla="*/ 100205 w 142568"/>
                <a:gd name="connsiteY4" fmla="*/ 127875 h 167784"/>
                <a:gd name="connsiteX5" fmla="*/ 71692 w 142568"/>
                <a:gd name="connsiteY5" fmla="*/ 138463 h 167784"/>
                <a:gd name="connsiteX6" fmla="*/ 43993 w 142568"/>
                <a:gd name="connsiteY6" fmla="*/ 127875 h 167784"/>
                <a:gd name="connsiteX7" fmla="*/ 35031 w 142568"/>
                <a:gd name="connsiteY7" fmla="*/ 100997 h 167784"/>
                <a:gd name="connsiteX8" fmla="*/ 35031 w 142568"/>
                <a:gd name="connsiteY8" fmla="*/ 0 h 167784"/>
                <a:gd name="connsiteX9" fmla="*/ 0 w 142568"/>
                <a:gd name="connsiteY9" fmla="*/ 0 h 167784"/>
                <a:gd name="connsiteX10" fmla="*/ 0 w 142568"/>
                <a:gd name="connsiteY10" fmla="*/ 104255 h 167784"/>
                <a:gd name="connsiteX11" fmla="*/ 16294 w 142568"/>
                <a:gd name="connsiteY11" fmla="*/ 150681 h 167784"/>
                <a:gd name="connsiteX12" fmla="*/ 70062 w 142568"/>
                <a:gd name="connsiteY12" fmla="*/ 167785 h 167784"/>
                <a:gd name="connsiteX13" fmla="*/ 125460 w 142568"/>
                <a:gd name="connsiteY13" fmla="*/ 149051 h 167784"/>
                <a:gd name="connsiteX14" fmla="*/ 142569 w 142568"/>
                <a:gd name="connsiteY14" fmla="*/ 100182 h 16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568" h="167784">
                  <a:moveTo>
                    <a:pt x="142569" y="100182"/>
                  </a:moveTo>
                  <a:lnTo>
                    <a:pt x="142569" y="0"/>
                  </a:lnTo>
                  <a:lnTo>
                    <a:pt x="108352" y="0"/>
                  </a:lnTo>
                  <a:lnTo>
                    <a:pt x="108352" y="102626"/>
                  </a:lnTo>
                  <a:cubicBezTo>
                    <a:pt x="108352" y="113214"/>
                    <a:pt x="105908" y="122173"/>
                    <a:pt x="100205" y="127875"/>
                  </a:cubicBezTo>
                  <a:cubicBezTo>
                    <a:pt x="94503" y="134391"/>
                    <a:pt x="84726" y="138463"/>
                    <a:pt x="71692" y="138463"/>
                  </a:cubicBezTo>
                  <a:cubicBezTo>
                    <a:pt x="60286" y="138463"/>
                    <a:pt x="49695" y="135205"/>
                    <a:pt x="43993" y="127875"/>
                  </a:cubicBezTo>
                  <a:cubicBezTo>
                    <a:pt x="38290" y="121359"/>
                    <a:pt x="35031" y="113214"/>
                    <a:pt x="35031" y="100997"/>
                  </a:cubicBezTo>
                  <a:lnTo>
                    <a:pt x="35031" y="0"/>
                  </a:lnTo>
                  <a:lnTo>
                    <a:pt x="0" y="0"/>
                  </a:lnTo>
                  <a:lnTo>
                    <a:pt x="0" y="104255"/>
                  </a:lnTo>
                  <a:cubicBezTo>
                    <a:pt x="0" y="123802"/>
                    <a:pt x="4888" y="140092"/>
                    <a:pt x="16294" y="150681"/>
                  </a:cubicBezTo>
                  <a:cubicBezTo>
                    <a:pt x="28514" y="162083"/>
                    <a:pt x="46437" y="167785"/>
                    <a:pt x="70062" y="167785"/>
                  </a:cubicBezTo>
                  <a:cubicBezTo>
                    <a:pt x="95317" y="167785"/>
                    <a:pt x="113240" y="161269"/>
                    <a:pt x="125460" y="149051"/>
                  </a:cubicBezTo>
                  <a:cubicBezTo>
                    <a:pt x="136866" y="136834"/>
                    <a:pt x="142569" y="120544"/>
                    <a:pt x="142569" y="100182"/>
                  </a:cubicBezTo>
                </a:path>
              </a:pathLst>
            </a:custGeom>
            <a:grp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03D327F-78A9-6FB9-59C9-E2CAB5B705A3}"/>
                </a:ext>
              </a:extLst>
            </p:cNvPr>
            <p:cNvSpPr/>
            <p:nvPr/>
          </p:nvSpPr>
          <p:spPr>
            <a:xfrm>
              <a:off x="5055656" y="3607373"/>
              <a:ext cx="153974" cy="166155"/>
            </a:xfrm>
            <a:custGeom>
              <a:avLst/>
              <a:gdLst>
                <a:gd name="connsiteX0" fmla="*/ 153974 w 153974"/>
                <a:gd name="connsiteY0" fmla="*/ 165341 h 166155"/>
                <a:gd name="connsiteX1" fmla="*/ 153974 w 153974"/>
                <a:gd name="connsiteY1" fmla="*/ 815 h 166155"/>
                <a:gd name="connsiteX2" fmla="*/ 119758 w 153974"/>
                <a:gd name="connsiteY2" fmla="*/ 815 h 166155"/>
                <a:gd name="connsiteX3" fmla="*/ 119758 w 153974"/>
                <a:gd name="connsiteY3" fmla="*/ 84707 h 166155"/>
                <a:gd name="connsiteX4" fmla="*/ 120572 w 153974"/>
                <a:gd name="connsiteY4" fmla="*/ 109956 h 166155"/>
                <a:gd name="connsiteX5" fmla="*/ 119758 w 153974"/>
                <a:gd name="connsiteY5" fmla="*/ 109956 h 166155"/>
                <a:gd name="connsiteX6" fmla="*/ 104279 w 153974"/>
                <a:gd name="connsiteY6" fmla="*/ 87965 h 166155"/>
                <a:gd name="connsiteX7" fmla="*/ 35031 w 153974"/>
                <a:gd name="connsiteY7" fmla="*/ 0 h 166155"/>
                <a:gd name="connsiteX8" fmla="*/ 0 w 153974"/>
                <a:gd name="connsiteY8" fmla="*/ 0 h 166155"/>
                <a:gd name="connsiteX9" fmla="*/ 0 w 153974"/>
                <a:gd name="connsiteY9" fmla="*/ 165341 h 166155"/>
                <a:gd name="connsiteX10" fmla="*/ 34216 w 153974"/>
                <a:gd name="connsiteY10" fmla="*/ 165341 h 166155"/>
                <a:gd name="connsiteX11" fmla="*/ 34216 w 153974"/>
                <a:gd name="connsiteY11" fmla="*/ 74933 h 166155"/>
                <a:gd name="connsiteX12" fmla="*/ 33402 w 153974"/>
                <a:gd name="connsiteY12" fmla="*/ 52127 h 166155"/>
                <a:gd name="connsiteX13" fmla="*/ 34216 w 153974"/>
                <a:gd name="connsiteY13" fmla="*/ 52127 h 166155"/>
                <a:gd name="connsiteX14" fmla="*/ 49695 w 153974"/>
                <a:gd name="connsiteY14" fmla="*/ 74119 h 166155"/>
                <a:gd name="connsiteX15" fmla="*/ 121387 w 153974"/>
                <a:gd name="connsiteY15" fmla="*/ 166156 h 166155"/>
                <a:gd name="connsiteX16" fmla="*/ 153974 w 153974"/>
                <a:gd name="connsiteY16" fmla="*/ 166156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974" h="166155">
                  <a:moveTo>
                    <a:pt x="153974" y="165341"/>
                  </a:moveTo>
                  <a:lnTo>
                    <a:pt x="153974" y="815"/>
                  </a:lnTo>
                  <a:lnTo>
                    <a:pt x="119758" y="815"/>
                  </a:lnTo>
                  <a:lnTo>
                    <a:pt x="119758" y="84707"/>
                  </a:lnTo>
                  <a:cubicBezTo>
                    <a:pt x="119758" y="92037"/>
                    <a:pt x="119758" y="102626"/>
                    <a:pt x="120572" y="109956"/>
                  </a:cubicBezTo>
                  <a:lnTo>
                    <a:pt x="119758" y="109956"/>
                  </a:lnTo>
                  <a:cubicBezTo>
                    <a:pt x="114870" y="103440"/>
                    <a:pt x="110796" y="96924"/>
                    <a:pt x="104279" y="87965"/>
                  </a:cubicBezTo>
                  <a:lnTo>
                    <a:pt x="35031" y="0"/>
                  </a:lnTo>
                  <a:lnTo>
                    <a:pt x="0" y="0"/>
                  </a:lnTo>
                  <a:lnTo>
                    <a:pt x="0" y="165341"/>
                  </a:lnTo>
                  <a:lnTo>
                    <a:pt x="34216" y="165341"/>
                  </a:lnTo>
                  <a:lnTo>
                    <a:pt x="34216" y="74933"/>
                  </a:lnTo>
                  <a:cubicBezTo>
                    <a:pt x="34216" y="67603"/>
                    <a:pt x="34216" y="57829"/>
                    <a:pt x="33402" y="52127"/>
                  </a:cubicBezTo>
                  <a:lnTo>
                    <a:pt x="34216" y="52127"/>
                  </a:lnTo>
                  <a:cubicBezTo>
                    <a:pt x="39105" y="59458"/>
                    <a:pt x="43993" y="65974"/>
                    <a:pt x="49695" y="74119"/>
                  </a:cubicBezTo>
                  <a:lnTo>
                    <a:pt x="121387" y="166156"/>
                  </a:lnTo>
                  <a:lnTo>
                    <a:pt x="153974" y="166156"/>
                  </a:lnTo>
                  <a:close/>
                </a:path>
              </a:pathLst>
            </a:custGeom>
            <a:grp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07ADB257-27C0-398C-FD1A-6BC2523DEC11}"/>
                </a:ext>
              </a:extLst>
            </p:cNvPr>
            <p:cNvSpPr/>
            <p:nvPr/>
          </p:nvSpPr>
          <p:spPr>
            <a:xfrm>
              <a:off x="5256066" y="3608187"/>
              <a:ext cx="34216" cy="165341"/>
            </a:xfrm>
            <a:custGeom>
              <a:avLst/>
              <a:gdLst>
                <a:gd name="connsiteX0" fmla="*/ 0 w 34216"/>
                <a:gd name="connsiteY0" fmla="*/ 0 h 165341"/>
                <a:gd name="connsiteX1" fmla="*/ 34216 w 34216"/>
                <a:gd name="connsiteY1" fmla="*/ 0 h 165341"/>
                <a:gd name="connsiteX2" fmla="*/ 34216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6" y="0"/>
                  </a:lnTo>
                  <a:lnTo>
                    <a:pt x="34216" y="165341"/>
                  </a:lnTo>
                  <a:lnTo>
                    <a:pt x="0" y="165341"/>
                  </a:lnTo>
                  <a:close/>
                </a:path>
              </a:pathLst>
            </a:custGeom>
            <a:grp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19E9B40-3748-BDA3-FD2C-A8F63C927A96}"/>
                </a:ext>
              </a:extLst>
            </p:cNvPr>
            <p:cNvSpPr/>
            <p:nvPr/>
          </p:nvSpPr>
          <p:spPr>
            <a:xfrm>
              <a:off x="5307391" y="3607373"/>
              <a:ext cx="167008" cy="166155"/>
            </a:xfrm>
            <a:custGeom>
              <a:avLst/>
              <a:gdLst>
                <a:gd name="connsiteX0" fmla="*/ 167009 w 167008"/>
                <a:gd name="connsiteY0" fmla="*/ 815 h 166155"/>
                <a:gd name="connsiteX1" fmla="*/ 131978 w 167008"/>
                <a:gd name="connsiteY1" fmla="*/ 815 h 166155"/>
                <a:gd name="connsiteX2" fmla="*/ 94503 w 167008"/>
                <a:gd name="connsiteY2" fmla="*/ 89594 h 166155"/>
                <a:gd name="connsiteX3" fmla="*/ 83097 w 167008"/>
                <a:gd name="connsiteY3" fmla="*/ 118915 h 166155"/>
                <a:gd name="connsiteX4" fmla="*/ 82283 w 167008"/>
                <a:gd name="connsiteY4" fmla="*/ 118915 h 166155"/>
                <a:gd name="connsiteX5" fmla="*/ 70877 w 167008"/>
                <a:gd name="connsiteY5" fmla="*/ 87965 h 166155"/>
                <a:gd name="connsiteX6" fmla="*/ 37475 w 167008"/>
                <a:gd name="connsiteY6" fmla="*/ 0 h 166155"/>
                <a:gd name="connsiteX7" fmla="*/ 0 w 167008"/>
                <a:gd name="connsiteY7" fmla="*/ 0 h 166155"/>
                <a:gd name="connsiteX8" fmla="*/ 67618 w 167008"/>
                <a:gd name="connsiteY8" fmla="*/ 166156 h 166155"/>
                <a:gd name="connsiteX9" fmla="*/ 92873 w 167008"/>
                <a:gd name="connsiteY9" fmla="*/ 166156 h 166155"/>
                <a:gd name="connsiteX10" fmla="*/ 167009 w 167008"/>
                <a:gd name="connsiteY10" fmla="*/ 815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08" h="166155">
                  <a:moveTo>
                    <a:pt x="167009" y="815"/>
                  </a:moveTo>
                  <a:lnTo>
                    <a:pt x="131978" y="815"/>
                  </a:lnTo>
                  <a:lnTo>
                    <a:pt x="94503" y="89594"/>
                  </a:lnTo>
                  <a:cubicBezTo>
                    <a:pt x="89615" y="100997"/>
                    <a:pt x="86356" y="109956"/>
                    <a:pt x="83097" y="118915"/>
                  </a:cubicBezTo>
                  <a:lnTo>
                    <a:pt x="82283" y="118915"/>
                  </a:lnTo>
                  <a:cubicBezTo>
                    <a:pt x="79024" y="109956"/>
                    <a:pt x="74950" y="99368"/>
                    <a:pt x="70877" y="87965"/>
                  </a:cubicBezTo>
                  <a:lnTo>
                    <a:pt x="37475" y="0"/>
                  </a:lnTo>
                  <a:lnTo>
                    <a:pt x="0" y="0"/>
                  </a:lnTo>
                  <a:lnTo>
                    <a:pt x="67618" y="166156"/>
                  </a:lnTo>
                  <a:lnTo>
                    <a:pt x="92873" y="166156"/>
                  </a:lnTo>
                  <a:lnTo>
                    <a:pt x="167009" y="815"/>
                  </a:lnTo>
                  <a:close/>
                </a:path>
              </a:pathLst>
            </a:custGeom>
            <a:grp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278DDB8-D36E-3C36-7D77-9A8020311BB5}"/>
                </a:ext>
              </a:extLst>
            </p:cNvPr>
            <p:cNvSpPr/>
            <p:nvPr/>
          </p:nvSpPr>
          <p:spPr>
            <a:xfrm>
              <a:off x="5493953"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6356 w 95317"/>
                <a:gd name="connsiteY4" fmla="*/ 94481 h 164526"/>
                <a:gd name="connsiteX5" fmla="*/ 86356 w 95317"/>
                <a:gd name="connsiteY5" fmla="*/ 65974 h 164526"/>
                <a:gd name="connsiteX6" fmla="*/ 34216 w 95317"/>
                <a:gd name="connsiteY6" fmla="*/ 65974 h 164526"/>
                <a:gd name="connsiteX7" fmla="*/ 34216 w 95317"/>
                <a:gd name="connsiteY7" fmla="*/ 27693 h 164526"/>
                <a:gd name="connsiteX8" fmla="*/ 86356 w 95317"/>
                <a:gd name="connsiteY8" fmla="*/ 27693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6356" y="94481"/>
                  </a:lnTo>
                  <a:lnTo>
                    <a:pt x="86356" y="65974"/>
                  </a:lnTo>
                  <a:lnTo>
                    <a:pt x="34216" y="65974"/>
                  </a:lnTo>
                  <a:lnTo>
                    <a:pt x="34216" y="27693"/>
                  </a:lnTo>
                  <a:lnTo>
                    <a:pt x="86356" y="27693"/>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D762AA5-3FF0-B592-EB4F-1B76AE25C5ED}"/>
                </a:ext>
              </a:extLst>
            </p:cNvPr>
            <p:cNvSpPr/>
            <p:nvPr/>
          </p:nvSpPr>
          <p:spPr>
            <a:xfrm>
              <a:off x="5626745" y="3608187"/>
              <a:ext cx="127089" cy="165341"/>
            </a:xfrm>
            <a:custGeom>
              <a:avLst/>
              <a:gdLst>
                <a:gd name="connsiteX0" fmla="*/ 127090 w 127089"/>
                <a:gd name="connsiteY0" fmla="*/ 164527 h 165341"/>
                <a:gd name="connsiteX1" fmla="*/ 78209 w 127089"/>
                <a:gd name="connsiteY1" fmla="*/ 89594 h 165341"/>
                <a:gd name="connsiteX2" fmla="*/ 78209 w 127089"/>
                <a:gd name="connsiteY2" fmla="*/ 89594 h 165341"/>
                <a:gd name="connsiteX3" fmla="*/ 108352 w 127089"/>
                <a:gd name="connsiteY3" fmla="*/ 47240 h 165341"/>
                <a:gd name="connsiteX4" fmla="*/ 48066 w 127089"/>
                <a:gd name="connsiteY4" fmla="*/ 0 h 165341"/>
                <a:gd name="connsiteX5" fmla="*/ 0 w 127089"/>
                <a:gd name="connsiteY5" fmla="*/ 0 h 165341"/>
                <a:gd name="connsiteX6" fmla="*/ 0 w 127089"/>
                <a:gd name="connsiteY6" fmla="*/ 165341 h 165341"/>
                <a:gd name="connsiteX7" fmla="*/ 34217 w 127089"/>
                <a:gd name="connsiteY7" fmla="*/ 165341 h 165341"/>
                <a:gd name="connsiteX8" fmla="*/ 34217 w 127089"/>
                <a:gd name="connsiteY8" fmla="*/ 101811 h 165341"/>
                <a:gd name="connsiteX9" fmla="*/ 47251 w 127089"/>
                <a:gd name="connsiteY9" fmla="*/ 101811 h 165341"/>
                <a:gd name="connsiteX10" fmla="*/ 87985 w 127089"/>
                <a:gd name="connsiteY10" fmla="*/ 165341 h 165341"/>
                <a:gd name="connsiteX11" fmla="*/ 127090 w 127089"/>
                <a:gd name="connsiteY11" fmla="*/ 165341 h 165341"/>
                <a:gd name="connsiteX12" fmla="*/ 74136 w 127089"/>
                <a:gd name="connsiteY12" fmla="*/ 50498 h 165341"/>
                <a:gd name="connsiteX13" fmla="*/ 48881 w 127089"/>
                <a:gd name="connsiteY13" fmla="*/ 75747 h 165341"/>
                <a:gd name="connsiteX14" fmla="*/ 34217 w 127089"/>
                <a:gd name="connsiteY14" fmla="*/ 75747 h 165341"/>
                <a:gd name="connsiteX15" fmla="*/ 34217 w 127089"/>
                <a:gd name="connsiteY15" fmla="*/ 28507 h 165341"/>
                <a:gd name="connsiteX16" fmla="*/ 48881 w 127089"/>
                <a:gd name="connsiteY16" fmla="*/ 28507 h 165341"/>
                <a:gd name="connsiteX17" fmla="*/ 74136 w 127089"/>
                <a:gd name="connsiteY17" fmla="*/ 50498 h 16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089" h="165341">
                  <a:moveTo>
                    <a:pt x="127090" y="164527"/>
                  </a:moveTo>
                  <a:cubicBezTo>
                    <a:pt x="101835" y="122173"/>
                    <a:pt x="86356" y="94481"/>
                    <a:pt x="78209" y="89594"/>
                  </a:cubicBezTo>
                  <a:lnTo>
                    <a:pt x="78209" y="89594"/>
                  </a:lnTo>
                  <a:cubicBezTo>
                    <a:pt x="93688" y="83078"/>
                    <a:pt x="108352" y="68417"/>
                    <a:pt x="108352" y="47240"/>
                  </a:cubicBezTo>
                  <a:cubicBezTo>
                    <a:pt x="108352" y="21991"/>
                    <a:pt x="92059" y="0"/>
                    <a:pt x="48066" y="0"/>
                  </a:cubicBezTo>
                  <a:lnTo>
                    <a:pt x="0" y="0"/>
                  </a:lnTo>
                  <a:lnTo>
                    <a:pt x="0" y="165341"/>
                  </a:lnTo>
                  <a:lnTo>
                    <a:pt x="34217" y="165341"/>
                  </a:lnTo>
                  <a:lnTo>
                    <a:pt x="34217" y="101811"/>
                  </a:lnTo>
                  <a:lnTo>
                    <a:pt x="47251" y="101811"/>
                  </a:lnTo>
                  <a:cubicBezTo>
                    <a:pt x="52954" y="104255"/>
                    <a:pt x="63545" y="122988"/>
                    <a:pt x="87985" y="165341"/>
                  </a:cubicBezTo>
                  <a:lnTo>
                    <a:pt x="127090" y="165341"/>
                  </a:lnTo>
                  <a:close/>
                  <a:moveTo>
                    <a:pt x="74136" y="50498"/>
                  </a:moveTo>
                  <a:cubicBezTo>
                    <a:pt x="74136" y="65159"/>
                    <a:pt x="63545" y="75747"/>
                    <a:pt x="48881" y="75747"/>
                  </a:cubicBezTo>
                  <a:lnTo>
                    <a:pt x="34217" y="75747"/>
                  </a:lnTo>
                  <a:lnTo>
                    <a:pt x="34217" y="28507"/>
                  </a:lnTo>
                  <a:lnTo>
                    <a:pt x="48881" y="28507"/>
                  </a:lnTo>
                  <a:cubicBezTo>
                    <a:pt x="65174" y="28507"/>
                    <a:pt x="74136" y="38281"/>
                    <a:pt x="74136" y="50498"/>
                  </a:cubicBezTo>
                </a:path>
              </a:pathLst>
            </a:custGeom>
            <a:grpFill/>
            <a:ln w="813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7DE0988-AC57-910D-95B4-0B60362B019B}"/>
                </a:ext>
              </a:extLst>
            </p:cNvPr>
            <p:cNvSpPr/>
            <p:nvPr/>
          </p:nvSpPr>
          <p:spPr>
            <a:xfrm>
              <a:off x="5762796" y="3606558"/>
              <a:ext cx="111610" cy="170228"/>
            </a:xfrm>
            <a:custGeom>
              <a:avLst/>
              <a:gdLst>
                <a:gd name="connsiteX0" fmla="*/ 111611 w 111610"/>
                <a:gd name="connsiteY0" fmla="*/ 119730 h 170228"/>
                <a:gd name="connsiteX1" fmla="*/ 40734 w 111610"/>
                <a:gd name="connsiteY1" fmla="*/ 41539 h 170228"/>
                <a:gd name="connsiteX2" fmla="*/ 62730 w 111610"/>
                <a:gd name="connsiteY2" fmla="*/ 26878 h 170228"/>
                <a:gd name="connsiteX3" fmla="*/ 101835 w 111610"/>
                <a:gd name="connsiteY3" fmla="*/ 39096 h 170228"/>
                <a:gd name="connsiteX4" fmla="*/ 102649 w 111610"/>
                <a:gd name="connsiteY4" fmla="*/ 9774 h 170228"/>
                <a:gd name="connsiteX5" fmla="*/ 61101 w 111610"/>
                <a:gd name="connsiteY5" fmla="*/ 0 h 170228"/>
                <a:gd name="connsiteX6" fmla="*/ 4888 w 111610"/>
                <a:gd name="connsiteY6" fmla="*/ 47241 h 170228"/>
                <a:gd name="connsiteX7" fmla="*/ 15479 w 111610"/>
                <a:gd name="connsiteY7" fmla="*/ 76562 h 170228"/>
                <a:gd name="connsiteX8" fmla="*/ 75765 w 111610"/>
                <a:gd name="connsiteY8" fmla="*/ 125432 h 170228"/>
                <a:gd name="connsiteX9" fmla="*/ 50510 w 111610"/>
                <a:gd name="connsiteY9" fmla="*/ 142536 h 170228"/>
                <a:gd name="connsiteX10" fmla="*/ 13035 w 111610"/>
                <a:gd name="connsiteY10" fmla="*/ 129504 h 170228"/>
                <a:gd name="connsiteX11" fmla="*/ 0 w 111610"/>
                <a:gd name="connsiteY11" fmla="*/ 154753 h 170228"/>
                <a:gd name="connsiteX12" fmla="*/ 52954 w 111610"/>
                <a:gd name="connsiteY12" fmla="*/ 170228 h 170228"/>
                <a:gd name="connsiteX13" fmla="*/ 111611 w 111610"/>
                <a:gd name="connsiteY13" fmla="*/ 119730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70228">
                  <a:moveTo>
                    <a:pt x="111611" y="119730"/>
                  </a:moveTo>
                  <a:cubicBezTo>
                    <a:pt x="111611" y="67603"/>
                    <a:pt x="40734" y="70861"/>
                    <a:pt x="40734" y="41539"/>
                  </a:cubicBezTo>
                  <a:cubicBezTo>
                    <a:pt x="40734" y="31765"/>
                    <a:pt x="50510" y="26878"/>
                    <a:pt x="62730" y="26878"/>
                  </a:cubicBezTo>
                  <a:cubicBezTo>
                    <a:pt x="76580" y="26878"/>
                    <a:pt x="87985" y="31765"/>
                    <a:pt x="101835" y="39096"/>
                  </a:cubicBezTo>
                  <a:lnTo>
                    <a:pt x="102649" y="9774"/>
                  </a:lnTo>
                  <a:cubicBezTo>
                    <a:pt x="92873" y="4072"/>
                    <a:pt x="78209" y="0"/>
                    <a:pt x="61101" y="0"/>
                  </a:cubicBezTo>
                  <a:cubicBezTo>
                    <a:pt x="24440" y="0"/>
                    <a:pt x="4888" y="21991"/>
                    <a:pt x="4888" y="47241"/>
                  </a:cubicBezTo>
                  <a:cubicBezTo>
                    <a:pt x="4888" y="60272"/>
                    <a:pt x="8962" y="69232"/>
                    <a:pt x="15479" y="76562"/>
                  </a:cubicBezTo>
                  <a:cubicBezTo>
                    <a:pt x="35846" y="99368"/>
                    <a:pt x="75765" y="103440"/>
                    <a:pt x="75765" y="125432"/>
                  </a:cubicBezTo>
                  <a:cubicBezTo>
                    <a:pt x="75765" y="137649"/>
                    <a:pt x="62730" y="142536"/>
                    <a:pt x="50510" y="142536"/>
                  </a:cubicBezTo>
                  <a:cubicBezTo>
                    <a:pt x="35846" y="142536"/>
                    <a:pt x="22811" y="136834"/>
                    <a:pt x="13035" y="129504"/>
                  </a:cubicBezTo>
                  <a:lnTo>
                    <a:pt x="0" y="154753"/>
                  </a:lnTo>
                  <a:cubicBezTo>
                    <a:pt x="12220" y="162898"/>
                    <a:pt x="28514" y="170228"/>
                    <a:pt x="52954" y="170228"/>
                  </a:cubicBezTo>
                  <a:cubicBezTo>
                    <a:pt x="84726" y="168599"/>
                    <a:pt x="111611" y="149866"/>
                    <a:pt x="111611" y="119730"/>
                  </a:cubicBezTo>
                </a:path>
              </a:pathLst>
            </a:custGeom>
            <a:grpFill/>
            <a:ln w="813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AB16B15-FE33-AB0C-A181-844EED76BE34}"/>
                </a:ext>
              </a:extLst>
            </p:cNvPr>
            <p:cNvSpPr/>
            <p:nvPr/>
          </p:nvSpPr>
          <p:spPr>
            <a:xfrm>
              <a:off x="5902106" y="3608187"/>
              <a:ext cx="34216" cy="165341"/>
            </a:xfrm>
            <a:custGeom>
              <a:avLst/>
              <a:gdLst>
                <a:gd name="connsiteX0" fmla="*/ 0 w 34216"/>
                <a:gd name="connsiteY0" fmla="*/ 0 h 165341"/>
                <a:gd name="connsiteX1" fmla="*/ 34217 w 34216"/>
                <a:gd name="connsiteY1" fmla="*/ 0 h 165341"/>
                <a:gd name="connsiteX2" fmla="*/ 34217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7" y="0"/>
                  </a:lnTo>
                  <a:lnTo>
                    <a:pt x="34217" y="165341"/>
                  </a:lnTo>
                  <a:lnTo>
                    <a:pt x="0" y="165341"/>
                  </a:lnTo>
                  <a:close/>
                </a:path>
              </a:pathLst>
            </a:custGeom>
            <a:grp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937843B-2686-B0B3-48C9-952C10AC5A7D}"/>
                </a:ext>
              </a:extLst>
            </p:cNvPr>
            <p:cNvSpPr/>
            <p:nvPr/>
          </p:nvSpPr>
          <p:spPr>
            <a:xfrm>
              <a:off x="5960763" y="3608187"/>
              <a:ext cx="135236" cy="164526"/>
            </a:xfrm>
            <a:custGeom>
              <a:avLst/>
              <a:gdLst>
                <a:gd name="connsiteX0" fmla="*/ 135237 w 135236"/>
                <a:gd name="connsiteY0" fmla="*/ 0 h 164526"/>
                <a:gd name="connsiteX1" fmla="*/ 0 w 135236"/>
                <a:gd name="connsiteY1" fmla="*/ 0 h 164526"/>
                <a:gd name="connsiteX2" fmla="*/ 0 w 135236"/>
                <a:gd name="connsiteY2" fmla="*/ 27693 h 164526"/>
                <a:gd name="connsiteX3" fmla="*/ 48066 w 135236"/>
                <a:gd name="connsiteY3" fmla="*/ 27693 h 164526"/>
                <a:gd name="connsiteX4" fmla="*/ 48066 w 135236"/>
                <a:gd name="connsiteY4" fmla="*/ 164527 h 164526"/>
                <a:gd name="connsiteX5" fmla="*/ 83097 w 135236"/>
                <a:gd name="connsiteY5" fmla="*/ 164527 h 164526"/>
                <a:gd name="connsiteX6" fmla="*/ 83097 w 135236"/>
                <a:gd name="connsiteY6" fmla="*/ 27693 h 164526"/>
                <a:gd name="connsiteX7" fmla="*/ 127090 w 135236"/>
                <a:gd name="connsiteY7"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36" h="164526">
                  <a:moveTo>
                    <a:pt x="135237" y="0"/>
                  </a:moveTo>
                  <a:lnTo>
                    <a:pt x="0" y="0"/>
                  </a:lnTo>
                  <a:lnTo>
                    <a:pt x="0" y="27693"/>
                  </a:lnTo>
                  <a:lnTo>
                    <a:pt x="48066" y="27693"/>
                  </a:lnTo>
                  <a:lnTo>
                    <a:pt x="48066" y="164527"/>
                  </a:lnTo>
                  <a:lnTo>
                    <a:pt x="83097" y="164527"/>
                  </a:lnTo>
                  <a:lnTo>
                    <a:pt x="83097" y="27693"/>
                  </a:lnTo>
                  <a:lnTo>
                    <a:pt x="127090" y="27693"/>
                  </a:lnTo>
                  <a:close/>
                </a:path>
              </a:pathLst>
            </a:custGeom>
            <a:grpFill/>
            <a:ln w="813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817774E-4DE0-6A7D-3606-4710D457C2F1}"/>
                </a:ext>
              </a:extLst>
            </p:cNvPr>
            <p:cNvSpPr/>
            <p:nvPr/>
          </p:nvSpPr>
          <p:spPr>
            <a:xfrm>
              <a:off x="6097629" y="3608187"/>
              <a:ext cx="149085" cy="164526"/>
            </a:xfrm>
            <a:custGeom>
              <a:avLst/>
              <a:gdLst>
                <a:gd name="connsiteX0" fmla="*/ 149086 w 149085"/>
                <a:gd name="connsiteY0" fmla="*/ 0 h 164526"/>
                <a:gd name="connsiteX1" fmla="*/ 113240 w 149085"/>
                <a:gd name="connsiteY1" fmla="*/ 0 h 164526"/>
                <a:gd name="connsiteX2" fmla="*/ 87985 w 149085"/>
                <a:gd name="connsiteY2" fmla="*/ 46426 h 164526"/>
                <a:gd name="connsiteX3" fmla="*/ 75765 w 149085"/>
                <a:gd name="connsiteY3" fmla="*/ 70046 h 164526"/>
                <a:gd name="connsiteX4" fmla="*/ 74950 w 149085"/>
                <a:gd name="connsiteY4" fmla="*/ 70046 h 164526"/>
                <a:gd name="connsiteX5" fmla="*/ 62730 w 149085"/>
                <a:gd name="connsiteY5" fmla="*/ 46426 h 164526"/>
                <a:gd name="connsiteX6" fmla="*/ 37475 w 149085"/>
                <a:gd name="connsiteY6" fmla="*/ 0 h 164526"/>
                <a:gd name="connsiteX7" fmla="*/ 0 w 149085"/>
                <a:gd name="connsiteY7" fmla="*/ 0 h 164526"/>
                <a:gd name="connsiteX8" fmla="*/ 57027 w 149085"/>
                <a:gd name="connsiteY8" fmla="*/ 99368 h 164526"/>
                <a:gd name="connsiteX9" fmla="*/ 57027 w 149085"/>
                <a:gd name="connsiteY9" fmla="*/ 164527 h 164526"/>
                <a:gd name="connsiteX10" fmla="*/ 91244 w 149085"/>
                <a:gd name="connsiteY10" fmla="*/ 164527 h 164526"/>
                <a:gd name="connsiteX11" fmla="*/ 91244 w 149085"/>
                <a:gd name="connsiteY11" fmla="*/ 99368 h 164526"/>
                <a:gd name="connsiteX12" fmla="*/ 149086 w 149085"/>
                <a:gd name="connsiteY12" fmla="*/ 0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085" h="164526">
                  <a:moveTo>
                    <a:pt x="149086" y="0"/>
                  </a:moveTo>
                  <a:lnTo>
                    <a:pt x="113240" y="0"/>
                  </a:lnTo>
                  <a:lnTo>
                    <a:pt x="87985" y="46426"/>
                  </a:lnTo>
                  <a:cubicBezTo>
                    <a:pt x="83912" y="53756"/>
                    <a:pt x="79838" y="61901"/>
                    <a:pt x="75765" y="70046"/>
                  </a:cubicBezTo>
                  <a:lnTo>
                    <a:pt x="74950" y="70046"/>
                  </a:lnTo>
                  <a:cubicBezTo>
                    <a:pt x="71692" y="62716"/>
                    <a:pt x="66803" y="52942"/>
                    <a:pt x="62730" y="46426"/>
                  </a:cubicBezTo>
                  <a:lnTo>
                    <a:pt x="37475" y="0"/>
                  </a:lnTo>
                  <a:lnTo>
                    <a:pt x="0" y="0"/>
                  </a:lnTo>
                  <a:lnTo>
                    <a:pt x="57027" y="99368"/>
                  </a:lnTo>
                  <a:lnTo>
                    <a:pt x="57027" y="164527"/>
                  </a:lnTo>
                  <a:lnTo>
                    <a:pt x="91244" y="164527"/>
                  </a:lnTo>
                  <a:lnTo>
                    <a:pt x="91244" y="99368"/>
                  </a:lnTo>
                  <a:lnTo>
                    <a:pt x="149086" y="0"/>
                  </a:lnTo>
                  <a:close/>
                </a:path>
              </a:pathLst>
            </a:custGeom>
            <a:grp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706AC36-3246-1496-99A9-172BDAA45F49}"/>
                </a:ext>
              </a:extLst>
            </p:cNvPr>
            <p:cNvSpPr/>
            <p:nvPr/>
          </p:nvSpPr>
          <p:spPr>
            <a:xfrm>
              <a:off x="6313519" y="3606558"/>
              <a:ext cx="170267" cy="170228"/>
            </a:xfrm>
            <a:custGeom>
              <a:avLst/>
              <a:gdLst>
                <a:gd name="connsiteX0" fmla="*/ 170268 w 170267"/>
                <a:gd name="connsiteY0" fmla="*/ 83893 h 170228"/>
                <a:gd name="connsiteX1" fmla="*/ 149086 w 170267"/>
                <a:gd name="connsiteY1" fmla="*/ 25249 h 170228"/>
                <a:gd name="connsiteX2" fmla="*/ 84726 w 170267"/>
                <a:gd name="connsiteY2" fmla="*/ 0 h 170228"/>
                <a:gd name="connsiteX3" fmla="*/ 23626 w 170267"/>
                <a:gd name="connsiteY3" fmla="*/ 24435 h 170228"/>
                <a:gd name="connsiteX4" fmla="*/ 0 w 170267"/>
                <a:gd name="connsiteY4" fmla="*/ 86336 h 170228"/>
                <a:gd name="connsiteX5" fmla="*/ 26070 w 170267"/>
                <a:gd name="connsiteY5" fmla="*/ 149866 h 170228"/>
                <a:gd name="connsiteX6" fmla="*/ 84726 w 170267"/>
                <a:gd name="connsiteY6" fmla="*/ 170228 h 170228"/>
                <a:gd name="connsiteX7" fmla="*/ 146642 w 170267"/>
                <a:gd name="connsiteY7" fmla="*/ 145794 h 170228"/>
                <a:gd name="connsiteX8" fmla="*/ 170268 w 170267"/>
                <a:gd name="connsiteY8" fmla="*/ 83893 h 170228"/>
                <a:gd name="connsiteX9" fmla="*/ 134422 w 170267"/>
                <a:gd name="connsiteY9" fmla="*/ 84707 h 170228"/>
                <a:gd name="connsiteX10" fmla="*/ 85541 w 170267"/>
                <a:gd name="connsiteY10" fmla="*/ 141721 h 170228"/>
                <a:gd name="connsiteX11" fmla="*/ 35846 w 170267"/>
                <a:gd name="connsiteY11" fmla="*/ 84707 h 170228"/>
                <a:gd name="connsiteX12" fmla="*/ 85541 w 170267"/>
                <a:gd name="connsiteY12" fmla="*/ 27693 h 170228"/>
                <a:gd name="connsiteX13" fmla="*/ 134422 w 170267"/>
                <a:gd name="connsiteY13" fmla="*/ 84707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67" h="170228">
                  <a:moveTo>
                    <a:pt x="170268" y="83893"/>
                  </a:moveTo>
                  <a:cubicBezTo>
                    <a:pt x="170268" y="61087"/>
                    <a:pt x="162936" y="39910"/>
                    <a:pt x="149086" y="25249"/>
                  </a:cubicBezTo>
                  <a:cubicBezTo>
                    <a:pt x="134422" y="8959"/>
                    <a:pt x="111611" y="0"/>
                    <a:pt x="84726" y="0"/>
                  </a:cubicBezTo>
                  <a:cubicBezTo>
                    <a:pt x="59471" y="0"/>
                    <a:pt x="38290" y="8959"/>
                    <a:pt x="23626" y="24435"/>
                  </a:cubicBezTo>
                  <a:cubicBezTo>
                    <a:pt x="8147" y="39910"/>
                    <a:pt x="0" y="61901"/>
                    <a:pt x="0" y="86336"/>
                  </a:cubicBezTo>
                  <a:cubicBezTo>
                    <a:pt x="0" y="111585"/>
                    <a:pt x="8961" y="134391"/>
                    <a:pt x="26070" y="149866"/>
                  </a:cubicBezTo>
                  <a:cubicBezTo>
                    <a:pt x="40734" y="162898"/>
                    <a:pt x="61101" y="170228"/>
                    <a:pt x="84726" y="170228"/>
                  </a:cubicBezTo>
                  <a:cubicBezTo>
                    <a:pt x="110796" y="170228"/>
                    <a:pt x="131978" y="161269"/>
                    <a:pt x="146642" y="145794"/>
                  </a:cubicBezTo>
                  <a:cubicBezTo>
                    <a:pt x="162121" y="129504"/>
                    <a:pt x="170268" y="107513"/>
                    <a:pt x="170268" y="83893"/>
                  </a:cubicBezTo>
                  <a:moveTo>
                    <a:pt x="134422" y="84707"/>
                  </a:moveTo>
                  <a:cubicBezTo>
                    <a:pt x="134422" y="120545"/>
                    <a:pt x="114055" y="141721"/>
                    <a:pt x="85541" y="141721"/>
                  </a:cubicBezTo>
                  <a:cubicBezTo>
                    <a:pt x="57027" y="141721"/>
                    <a:pt x="35846" y="121359"/>
                    <a:pt x="35846" y="84707"/>
                  </a:cubicBezTo>
                  <a:cubicBezTo>
                    <a:pt x="35846" y="48869"/>
                    <a:pt x="57027" y="27693"/>
                    <a:pt x="85541" y="27693"/>
                  </a:cubicBezTo>
                  <a:cubicBezTo>
                    <a:pt x="114055" y="27693"/>
                    <a:pt x="134422" y="48869"/>
                    <a:pt x="134422" y="84707"/>
                  </a:cubicBezTo>
                </a:path>
              </a:pathLst>
            </a:custGeom>
            <a:grp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9A2D757-652E-1AE8-F638-872CE68C9747}"/>
                </a:ext>
              </a:extLst>
            </p:cNvPr>
            <p:cNvSpPr/>
            <p:nvPr/>
          </p:nvSpPr>
          <p:spPr>
            <a:xfrm>
              <a:off x="6515559" y="3608187"/>
              <a:ext cx="96131" cy="164526"/>
            </a:xfrm>
            <a:custGeom>
              <a:avLst/>
              <a:gdLst>
                <a:gd name="connsiteX0" fmla="*/ 96132 w 96131"/>
                <a:gd name="connsiteY0" fmla="*/ 0 h 164526"/>
                <a:gd name="connsiteX1" fmla="*/ 0 w 96131"/>
                <a:gd name="connsiteY1" fmla="*/ 0 h 164526"/>
                <a:gd name="connsiteX2" fmla="*/ 0 w 96131"/>
                <a:gd name="connsiteY2" fmla="*/ 164527 h 164526"/>
                <a:gd name="connsiteX3" fmla="*/ 34217 w 96131"/>
                <a:gd name="connsiteY3" fmla="*/ 164527 h 164526"/>
                <a:gd name="connsiteX4" fmla="*/ 34217 w 96131"/>
                <a:gd name="connsiteY4" fmla="*/ 95295 h 164526"/>
                <a:gd name="connsiteX5" fmla="*/ 87171 w 96131"/>
                <a:gd name="connsiteY5" fmla="*/ 95295 h 164526"/>
                <a:gd name="connsiteX6" fmla="*/ 86356 w 96131"/>
                <a:gd name="connsiteY6" fmla="*/ 66788 h 164526"/>
                <a:gd name="connsiteX7" fmla="*/ 34217 w 96131"/>
                <a:gd name="connsiteY7" fmla="*/ 66788 h 164526"/>
                <a:gd name="connsiteX8" fmla="*/ 34217 w 96131"/>
                <a:gd name="connsiteY8" fmla="*/ 27693 h 164526"/>
                <a:gd name="connsiteX9" fmla="*/ 87171 w 96131"/>
                <a:gd name="connsiteY9"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131" h="164526">
                  <a:moveTo>
                    <a:pt x="96132" y="0"/>
                  </a:moveTo>
                  <a:lnTo>
                    <a:pt x="0" y="0"/>
                  </a:lnTo>
                  <a:lnTo>
                    <a:pt x="0" y="164527"/>
                  </a:lnTo>
                  <a:lnTo>
                    <a:pt x="34217" y="164527"/>
                  </a:lnTo>
                  <a:lnTo>
                    <a:pt x="34217" y="95295"/>
                  </a:lnTo>
                  <a:lnTo>
                    <a:pt x="87171" y="95295"/>
                  </a:lnTo>
                  <a:lnTo>
                    <a:pt x="86356" y="66788"/>
                  </a:lnTo>
                  <a:lnTo>
                    <a:pt x="34217" y="66788"/>
                  </a:lnTo>
                  <a:lnTo>
                    <a:pt x="34217" y="27693"/>
                  </a:lnTo>
                  <a:lnTo>
                    <a:pt x="87171" y="27693"/>
                  </a:lnTo>
                  <a:close/>
                </a:path>
              </a:pathLst>
            </a:custGeom>
            <a:grp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10A2084-CE38-194F-8829-0C1E1659A3B5}"/>
                </a:ext>
              </a:extLst>
            </p:cNvPr>
            <p:cNvSpPr/>
            <p:nvPr/>
          </p:nvSpPr>
          <p:spPr>
            <a:xfrm>
              <a:off x="6695603" y="3608187"/>
              <a:ext cx="91243" cy="164526"/>
            </a:xfrm>
            <a:custGeom>
              <a:avLst/>
              <a:gdLst>
                <a:gd name="connsiteX0" fmla="*/ 91244 w 91243"/>
                <a:gd name="connsiteY0" fmla="*/ 164527 h 164526"/>
                <a:gd name="connsiteX1" fmla="*/ 91244 w 91243"/>
                <a:gd name="connsiteY1" fmla="*/ 136020 h 164526"/>
                <a:gd name="connsiteX2" fmla="*/ 33402 w 91243"/>
                <a:gd name="connsiteY2" fmla="*/ 136020 h 164526"/>
                <a:gd name="connsiteX3" fmla="*/ 33402 w 91243"/>
                <a:gd name="connsiteY3" fmla="*/ 0 h 164526"/>
                <a:gd name="connsiteX4" fmla="*/ 0 w 91243"/>
                <a:gd name="connsiteY4" fmla="*/ 0 h 164526"/>
                <a:gd name="connsiteX5" fmla="*/ 0 w 91243"/>
                <a:gd name="connsiteY5"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243" h="164526">
                  <a:moveTo>
                    <a:pt x="91244" y="164527"/>
                  </a:moveTo>
                  <a:lnTo>
                    <a:pt x="91244" y="136020"/>
                  </a:lnTo>
                  <a:lnTo>
                    <a:pt x="33402" y="136020"/>
                  </a:lnTo>
                  <a:lnTo>
                    <a:pt x="33402" y="0"/>
                  </a:lnTo>
                  <a:lnTo>
                    <a:pt x="0" y="0"/>
                  </a:lnTo>
                  <a:lnTo>
                    <a:pt x="0" y="164527"/>
                  </a:lnTo>
                  <a:close/>
                </a:path>
              </a:pathLst>
            </a:custGeom>
            <a:grp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49846C7-2EEC-01A2-FCB5-4946318614C0}"/>
                </a:ext>
              </a:extLst>
            </p:cNvPr>
            <p:cNvSpPr/>
            <p:nvPr/>
          </p:nvSpPr>
          <p:spPr>
            <a:xfrm>
              <a:off x="6809657"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7170 w 95317"/>
                <a:gd name="connsiteY4" fmla="*/ 94481 h 164526"/>
                <a:gd name="connsiteX5" fmla="*/ 87170 w 95317"/>
                <a:gd name="connsiteY5" fmla="*/ 66788 h 164526"/>
                <a:gd name="connsiteX6" fmla="*/ 34216 w 95317"/>
                <a:gd name="connsiteY6" fmla="*/ 66788 h 164526"/>
                <a:gd name="connsiteX7" fmla="*/ 34216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7170" y="94481"/>
                  </a:lnTo>
                  <a:lnTo>
                    <a:pt x="87170" y="66788"/>
                  </a:lnTo>
                  <a:lnTo>
                    <a:pt x="34216" y="66788"/>
                  </a:lnTo>
                  <a:lnTo>
                    <a:pt x="34216" y="28507"/>
                  </a:lnTo>
                  <a:lnTo>
                    <a:pt x="86356" y="28507"/>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1D2ECD0-3EBD-31E9-931A-AD24ACB8F3E6}"/>
                </a:ext>
              </a:extLst>
            </p:cNvPr>
            <p:cNvSpPr/>
            <p:nvPr/>
          </p:nvSpPr>
          <p:spPr>
            <a:xfrm>
              <a:off x="6935118" y="3608187"/>
              <a:ext cx="95317" cy="164526"/>
            </a:xfrm>
            <a:custGeom>
              <a:avLst/>
              <a:gdLst>
                <a:gd name="connsiteX0" fmla="*/ 94503 w 95317"/>
                <a:gd name="connsiteY0" fmla="*/ 164527 h 164526"/>
                <a:gd name="connsiteX1" fmla="*/ 94503 w 95317"/>
                <a:gd name="connsiteY1" fmla="*/ 136834 h 164526"/>
                <a:gd name="connsiteX2" fmla="*/ 34217 w 95317"/>
                <a:gd name="connsiteY2" fmla="*/ 136834 h 164526"/>
                <a:gd name="connsiteX3" fmla="*/ 34217 w 95317"/>
                <a:gd name="connsiteY3" fmla="*/ 94481 h 164526"/>
                <a:gd name="connsiteX4" fmla="*/ 86356 w 95317"/>
                <a:gd name="connsiteY4" fmla="*/ 94481 h 164526"/>
                <a:gd name="connsiteX5" fmla="*/ 86356 w 95317"/>
                <a:gd name="connsiteY5" fmla="*/ 66788 h 164526"/>
                <a:gd name="connsiteX6" fmla="*/ 34217 w 95317"/>
                <a:gd name="connsiteY6" fmla="*/ 66788 h 164526"/>
                <a:gd name="connsiteX7" fmla="*/ 34217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4503" y="164527"/>
                  </a:moveTo>
                  <a:lnTo>
                    <a:pt x="94503" y="136834"/>
                  </a:lnTo>
                  <a:lnTo>
                    <a:pt x="34217" y="136834"/>
                  </a:lnTo>
                  <a:lnTo>
                    <a:pt x="34217" y="94481"/>
                  </a:lnTo>
                  <a:lnTo>
                    <a:pt x="86356" y="94481"/>
                  </a:lnTo>
                  <a:lnTo>
                    <a:pt x="86356" y="66788"/>
                  </a:lnTo>
                  <a:lnTo>
                    <a:pt x="34217" y="66788"/>
                  </a:lnTo>
                  <a:lnTo>
                    <a:pt x="34217" y="28507"/>
                  </a:lnTo>
                  <a:lnTo>
                    <a:pt x="86356" y="28507"/>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2230D7-CB85-CBB6-A938-5DAC8E24E871}"/>
                </a:ext>
              </a:extLst>
            </p:cNvPr>
            <p:cNvSpPr/>
            <p:nvPr/>
          </p:nvSpPr>
          <p:spPr>
            <a:xfrm>
              <a:off x="7059763" y="3609002"/>
              <a:ext cx="146642" cy="164526"/>
            </a:xfrm>
            <a:custGeom>
              <a:avLst/>
              <a:gdLst>
                <a:gd name="connsiteX0" fmla="*/ 146642 w 146642"/>
                <a:gd name="connsiteY0" fmla="*/ 80634 h 164526"/>
                <a:gd name="connsiteX1" fmla="*/ 54584 w 146642"/>
                <a:gd name="connsiteY1" fmla="*/ 0 h 164526"/>
                <a:gd name="connsiteX2" fmla="*/ 0 w 146642"/>
                <a:gd name="connsiteY2" fmla="*/ 0 h 164526"/>
                <a:gd name="connsiteX3" fmla="*/ 0 w 146642"/>
                <a:gd name="connsiteY3" fmla="*/ 164527 h 164526"/>
                <a:gd name="connsiteX4" fmla="*/ 51325 w 146642"/>
                <a:gd name="connsiteY4" fmla="*/ 164527 h 164526"/>
                <a:gd name="connsiteX5" fmla="*/ 146642 w 146642"/>
                <a:gd name="connsiteY5" fmla="*/ 80634 h 164526"/>
                <a:gd name="connsiteX6" fmla="*/ 109982 w 146642"/>
                <a:gd name="connsiteY6" fmla="*/ 81449 h 164526"/>
                <a:gd name="connsiteX7" fmla="*/ 52954 w 146642"/>
                <a:gd name="connsiteY7" fmla="*/ 136020 h 164526"/>
                <a:gd name="connsiteX8" fmla="*/ 34217 w 146642"/>
                <a:gd name="connsiteY8" fmla="*/ 136020 h 164526"/>
                <a:gd name="connsiteX9" fmla="*/ 34217 w 146642"/>
                <a:gd name="connsiteY9" fmla="*/ 28507 h 164526"/>
                <a:gd name="connsiteX10" fmla="*/ 52140 w 146642"/>
                <a:gd name="connsiteY10" fmla="*/ 28507 h 164526"/>
                <a:gd name="connsiteX11" fmla="*/ 109982 w 146642"/>
                <a:gd name="connsiteY11" fmla="*/ 81449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42" h="164526">
                  <a:moveTo>
                    <a:pt x="146642" y="80634"/>
                  </a:moveTo>
                  <a:cubicBezTo>
                    <a:pt x="146642" y="31765"/>
                    <a:pt x="113240" y="0"/>
                    <a:pt x="54584" y="0"/>
                  </a:cubicBezTo>
                  <a:lnTo>
                    <a:pt x="0" y="0"/>
                  </a:lnTo>
                  <a:lnTo>
                    <a:pt x="0" y="164527"/>
                  </a:lnTo>
                  <a:lnTo>
                    <a:pt x="51325" y="164527"/>
                  </a:lnTo>
                  <a:cubicBezTo>
                    <a:pt x="108352" y="163712"/>
                    <a:pt x="146642" y="131133"/>
                    <a:pt x="146642" y="80634"/>
                  </a:cubicBezTo>
                  <a:moveTo>
                    <a:pt x="109982" y="81449"/>
                  </a:moveTo>
                  <a:cubicBezTo>
                    <a:pt x="109982" y="109956"/>
                    <a:pt x="93688" y="136020"/>
                    <a:pt x="52954" y="136020"/>
                  </a:cubicBezTo>
                  <a:lnTo>
                    <a:pt x="34217" y="136020"/>
                  </a:lnTo>
                  <a:lnTo>
                    <a:pt x="34217" y="28507"/>
                  </a:lnTo>
                  <a:lnTo>
                    <a:pt x="52140" y="28507"/>
                  </a:lnTo>
                  <a:cubicBezTo>
                    <a:pt x="90429" y="27693"/>
                    <a:pt x="109982" y="48869"/>
                    <a:pt x="109982" y="81449"/>
                  </a:cubicBezTo>
                </a:path>
              </a:pathLst>
            </a:custGeom>
            <a:grpFill/>
            <a:ln w="813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2951560-0306-BF9E-B28B-E84098D8AECD}"/>
                </a:ext>
              </a:extLst>
            </p:cNvPr>
            <p:cNvSpPr/>
            <p:nvPr/>
          </p:nvSpPr>
          <p:spPr>
            <a:xfrm>
              <a:off x="7218626" y="3607373"/>
              <a:ext cx="111610" cy="168599"/>
            </a:xfrm>
            <a:custGeom>
              <a:avLst/>
              <a:gdLst>
                <a:gd name="connsiteX0" fmla="*/ 111611 w 111610"/>
                <a:gd name="connsiteY0" fmla="*/ 118915 h 168599"/>
                <a:gd name="connsiteX1" fmla="*/ 40734 w 111610"/>
                <a:gd name="connsiteY1" fmla="*/ 41539 h 168599"/>
                <a:gd name="connsiteX2" fmla="*/ 62730 w 111610"/>
                <a:gd name="connsiteY2" fmla="*/ 26878 h 168599"/>
                <a:gd name="connsiteX3" fmla="*/ 101835 w 111610"/>
                <a:gd name="connsiteY3" fmla="*/ 39096 h 168599"/>
                <a:gd name="connsiteX4" fmla="*/ 102649 w 111610"/>
                <a:gd name="connsiteY4" fmla="*/ 9774 h 168599"/>
                <a:gd name="connsiteX5" fmla="*/ 61101 w 111610"/>
                <a:gd name="connsiteY5" fmla="*/ 0 h 168599"/>
                <a:gd name="connsiteX6" fmla="*/ 4888 w 111610"/>
                <a:gd name="connsiteY6" fmla="*/ 47241 h 168599"/>
                <a:gd name="connsiteX7" fmla="*/ 15479 w 111610"/>
                <a:gd name="connsiteY7" fmla="*/ 76562 h 168599"/>
                <a:gd name="connsiteX8" fmla="*/ 75765 w 111610"/>
                <a:gd name="connsiteY8" fmla="*/ 124617 h 168599"/>
                <a:gd name="connsiteX9" fmla="*/ 50510 w 111610"/>
                <a:gd name="connsiteY9" fmla="*/ 141721 h 168599"/>
                <a:gd name="connsiteX10" fmla="*/ 13035 w 111610"/>
                <a:gd name="connsiteY10" fmla="*/ 128689 h 168599"/>
                <a:gd name="connsiteX11" fmla="*/ 0 w 111610"/>
                <a:gd name="connsiteY11" fmla="*/ 153124 h 168599"/>
                <a:gd name="connsiteX12" fmla="*/ 52954 w 111610"/>
                <a:gd name="connsiteY12" fmla="*/ 168599 h 168599"/>
                <a:gd name="connsiteX13" fmla="*/ 111611 w 111610"/>
                <a:gd name="connsiteY13" fmla="*/ 118915 h 16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68599">
                  <a:moveTo>
                    <a:pt x="111611" y="118915"/>
                  </a:moveTo>
                  <a:cubicBezTo>
                    <a:pt x="111611" y="66788"/>
                    <a:pt x="40734" y="70046"/>
                    <a:pt x="40734" y="41539"/>
                  </a:cubicBezTo>
                  <a:cubicBezTo>
                    <a:pt x="40734" y="31765"/>
                    <a:pt x="50510" y="26878"/>
                    <a:pt x="62730" y="26878"/>
                  </a:cubicBezTo>
                  <a:cubicBezTo>
                    <a:pt x="76580" y="26878"/>
                    <a:pt x="87985" y="30951"/>
                    <a:pt x="101835" y="39096"/>
                  </a:cubicBezTo>
                  <a:lnTo>
                    <a:pt x="102649" y="9774"/>
                  </a:lnTo>
                  <a:cubicBezTo>
                    <a:pt x="92873" y="4072"/>
                    <a:pt x="79024" y="0"/>
                    <a:pt x="61101" y="0"/>
                  </a:cubicBezTo>
                  <a:cubicBezTo>
                    <a:pt x="25255" y="0"/>
                    <a:pt x="4888" y="21991"/>
                    <a:pt x="4888" y="47241"/>
                  </a:cubicBezTo>
                  <a:cubicBezTo>
                    <a:pt x="4888" y="60272"/>
                    <a:pt x="8962" y="69232"/>
                    <a:pt x="15479" y="76562"/>
                  </a:cubicBezTo>
                  <a:cubicBezTo>
                    <a:pt x="35846" y="99368"/>
                    <a:pt x="75765" y="102626"/>
                    <a:pt x="75765" y="124617"/>
                  </a:cubicBezTo>
                  <a:cubicBezTo>
                    <a:pt x="75765" y="136834"/>
                    <a:pt x="61916" y="141721"/>
                    <a:pt x="50510" y="141721"/>
                  </a:cubicBezTo>
                  <a:cubicBezTo>
                    <a:pt x="35846" y="141721"/>
                    <a:pt x="22811" y="136020"/>
                    <a:pt x="13035" y="128689"/>
                  </a:cubicBezTo>
                  <a:lnTo>
                    <a:pt x="0" y="153124"/>
                  </a:lnTo>
                  <a:cubicBezTo>
                    <a:pt x="12220" y="161269"/>
                    <a:pt x="28514" y="168599"/>
                    <a:pt x="52954" y="168599"/>
                  </a:cubicBezTo>
                  <a:cubicBezTo>
                    <a:pt x="84727" y="167785"/>
                    <a:pt x="111611" y="149052"/>
                    <a:pt x="111611" y="118915"/>
                  </a:cubicBezTo>
                </a:path>
              </a:pathLst>
            </a:custGeom>
            <a:grpFill/>
            <a:ln w="8132" cap="flat">
              <a:noFill/>
              <a:prstDash val="solid"/>
              <a:miter/>
            </a:ln>
          </p:spPr>
          <p:txBody>
            <a:bodyPr rtlCol="0" anchor="ctr"/>
            <a:lstStyle/>
            <a:p>
              <a:endParaRPr lang="en-US"/>
            </a:p>
          </p:txBody>
        </p:sp>
      </p:grpSp>
    </p:spTree>
    <p:extLst>
      <p:ext uri="{BB962C8B-B14F-4D97-AF65-F5344CB8AC3E}">
        <p14:creationId xmlns:p14="http://schemas.microsoft.com/office/powerpoint/2010/main" val="2109549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icture Dark Re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E375D86-4C7B-2AC0-2458-B0C32285D28C}"/>
              </a:ext>
            </a:extLst>
          </p:cNvPr>
          <p:cNvSpPr>
            <a:spLocks noGrp="1"/>
          </p:cNvSpPr>
          <p:nvPr>
            <p:ph type="pic" sz="quarter" idx="13"/>
          </p:nvPr>
        </p:nvSpPr>
        <p:spPr>
          <a:xfrm>
            <a:off x="5428611" y="1647384"/>
            <a:ext cx="7092232" cy="6984004"/>
          </a:xfrm>
          <a:custGeom>
            <a:avLst/>
            <a:gdLst>
              <a:gd name="connsiteX0" fmla="*/ 2598431 w 7092232"/>
              <a:gd name="connsiteY0" fmla="*/ 6 h 6984004"/>
              <a:gd name="connsiteX1" fmla="*/ 3562843 w 7092232"/>
              <a:gd name="connsiteY1" fmla="*/ 227872 h 6984004"/>
              <a:gd name="connsiteX2" fmla="*/ 5901118 w 7092232"/>
              <a:gd name="connsiteY2" fmla="*/ 1194405 h 6984004"/>
              <a:gd name="connsiteX3" fmla="*/ 6861179 w 7092232"/>
              <a:gd name="connsiteY3" fmla="*/ 3508724 h 6984004"/>
              <a:gd name="connsiteX4" fmla="*/ 5877701 w 7092232"/>
              <a:gd name="connsiteY4" fmla="*/ 5813017 h 6984004"/>
              <a:gd name="connsiteX5" fmla="*/ 3529391 w 7092232"/>
              <a:gd name="connsiteY5" fmla="*/ 6756132 h 6984004"/>
              <a:gd name="connsiteX6" fmla="*/ 1191116 w 7092232"/>
              <a:gd name="connsiteY6" fmla="*/ 5789604 h 6984004"/>
              <a:gd name="connsiteX7" fmla="*/ 231051 w 7092232"/>
              <a:gd name="connsiteY7" fmla="*/ 3475284 h 6984004"/>
              <a:gd name="connsiteX8" fmla="*/ 1214534 w 7092232"/>
              <a:gd name="connsiteY8" fmla="*/ 1170992 h 6984004"/>
              <a:gd name="connsiteX9" fmla="*/ 2598431 w 7092232"/>
              <a:gd name="connsiteY9" fmla="*/ 6 h 698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2232" h="6984004">
                <a:moveTo>
                  <a:pt x="2598431" y="6"/>
                </a:moveTo>
                <a:cubicBezTo>
                  <a:pt x="2878454" y="-749"/>
                  <a:pt x="3196964" y="76329"/>
                  <a:pt x="3562843" y="227872"/>
                </a:cubicBezTo>
                <a:cubicBezTo>
                  <a:pt x="4736999" y="-247031"/>
                  <a:pt x="5422758" y="37245"/>
                  <a:pt x="5901118" y="1194405"/>
                </a:cubicBezTo>
                <a:cubicBezTo>
                  <a:pt x="7071926" y="1679342"/>
                  <a:pt x="7352921" y="2358253"/>
                  <a:pt x="6861179" y="3508724"/>
                </a:cubicBezTo>
                <a:cubicBezTo>
                  <a:pt x="7339539" y="4665888"/>
                  <a:pt x="7051855" y="5341457"/>
                  <a:pt x="5877701" y="5813017"/>
                </a:cubicBezTo>
                <a:cubicBezTo>
                  <a:pt x="5385959" y="6963488"/>
                  <a:pt x="4700199" y="7241070"/>
                  <a:pt x="3529391" y="6756132"/>
                </a:cubicBezTo>
                <a:cubicBezTo>
                  <a:pt x="2355236" y="7231039"/>
                  <a:pt x="1669476" y="6946764"/>
                  <a:pt x="1191116" y="5789604"/>
                </a:cubicBezTo>
                <a:cubicBezTo>
                  <a:pt x="20308" y="5304666"/>
                  <a:pt x="-260686" y="4625755"/>
                  <a:pt x="231051" y="3475284"/>
                </a:cubicBezTo>
                <a:cubicBezTo>
                  <a:pt x="-247309" y="2318120"/>
                  <a:pt x="40379" y="1642551"/>
                  <a:pt x="1214534" y="1170992"/>
                </a:cubicBezTo>
                <a:cubicBezTo>
                  <a:pt x="1552603" y="380043"/>
                  <a:pt x="1982379" y="1668"/>
                  <a:pt x="2598431" y="6"/>
                </a:cubicBezTo>
                <a:close/>
              </a:path>
            </a:pathLst>
          </a:custGeom>
          <a:solidFill>
            <a:schemeClr val="tx1">
              <a:lumMod val="50000"/>
              <a:lumOff val="50000"/>
            </a:schemeClr>
          </a:solidFill>
          <a:ln>
            <a:noFill/>
          </a:ln>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248F4349-6342-AC89-2633-FB9339FCA86F}"/>
              </a:ext>
            </a:extLst>
          </p:cNvPr>
          <p:cNvSpPr>
            <a:spLocks noGrp="1"/>
          </p:cNvSpPr>
          <p:nvPr>
            <p:ph type="title" hasCustomPrompt="1"/>
          </p:nvPr>
        </p:nvSpPr>
        <p:spPr>
          <a:xfrm>
            <a:off x="809920" y="956029"/>
            <a:ext cx="7227594" cy="1325563"/>
          </a:xfrm>
        </p:spPr>
        <p:txBody>
          <a:bodyPr/>
          <a:lstStyle>
            <a:lvl1pPr>
              <a:defRPr>
                <a:solidFill>
                  <a:schemeClr val="bg2"/>
                </a:solidFill>
              </a:defRPr>
            </a:lvl1pPr>
          </a:lstStyle>
          <a:p>
            <a:r>
              <a:rPr lang="en-US"/>
              <a:t>Add title</a:t>
            </a:r>
            <a:br>
              <a:rPr lang="en-US"/>
            </a:br>
            <a:r>
              <a:rPr lang="en-US"/>
              <a:t>two lines</a:t>
            </a:r>
          </a:p>
        </p:txBody>
      </p:sp>
      <p:sp>
        <p:nvSpPr>
          <p:cNvPr id="3" name="Content Placeholder 2">
            <a:extLst>
              <a:ext uri="{FF2B5EF4-FFF2-40B4-BE49-F238E27FC236}">
                <a16:creationId xmlns:a16="http://schemas.microsoft.com/office/drawing/2014/main" id="{0CE08A81-B674-BE47-CBE4-B4A34C1B5D94}"/>
              </a:ext>
            </a:extLst>
          </p:cNvPr>
          <p:cNvSpPr>
            <a:spLocks noGrp="1"/>
          </p:cNvSpPr>
          <p:nvPr>
            <p:ph idx="1"/>
          </p:nvPr>
        </p:nvSpPr>
        <p:spPr>
          <a:xfrm>
            <a:off x="809624" y="2479248"/>
            <a:ext cx="3508827" cy="3951714"/>
          </a:xfrm>
        </p:spPr>
        <p:txBody>
          <a:bodyPr/>
          <a:lstStyle>
            <a:lvl1pPr>
              <a:defRPr>
                <a:solidFill>
                  <a:schemeClr val="bg2"/>
                </a:solidFill>
              </a:defRPr>
            </a:lvl1pPr>
            <a:lvl2pPr>
              <a:defRPr b="1">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BA06A-E3CB-9B58-FA98-C6EB9DA913AD}"/>
              </a:ext>
            </a:extLst>
          </p:cNvPr>
          <p:cNvSpPr>
            <a:spLocks noGrp="1"/>
          </p:cNvSpPr>
          <p:nvPr>
            <p:ph type="dt" sz="half" idx="10"/>
          </p:nvPr>
        </p:nvSpPr>
        <p:spPr/>
        <p:txBody>
          <a:bodyPr/>
          <a:lstStyle>
            <a:lvl1pPr>
              <a:defRPr b="1">
                <a:solidFill>
                  <a:schemeClr val="bg2"/>
                </a:solidFill>
              </a:defRPr>
            </a:lvl1pPr>
          </a:lstStyle>
          <a:p>
            <a:fld id="{5C6AA07F-C62B-D845-AA0A-7E6883DBEE2A}" type="datetimeFigureOut">
              <a:rPr lang="en-US" smtClean="0"/>
              <a:pPr/>
              <a:t>12/4/2023</a:t>
            </a:fld>
            <a:endParaRPr lang="en-US"/>
          </a:p>
        </p:txBody>
      </p:sp>
      <p:sp>
        <p:nvSpPr>
          <p:cNvPr id="5" name="Footer Placeholder 4">
            <a:extLst>
              <a:ext uri="{FF2B5EF4-FFF2-40B4-BE49-F238E27FC236}">
                <a16:creationId xmlns:a16="http://schemas.microsoft.com/office/drawing/2014/main" id="{094E6173-A3A0-6CDF-F8B5-39A1751F47AD}"/>
              </a:ext>
            </a:extLst>
          </p:cNvPr>
          <p:cNvSpPr>
            <a:spLocks noGrp="1"/>
          </p:cNvSpPr>
          <p:nvPr>
            <p:ph type="ftr" sz="quarter" idx="11"/>
          </p:nvPr>
        </p:nvSpPr>
        <p:spPr/>
        <p:txBody>
          <a:bodyPr/>
          <a:lstStyle>
            <a:lvl1pPr>
              <a:defRPr b="1">
                <a:solidFill>
                  <a:schemeClr val="bg2"/>
                </a:solidFill>
              </a:defRPr>
            </a:lvl1pPr>
          </a:lstStyle>
          <a:p>
            <a:endParaRPr lang="en-US"/>
          </a:p>
        </p:txBody>
      </p:sp>
      <p:sp>
        <p:nvSpPr>
          <p:cNvPr id="6" name="Slide Number Placeholder 5">
            <a:extLst>
              <a:ext uri="{FF2B5EF4-FFF2-40B4-BE49-F238E27FC236}">
                <a16:creationId xmlns:a16="http://schemas.microsoft.com/office/drawing/2014/main" id="{075480CF-DF2D-866D-E61F-4BD0FD1887E7}"/>
              </a:ext>
            </a:extLst>
          </p:cNvPr>
          <p:cNvSpPr>
            <a:spLocks noGrp="1"/>
          </p:cNvSpPr>
          <p:nvPr>
            <p:ph type="sldNum" sz="quarter" idx="12"/>
          </p:nvPr>
        </p:nvSpPr>
        <p:spPr/>
        <p:txBody>
          <a:bodyPr/>
          <a:lstStyle>
            <a:lvl1pPr>
              <a:defRPr b="1">
                <a:solidFill>
                  <a:schemeClr val="bg2"/>
                </a:solidFill>
              </a:defRPr>
            </a:lvl1pPr>
          </a:lstStyle>
          <a:p>
            <a:fld id="{B4DB26A7-6801-4E45-A230-3FC8D35F5FBF}" type="slidenum">
              <a:rPr lang="en-US" smtClean="0"/>
              <a:pPr/>
              <a:t>‹#›</a:t>
            </a:fld>
            <a:endParaRPr lang="en-US"/>
          </a:p>
        </p:txBody>
      </p:sp>
      <p:grpSp>
        <p:nvGrpSpPr>
          <p:cNvPr id="15" name="Graphic 9">
            <a:extLst>
              <a:ext uri="{FF2B5EF4-FFF2-40B4-BE49-F238E27FC236}">
                <a16:creationId xmlns:a16="http://schemas.microsoft.com/office/drawing/2014/main" id="{C86FE48B-6C8B-2650-6BCD-BC5BC3C93527}"/>
              </a:ext>
            </a:extLst>
          </p:cNvPr>
          <p:cNvGrpSpPr/>
          <p:nvPr userDrawn="1"/>
        </p:nvGrpSpPr>
        <p:grpSpPr>
          <a:xfrm>
            <a:off x="9819879" y="427038"/>
            <a:ext cx="1941909" cy="554151"/>
            <a:chOff x="4869909" y="3074697"/>
            <a:chExt cx="2460327" cy="702089"/>
          </a:xfrm>
          <a:solidFill>
            <a:schemeClr val="bg1"/>
          </a:solidFill>
        </p:grpSpPr>
        <p:sp>
          <p:nvSpPr>
            <p:cNvPr id="16" name="Freeform 15">
              <a:extLst>
                <a:ext uri="{FF2B5EF4-FFF2-40B4-BE49-F238E27FC236}">
                  <a16:creationId xmlns:a16="http://schemas.microsoft.com/office/drawing/2014/main" id="{A2FDA77C-47CA-FE55-5EE7-C7B63230F3F6}"/>
                </a:ext>
              </a:extLst>
            </p:cNvPr>
            <p:cNvSpPr/>
            <p:nvPr/>
          </p:nvSpPr>
          <p:spPr>
            <a:xfrm>
              <a:off x="6869944" y="3074697"/>
              <a:ext cx="452961" cy="448783"/>
            </a:xfrm>
            <a:custGeom>
              <a:avLst/>
              <a:gdLst>
                <a:gd name="connsiteX0" fmla="*/ 334018 w 452961"/>
                <a:gd name="connsiteY0" fmla="*/ 154753 h 448783"/>
                <a:gd name="connsiteX1" fmla="*/ 339721 w 452961"/>
                <a:gd name="connsiteY1" fmla="*/ 154753 h 448783"/>
                <a:gd name="connsiteX2" fmla="*/ 339721 w 452961"/>
                <a:gd name="connsiteY2" fmla="*/ 149051 h 448783"/>
                <a:gd name="connsiteX3" fmla="*/ 329945 w 452961"/>
                <a:gd name="connsiteY3" fmla="*/ 149051 h 448783"/>
                <a:gd name="connsiteX4" fmla="*/ 329945 w 452961"/>
                <a:gd name="connsiteY4" fmla="*/ 166156 h 448783"/>
                <a:gd name="connsiteX5" fmla="*/ 334018 w 452961"/>
                <a:gd name="connsiteY5" fmla="*/ 166156 h 448783"/>
                <a:gd name="connsiteX6" fmla="*/ 334018 w 452961"/>
                <a:gd name="connsiteY6" fmla="*/ 154753 h 448783"/>
                <a:gd name="connsiteX7" fmla="*/ 316095 w 452961"/>
                <a:gd name="connsiteY7" fmla="*/ 154753 h 448783"/>
                <a:gd name="connsiteX8" fmla="*/ 321798 w 452961"/>
                <a:gd name="connsiteY8" fmla="*/ 154753 h 448783"/>
                <a:gd name="connsiteX9" fmla="*/ 321798 w 452961"/>
                <a:gd name="connsiteY9" fmla="*/ 149051 h 448783"/>
                <a:gd name="connsiteX10" fmla="*/ 312022 w 452961"/>
                <a:gd name="connsiteY10" fmla="*/ 149051 h 448783"/>
                <a:gd name="connsiteX11" fmla="*/ 312022 w 452961"/>
                <a:gd name="connsiteY11" fmla="*/ 166156 h 448783"/>
                <a:gd name="connsiteX12" fmla="*/ 316095 w 452961"/>
                <a:gd name="connsiteY12" fmla="*/ 166156 h 448783"/>
                <a:gd name="connsiteX13" fmla="*/ 316095 w 452961"/>
                <a:gd name="connsiteY13" fmla="*/ 154753 h 448783"/>
                <a:gd name="connsiteX14" fmla="*/ 0 w 452961"/>
                <a:gd name="connsiteY14" fmla="*/ 0 h 448783"/>
                <a:gd name="connsiteX15" fmla="*/ 0 w 452961"/>
                <a:gd name="connsiteY15" fmla="*/ 448784 h 448783"/>
                <a:gd name="connsiteX16" fmla="*/ 235442 w 452961"/>
                <a:gd name="connsiteY16" fmla="*/ 448784 h 448783"/>
                <a:gd name="connsiteX17" fmla="*/ 235442 w 452961"/>
                <a:gd name="connsiteY17" fmla="*/ 313578 h 448783"/>
                <a:gd name="connsiteX18" fmla="*/ 275361 w 452961"/>
                <a:gd name="connsiteY18" fmla="*/ 313578 h 448783"/>
                <a:gd name="connsiteX19" fmla="*/ 275361 w 452961"/>
                <a:gd name="connsiteY19" fmla="*/ 448784 h 448783"/>
                <a:gd name="connsiteX20" fmla="*/ 281064 w 452961"/>
                <a:gd name="connsiteY20" fmla="*/ 448784 h 448783"/>
                <a:gd name="connsiteX21" fmla="*/ 281064 w 452961"/>
                <a:gd name="connsiteY21" fmla="*/ 301361 h 448783"/>
                <a:gd name="connsiteX22" fmla="*/ 354385 w 452961"/>
                <a:gd name="connsiteY22" fmla="*/ 301361 h 448783"/>
                <a:gd name="connsiteX23" fmla="*/ 354385 w 452961"/>
                <a:gd name="connsiteY23" fmla="*/ 448784 h 448783"/>
                <a:gd name="connsiteX24" fmla="*/ 359273 w 452961"/>
                <a:gd name="connsiteY24" fmla="*/ 448784 h 448783"/>
                <a:gd name="connsiteX25" fmla="*/ 359273 w 452961"/>
                <a:gd name="connsiteY25" fmla="*/ 313578 h 448783"/>
                <a:gd name="connsiteX26" fmla="*/ 399192 w 452961"/>
                <a:gd name="connsiteY26" fmla="*/ 313578 h 448783"/>
                <a:gd name="connsiteX27" fmla="*/ 399192 w 452961"/>
                <a:gd name="connsiteY27" fmla="*/ 448784 h 448783"/>
                <a:gd name="connsiteX28" fmla="*/ 452961 w 452961"/>
                <a:gd name="connsiteY28" fmla="*/ 448784 h 448783"/>
                <a:gd name="connsiteX29" fmla="*/ 452961 w 452961"/>
                <a:gd name="connsiteY29" fmla="*/ 0 h 448783"/>
                <a:gd name="connsiteX30" fmla="*/ 0 w 452961"/>
                <a:gd name="connsiteY30" fmla="*/ 0 h 448783"/>
                <a:gd name="connsiteX31" fmla="*/ 316910 w 452961"/>
                <a:gd name="connsiteY31" fmla="*/ 75747 h 448783"/>
                <a:gd name="connsiteX32" fmla="*/ 356829 w 452961"/>
                <a:gd name="connsiteY32" fmla="*/ 100182 h 448783"/>
                <a:gd name="connsiteX33" fmla="*/ 276991 w 452961"/>
                <a:gd name="connsiteY33" fmla="*/ 100182 h 448783"/>
                <a:gd name="connsiteX34" fmla="*/ 316910 w 452961"/>
                <a:gd name="connsiteY34" fmla="*/ 75747 h 448783"/>
                <a:gd name="connsiteX35" fmla="*/ 276991 w 452961"/>
                <a:gd name="connsiteY35" fmla="*/ 104255 h 448783"/>
                <a:gd name="connsiteX36" fmla="*/ 357644 w 452961"/>
                <a:gd name="connsiteY36" fmla="*/ 104255 h 448783"/>
                <a:gd name="connsiteX37" fmla="*/ 361717 w 452961"/>
                <a:gd name="connsiteY37" fmla="*/ 133576 h 448783"/>
                <a:gd name="connsiteX38" fmla="*/ 272917 w 452961"/>
                <a:gd name="connsiteY38" fmla="*/ 133576 h 448783"/>
                <a:gd name="connsiteX39" fmla="*/ 276991 w 452961"/>
                <a:gd name="connsiteY39" fmla="*/ 104255 h 448783"/>
                <a:gd name="connsiteX40" fmla="*/ 390231 w 452961"/>
                <a:gd name="connsiteY40" fmla="*/ 308691 h 448783"/>
                <a:gd name="connsiteX41" fmla="*/ 358458 w 452961"/>
                <a:gd name="connsiteY41" fmla="*/ 308691 h 448783"/>
                <a:gd name="connsiteX42" fmla="*/ 358458 w 452961"/>
                <a:gd name="connsiteY42" fmla="*/ 295660 h 448783"/>
                <a:gd name="connsiteX43" fmla="*/ 274547 w 452961"/>
                <a:gd name="connsiteY43" fmla="*/ 295660 h 448783"/>
                <a:gd name="connsiteX44" fmla="*/ 274547 w 452961"/>
                <a:gd name="connsiteY44" fmla="*/ 308691 h 448783"/>
                <a:gd name="connsiteX45" fmla="*/ 242774 w 452961"/>
                <a:gd name="connsiteY45" fmla="*/ 308691 h 448783"/>
                <a:gd name="connsiteX46" fmla="*/ 242774 w 452961"/>
                <a:gd name="connsiteY46" fmla="*/ 280184 h 448783"/>
                <a:gd name="connsiteX47" fmla="*/ 248477 w 452961"/>
                <a:gd name="connsiteY47" fmla="*/ 280184 h 448783"/>
                <a:gd name="connsiteX48" fmla="*/ 248477 w 452961"/>
                <a:gd name="connsiteY48" fmla="*/ 187333 h 448783"/>
                <a:gd name="connsiteX49" fmla="*/ 257438 w 452961"/>
                <a:gd name="connsiteY49" fmla="*/ 187333 h 448783"/>
                <a:gd name="connsiteX50" fmla="*/ 257438 w 452961"/>
                <a:gd name="connsiteY50" fmla="*/ 139278 h 448783"/>
                <a:gd name="connsiteX51" fmla="*/ 374752 w 452961"/>
                <a:gd name="connsiteY51" fmla="*/ 139278 h 448783"/>
                <a:gd name="connsiteX52" fmla="*/ 374752 w 452961"/>
                <a:gd name="connsiteY52" fmla="*/ 187333 h 448783"/>
                <a:gd name="connsiteX53" fmla="*/ 383713 w 452961"/>
                <a:gd name="connsiteY53" fmla="*/ 187333 h 448783"/>
                <a:gd name="connsiteX54" fmla="*/ 383713 w 452961"/>
                <a:gd name="connsiteY54" fmla="*/ 280184 h 448783"/>
                <a:gd name="connsiteX55" fmla="*/ 389416 w 452961"/>
                <a:gd name="connsiteY55" fmla="*/ 280184 h 448783"/>
                <a:gd name="connsiteX56" fmla="*/ 389416 w 452961"/>
                <a:gd name="connsiteY56" fmla="*/ 308691 h 448783"/>
                <a:gd name="connsiteX57" fmla="*/ 336462 w 452961"/>
                <a:gd name="connsiteY57" fmla="*/ 280184 h 448783"/>
                <a:gd name="connsiteX58" fmla="*/ 342979 w 452961"/>
                <a:gd name="connsiteY58" fmla="*/ 280184 h 448783"/>
                <a:gd name="connsiteX59" fmla="*/ 342979 w 452961"/>
                <a:gd name="connsiteY59" fmla="*/ 218283 h 448783"/>
                <a:gd name="connsiteX60" fmla="*/ 357644 w 452961"/>
                <a:gd name="connsiteY60" fmla="*/ 218283 h 448783"/>
                <a:gd name="connsiteX61" fmla="*/ 357644 w 452961"/>
                <a:gd name="connsiteY61" fmla="*/ 207695 h 448783"/>
                <a:gd name="connsiteX62" fmla="*/ 335647 w 452961"/>
                <a:gd name="connsiteY62" fmla="*/ 207695 h 448783"/>
                <a:gd name="connsiteX63" fmla="*/ 336462 w 452961"/>
                <a:gd name="connsiteY63" fmla="*/ 280184 h 448783"/>
                <a:gd name="connsiteX64" fmla="*/ 268844 w 452961"/>
                <a:gd name="connsiteY64" fmla="*/ 197107 h 448783"/>
                <a:gd name="connsiteX65" fmla="*/ 364976 w 452961"/>
                <a:gd name="connsiteY65" fmla="*/ 197107 h 448783"/>
                <a:gd name="connsiteX66" fmla="*/ 369864 w 452961"/>
                <a:gd name="connsiteY66" fmla="*/ 190590 h 448783"/>
                <a:gd name="connsiteX67" fmla="*/ 264770 w 452961"/>
                <a:gd name="connsiteY67" fmla="*/ 190590 h 448783"/>
                <a:gd name="connsiteX68" fmla="*/ 268844 w 452961"/>
                <a:gd name="connsiteY68" fmla="*/ 197107 h 448783"/>
                <a:gd name="connsiteX69" fmla="*/ 306319 w 452961"/>
                <a:gd name="connsiteY69" fmla="*/ 280184 h 448783"/>
                <a:gd name="connsiteX70" fmla="*/ 312836 w 452961"/>
                <a:gd name="connsiteY70" fmla="*/ 280184 h 448783"/>
                <a:gd name="connsiteX71" fmla="*/ 312836 w 452961"/>
                <a:gd name="connsiteY71" fmla="*/ 218283 h 448783"/>
                <a:gd name="connsiteX72" fmla="*/ 327501 w 452961"/>
                <a:gd name="connsiteY72" fmla="*/ 218283 h 448783"/>
                <a:gd name="connsiteX73" fmla="*/ 327501 w 452961"/>
                <a:gd name="connsiteY73" fmla="*/ 207695 h 448783"/>
                <a:gd name="connsiteX74" fmla="*/ 306319 w 452961"/>
                <a:gd name="connsiteY74" fmla="*/ 207695 h 448783"/>
                <a:gd name="connsiteX75" fmla="*/ 306319 w 452961"/>
                <a:gd name="connsiteY75" fmla="*/ 280184 h 448783"/>
                <a:gd name="connsiteX76" fmla="*/ 298172 w 452961"/>
                <a:gd name="connsiteY76" fmla="*/ 154753 h 448783"/>
                <a:gd name="connsiteX77" fmla="*/ 303875 w 452961"/>
                <a:gd name="connsiteY77" fmla="*/ 154753 h 448783"/>
                <a:gd name="connsiteX78" fmla="*/ 303875 w 452961"/>
                <a:gd name="connsiteY78" fmla="*/ 149051 h 448783"/>
                <a:gd name="connsiteX79" fmla="*/ 294099 w 452961"/>
                <a:gd name="connsiteY79" fmla="*/ 149051 h 448783"/>
                <a:gd name="connsiteX80" fmla="*/ 294099 w 452961"/>
                <a:gd name="connsiteY80" fmla="*/ 166156 h 448783"/>
                <a:gd name="connsiteX81" fmla="*/ 298172 w 452961"/>
                <a:gd name="connsiteY81" fmla="*/ 166156 h 448783"/>
                <a:gd name="connsiteX82" fmla="*/ 298172 w 452961"/>
                <a:gd name="connsiteY82" fmla="*/ 154753 h 448783"/>
                <a:gd name="connsiteX83" fmla="*/ 276176 w 452961"/>
                <a:gd name="connsiteY83" fmla="*/ 280184 h 448783"/>
                <a:gd name="connsiteX84" fmla="*/ 282693 w 452961"/>
                <a:gd name="connsiteY84" fmla="*/ 280184 h 448783"/>
                <a:gd name="connsiteX85" fmla="*/ 282693 w 452961"/>
                <a:gd name="connsiteY85" fmla="*/ 218283 h 448783"/>
                <a:gd name="connsiteX86" fmla="*/ 297357 w 452961"/>
                <a:gd name="connsiteY86" fmla="*/ 218283 h 448783"/>
                <a:gd name="connsiteX87" fmla="*/ 297357 w 452961"/>
                <a:gd name="connsiteY87" fmla="*/ 207695 h 448783"/>
                <a:gd name="connsiteX88" fmla="*/ 276176 w 452961"/>
                <a:gd name="connsiteY88" fmla="*/ 207695 h 448783"/>
                <a:gd name="connsiteX89" fmla="*/ 276176 w 452961"/>
                <a:gd name="connsiteY89" fmla="*/ 280184 h 448783"/>
                <a:gd name="connsiteX90" fmla="*/ 317724 w 452961"/>
                <a:gd name="connsiteY90" fmla="*/ 320094 h 448783"/>
                <a:gd name="connsiteX91" fmla="*/ 297357 w 452961"/>
                <a:gd name="connsiteY91" fmla="*/ 340456 h 448783"/>
                <a:gd name="connsiteX92" fmla="*/ 317724 w 452961"/>
                <a:gd name="connsiteY92" fmla="*/ 360819 h 448783"/>
                <a:gd name="connsiteX93" fmla="*/ 338091 w 452961"/>
                <a:gd name="connsiteY93" fmla="*/ 340456 h 448783"/>
                <a:gd name="connsiteX94" fmla="*/ 317724 w 452961"/>
                <a:gd name="connsiteY94" fmla="*/ 320094 h 448783"/>
                <a:gd name="connsiteX95" fmla="*/ 317724 w 452961"/>
                <a:gd name="connsiteY95" fmla="*/ 355932 h 448783"/>
                <a:gd name="connsiteX96" fmla="*/ 301431 w 452961"/>
                <a:gd name="connsiteY96" fmla="*/ 339642 h 448783"/>
                <a:gd name="connsiteX97" fmla="*/ 317724 w 452961"/>
                <a:gd name="connsiteY97" fmla="*/ 323352 h 448783"/>
                <a:gd name="connsiteX98" fmla="*/ 333203 w 452961"/>
                <a:gd name="connsiteY98" fmla="*/ 339642 h 448783"/>
                <a:gd name="connsiteX99" fmla="*/ 317724 w 452961"/>
                <a:gd name="connsiteY99" fmla="*/ 355932 h 44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52961" h="448783">
                  <a:moveTo>
                    <a:pt x="334018" y="154753"/>
                  </a:moveTo>
                  <a:lnTo>
                    <a:pt x="339721" y="154753"/>
                  </a:lnTo>
                  <a:lnTo>
                    <a:pt x="339721" y="149051"/>
                  </a:lnTo>
                  <a:lnTo>
                    <a:pt x="329945" y="149051"/>
                  </a:lnTo>
                  <a:lnTo>
                    <a:pt x="329945" y="166156"/>
                  </a:lnTo>
                  <a:lnTo>
                    <a:pt x="334018" y="166156"/>
                  </a:lnTo>
                  <a:lnTo>
                    <a:pt x="334018" y="154753"/>
                  </a:lnTo>
                  <a:close/>
                  <a:moveTo>
                    <a:pt x="316095" y="154753"/>
                  </a:moveTo>
                  <a:lnTo>
                    <a:pt x="321798" y="154753"/>
                  </a:lnTo>
                  <a:lnTo>
                    <a:pt x="321798" y="149051"/>
                  </a:lnTo>
                  <a:lnTo>
                    <a:pt x="312022" y="149051"/>
                  </a:lnTo>
                  <a:lnTo>
                    <a:pt x="312022" y="166156"/>
                  </a:lnTo>
                  <a:lnTo>
                    <a:pt x="316095" y="166156"/>
                  </a:lnTo>
                  <a:lnTo>
                    <a:pt x="316095" y="154753"/>
                  </a:lnTo>
                  <a:close/>
                  <a:moveTo>
                    <a:pt x="0" y="0"/>
                  </a:moveTo>
                  <a:lnTo>
                    <a:pt x="0" y="448784"/>
                  </a:lnTo>
                  <a:lnTo>
                    <a:pt x="235442" y="448784"/>
                  </a:lnTo>
                  <a:lnTo>
                    <a:pt x="235442" y="313578"/>
                  </a:lnTo>
                  <a:lnTo>
                    <a:pt x="275361" y="313578"/>
                  </a:lnTo>
                  <a:lnTo>
                    <a:pt x="275361" y="448784"/>
                  </a:lnTo>
                  <a:lnTo>
                    <a:pt x="281064" y="448784"/>
                  </a:lnTo>
                  <a:lnTo>
                    <a:pt x="281064" y="301361"/>
                  </a:lnTo>
                  <a:lnTo>
                    <a:pt x="354385" y="301361"/>
                  </a:lnTo>
                  <a:lnTo>
                    <a:pt x="354385" y="448784"/>
                  </a:lnTo>
                  <a:lnTo>
                    <a:pt x="359273" y="448784"/>
                  </a:lnTo>
                  <a:lnTo>
                    <a:pt x="359273" y="313578"/>
                  </a:lnTo>
                  <a:lnTo>
                    <a:pt x="399192" y="313578"/>
                  </a:lnTo>
                  <a:lnTo>
                    <a:pt x="399192" y="448784"/>
                  </a:lnTo>
                  <a:lnTo>
                    <a:pt x="452961" y="448784"/>
                  </a:lnTo>
                  <a:lnTo>
                    <a:pt x="452961" y="0"/>
                  </a:lnTo>
                  <a:lnTo>
                    <a:pt x="0" y="0"/>
                  </a:lnTo>
                  <a:close/>
                  <a:moveTo>
                    <a:pt x="316910" y="75747"/>
                  </a:moveTo>
                  <a:lnTo>
                    <a:pt x="356829" y="100182"/>
                  </a:lnTo>
                  <a:lnTo>
                    <a:pt x="276991" y="100182"/>
                  </a:lnTo>
                  <a:lnTo>
                    <a:pt x="316910" y="75747"/>
                  </a:lnTo>
                  <a:close/>
                  <a:moveTo>
                    <a:pt x="276991" y="104255"/>
                  </a:moveTo>
                  <a:lnTo>
                    <a:pt x="357644" y="104255"/>
                  </a:lnTo>
                  <a:lnTo>
                    <a:pt x="361717" y="133576"/>
                  </a:lnTo>
                  <a:lnTo>
                    <a:pt x="272917" y="133576"/>
                  </a:lnTo>
                  <a:lnTo>
                    <a:pt x="276991" y="104255"/>
                  </a:lnTo>
                  <a:close/>
                  <a:moveTo>
                    <a:pt x="390231" y="308691"/>
                  </a:moveTo>
                  <a:lnTo>
                    <a:pt x="358458" y="308691"/>
                  </a:lnTo>
                  <a:lnTo>
                    <a:pt x="358458" y="295660"/>
                  </a:lnTo>
                  <a:lnTo>
                    <a:pt x="274547" y="295660"/>
                  </a:lnTo>
                  <a:lnTo>
                    <a:pt x="274547" y="308691"/>
                  </a:lnTo>
                  <a:lnTo>
                    <a:pt x="242774" y="308691"/>
                  </a:lnTo>
                  <a:lnTo>
                    <a:pt x="242774" y="280184"/>
                  </a:lnTo>
                  <a:lnTo>
                    <a:pt x="248477" y="280184"/>
                  </a:lnTo>
                  <a:lnTo>
                    <a:pt x="248477" y="187333"/>
                  </a:lnTo>
                  <a:lnTo>
                    <a:pt x="257438" y="187333"/>
                  </a:lnTo>
                  <a:lnTo>
                    <a:pt x="257438" y="139278"/>
                  </a:lnTo>
                  <a:lnTo>
                    <a:pt x="374752" y="139278"/>
                  </a:lnTo>
                  <a:lnTo>
                    <a:pt x="374752" y="187333"/>
                  </a:lnTo>
                  <a:lnTo>
                    <a:pt x="383713" y="187333"/>
                  </a:lnTo>
                  <a:lnTo>
                    <a:pt x="383713" y="280184"/>
                  </a:lnTo>
                  <a:lnTo>
                    <a:pt x="389416" y="280184"/>
                  </a:lnTo>
                  <a:lnTo>
                    <a:pt x="389416" y="308691"/>
                  </a:lnTo>
                  <a:close/>
                  <a:moveTo>
                    <a:pt x="336462" y="280184"/>
                  </a:moveTo>
                  <a:lnTo>
                    <a:pt x="342979" y="280184"/>
                  </a:lnTo>
                  <a:lnTo>
                    <a:pt x="342979" y="218283"/>
                  </a:lnTo>
                  <a:lnTo>
                    <a:pt x="357644" y="218283"/>
                  </a:lnTo>
                  <a:lnTo>
                    <a:pt x="357644" y="207695"/>
                  </a:lnTo>
                  <a:lnTo>
                    <a:pt x="335647" y="207695"/>
                  </a:lnTo>
                  <a:lnTo>
                    <a:pt x="336462" y="280184"/>
                  </a:lnTo>
                  <a:close/>
                  <a:moveTo>
                    <a:pt x="268844" y="197107"/>
                  </a:moveTo>
                  <a:lnTo>
                    <a:pt x="364976" y="197107"/>
                  </a:lnTo>
                  <a:lnTo>
                    <a:pt x="369864" y="190590"/>
                  </a:lnTo>
                  <a:lnTo>
                    <a:pt x="264770" y="190590"/>
                  </a:lnTo>
                  <a:lnTo>
                    <a:pt x="268844" y="197107"/>
                  </a:lnTo>
                  <a:close/>
                  <a:moveTo>
                    <a:pt x="306319" y="280184"/>
                  </a:moveTo>
                  <a:lnTo>
                    <a:pt x="312836" y="280184"/>
                  </a:lnTo>
                  <a:lnTo>
                    <a:pt x="312836" y="218283"/>
                  </a:lnTo>
                  <a:lnTo>
                    <a:pt x="327501" y="218283"/>
                  </a:lnTo>
                  <a:lnTo>
                    <a:pt x="327501" y="207695"/>
                  </a:lnTo>
                  <a:lnTo>
                    <a:pt x="306319" y="207695"/>
                  </a:lnTo>
                  <a:lnTo>
                    <a:pt x="306319" y="280184"/>
                  </a:lnTo>
                  <a:close/>
                  <a:moveTo>
                    <a:pt x="298172" y="154753"/>
                  </a:moveTo>
                  <a:lnTo>
                    <a:pt x="303875" y="154753"/>
                  </a:lnTo>
                  <a:lnTo>
                    <a:pt x="303875" y="149051"/>
                  </a:lnTo>
                  <a:lnTo>
                    <a:pt x="294099" y="149051"/>
                  </a:lnTo>
                  <a:lnTo>
                    <a:pt x="294099" y="166156"/>
                  </a:lnTo>
                  <a:lnTo>
                    <a:pt x="298172" y="166156"/>
                  </a:lnTo>
                  <a:lnTo>
                    <a:pt x="298172" y="154753"/>
                  </a:lnTo>
                  <a:close/>
                  <a:moveTo>
                    <a:pt x="276176" y="280184"/>
                  </a:moveTo>
                  <a:lnTo>
                    <a:pt x="282693" y="280184"/>
                  </a:lnTo>
                  <a:lnTo>
                    <a:pt x="282693" y="218283"/>
                  </a:lnTo>
                  <a:lnTo>
                    <a:pt x="297357" y="218283"/>
                  </a:lnTo>
                  <a:lnTo>
                    <a:pt x="297357" y="207695"/>
                  </a:lnTo>
                  <a:lnTo>
                    <a:pt x="276176" y="207695"/>
                  </a:lnTo>
                  <a:lnTo>
                    <a:pt x="276176" y="280184"/>
                  </a:lnTo>
                  <a:close/>
                  <a:moveTo>
                    <a:pt x="317724" y="320094"/>
                  </a:moveTo>
                  <a:cubicBezTo>
                    <a:pt x="306319" y="320094"/>
                    <a:pt x="297357" y="329054"/>
                    <a:pt x="297357" y="340456"/>
                  </a:cubicBezTo>
                  <a:cubicBezTo>
                    <a:pt x="297357" y="351859"/>
                    <a:pt x="306319" y="360819"/>
                    <a:pt x="317724" y="360819"/>
                  </a:cubicBezTo>
                  <a:cubicBezTo>
                    <a:pt x="329130" y="360819"/>
                    <a:pt x="338091" y="351859"/>
                    <a:pt x="338091" y="340456"/>
                  </a:cubicBezTo>
                  <a:cubicBezTo>
                    <a:pt x="338091" y="329054"/>
                    <a:pt x="328315" y="320094"/>
                    <a:pt x="317724" y="320094"/>
                  </a:cubicBezTo>
                  <a:moveTo>
                    <a:pt x="317724" y="355932"/>
                  </a:moveTo>
                  <a:cubicBezTo>
                    <a:pt x="308763" y="355932"/>
                    <a:pt x="301431" y="348601"/>
                    <a:pt x="301431" y="339642"/>
                  </a:cubicBezTo>
                  <a:cubicBezTo>
                    <a:pt x="301431" y="330683"/>
                    <a:pt x="308763" y="323352"/>
                    <a:pt x="317724" y="323352"/>
                  </a:cubicBezTo>
                  <a:cubicBezTo>
                    <a:pt x="326686" y="323352"/>
                    <a:pt x="333203" y="330683"/>
                    <a:pt x="333203" y="339642"/>
                  </a:cubicBezTo>
                  <a:cubicBezTo>
                    <a:pt x="333203" y="349416"/>
                    <a:pt x="325871" y="355932"/>
                    <a:pt x="317724" y="355932"/>
                  </a:cubicBezTo>
                </a:path>
              </a:pathLst>
            </a:custGeom>
            <a:grp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069706-3BA6-9329-DEEE-B3110CF28740}"/>
                </a:ext>
              </a:extLst>
            </p:cNvPr>
            <p:cNvSpPr/>
            <p:nvPr/>
          </p:nvSpPr>
          <p:spPr>
            <a:xfrm>
              <a:off x="4869909" y="3608187"/>
              <a:ext cx="142568" cy="167784"/>
            </a:xfrm>
            <a:custGeom>
              <a:avLst/>
              <a:gdLst>
                <a:gd name="connsiteX0" fmla="*/ 142569 w 142568"/>
                <a:gd name="connsiteY0" fmla="*/ 100182 h 167784"/>
                <a:gd name="connsiteX1" fmla="*/ 142569 w 142568"/>
                <a:gd name="connsiteY1" fmla="*/ 0 h 167784"/>
                <a:gd name="connsiteX2" fmla="*/ 108352 w 142568"/>
                <a:gd name="connsiteY2" fmla="*/ 0 h 167784"/>
                <a:gd name="connsiteX3" fmla="*/ 108352 w 142568"/>
                <a:gd name="connsiteY3" fmla="*/ 102626 h 167784"/>
                <a:gd name="connsiteX4" fmla="*/ 100205 w 142568"/>
                <a:gd name="connsiteY4" fmla="*/ 127875 h 167784"/>
                <a:gd name="connsiteX5" fmla="*/ 71692 w 142568"/>
                <a:gd name="connsiteY5" fmla="*/ 138463 h 167784"/>
                <a:gd name="connsiteX6" fmla="*/ 43993 w 142568"/>
                <a:gd name="connsiteY6" fmla="*/ 127875 h 167784"/>
                <a:gd name="connsiteX7" fmla="*/ 35031 w 142568"/>
                <a:gd name="connsiteY7" fmla="*/ 100997 h 167784"/>
                <a:gd name="connsiteX8" fmla="*/ 35031 w 142568"/>
                <a:gd name="connsiteY8" fmla="*/ 0 h 167784"/>
                <a:gd name="connsiteX9" fmla="*/ 0 w 142568"/>
                <a:gd name="connsiteY9" fmla="*/ 0 h 167784"/>
                <a:gd name="connsiteX10" fmla="*/ 0 w 142568"/>
                <a:gd name="connsiteY10" fmla="*/ 104255 h 167784"/>
                <a:gd name="connsiteX11" fmla="*/ 16294 w 142568"/>
                <a:gd name="connsiteY11" fmla="*/ 150681 h 167784"/>
                <a:gd name="connsiteX12" fmla="*/ 70062 w 142568"/>
                <a:gd name="connsiteY12" fmla="*/ 167785 h 167784"/>
                <a:gd name="connsiteX13" fmla="*/ 125460 w 142568"/>
                <a:gd name="connsiteY13" fmla="*/ 149051 h 167784"/>
                <a:gd name="connsiteX14" fmla="*/ 142569 w 142568"/>
                <a:gd name="connsiteY14" fmla="*/ 100182 h 16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568" h="167784">
                  <a:moveTo>
                    <a:pt x="142569" y="100182"/>
                  </a:moveTo>
                  <a:lnTo>
                    <a:pt x="142569" y="0"/>
                  </a:lnTo>
                  <a:lnTo>
                    <a:pt x="108352" y="0"/>
                  </a:lnTo>
                  <a:lnTo>
                    <a:pt x="108352" y="102626"/>
                  </a:lnTo>
                  <a:cubicBezTo>
                    <a:pt x="108352" y="113214"/>
                    <a:pt x="105908" y="122173"/>
                    <a:pt x="100205" y="127875"/>
                  </a:cubicBezTo>
                  <a:cubicBezTo>
                    <a:pt x="94503" y="134391"/>
                    <a:pt x="84726" y="138463"/>
                    <a:pt x="71692" y="138463"/>
                  </a:cubicBezTo>
                  <a:cubicBezTo>
                    <a:pt x="60286" y="138463"/>
                    <a:pt x="49695" y="135205"/>
                    <a:pt x="43993" y="127875"/>
                  </a:cubicBezTo>
                  <a:cubicBezTo>
                    <a:pt x="38290" y="121359"/>
                    <a:pt x="35031" y="113214"/>
                    <a:pt x="35031" y="100997"/>
                  </a:cubicBezTo>
                  <a:lnTo>
                    <a:pt x="35031" y="0"/>
                  </a:lnTo>
                  <a:lnTo>
                    <a:pt x="0" y="0"/>
                  </a:lnTo>
                  <a:lnTo>
                    <a:pt x="0" y="104255"/>
                  </a:lnTo>
                  <a:cubicBezTo>
                    <a:pt x="0" y="123802"/>
                    <a:pt x="4888" y="140092"/>
                    <a:pt x="16294" y="150681"/>
                  </a:cubicBezTo>
                  <a:cubicBezTo>
                    <a:pt x="28514" y="162083"/>
                    <a:pt x="46437" y="167785"/>
                    <a:pt x="70062" y="167785"/>
                  </a:cubicBezTo>
                  <a:cubicBezTo>
                    <a:pt x="95317" y="167785"/>
                    <a:pt x="113240" y="161269"/>
                    <a:pt x="125460" y="149051"/>
                  </a:cubicBezTo>
                  <a:cubicBezTo>
                    <a:pt x="136866" y="136834"/>
                    <a:pt x="142569" y="120544"/>
                    <a:pt x="142569" y="100182"/>
                  </a:cubicBezTo>
                </a:path>
              </a:pathLst>
            </a:custGeom>
            <a:grp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03D327F-78A9-6FB9-59C9-E2CAB5B705A3}"/>
                </a:ext>
              </a:extLst>
            </p:cNvPr>
            <p:cNvSpPr/>
            <p:nvPr/>
          </p:nvSpPr>
          <p:spPr>
            <a:xfrm>
              <a:off x="5055656" y="3607373"/>
              <a:ext cx="153974" cy="166155"/>
            </a:xfrm>
            <a:custGeom>
              <a:avLst/>
              <a:gdLst>
                <a:gd name="connsiteX0" fmla="*/ 153974 w 153974"/>
                <a:gd name="connsiteY0" fmla="*/ 165341 h 166155"/>
                <a:gd name="connsiteX1" fmla="*/ 153974 w 153974"/>
                <a:gd name="connsiteY1" fmla="*/ 815 h 166155"/>
                <a:gd name="connsiteX2" fmla="*/ 119758 w 153974"/>
                <a:gd name="connsiteY2" fmla="*/ 815 h 166155"/>
                <a:gd name="connsiteX3" fmla="*/ 119758 w 153974"/>
                <a:gd name="connsiteY3" fmla="*/ 84707 h 166155"/>
                <a:gd name="connsiteX4" fmla="*/ 120572 w 153974"/>
                <a:gd name="connsiteY4" fmla="*/ 109956 h 166155"/>
                <a:gd name="connsiteX5" fmla="*/ 119758 w 153974"/>
                <a:gd name="connsiteY5" fmla="*/ 109956 h 166155"/>
                <a:gd name="connsiteX6" fmla="*/ 104279 w 153974"/>
                <a:gd name="connsiteY6" fmla="*/ 87965 h 166155"/>
                <a:gd name="connsiteX7" fmla="*/ 35031 w 153974"/>
                <a:gd name="connsiteY7" fmla="*/ 0 h 166155"/>
                <a:gd name="connsiteX8" fmla="*/ 0 w 153974"/>
                <a:gd name="connsiteY8" fmla="*/ 0 h 166155"/>
                <a:gd name="connsiteX9" fmla="*/ 0 w 153974"/>
                <a:gd name="connsiteY9" fmla="*/ 165341 h 166155"/>
                <a:gd name="connsiteX10" fmla="*/ 34216 w 153974"/>
                <a:gd name="connsiteY10" fmla="*/ 165341 h 166155"/>
                <a:gd name="connsiteX11" fmla="*/ 34216 w 153974"/>
                <a:gd name="connsiteY11" fmla="*/ 74933 h 166155"/>
                <a:gd name="connsiteX12" fmla="*/ 33402 w 153974"/>
                <a:gd name="connsiteY12" fmla="*/ 52127 h 166155"/>
                <a:gd name="connsiteX13" fmla="*/ 34216 w 153974"/>
                <a:gd name="connsiteY13" fmla="*/ 52127 h 166155"/>
                <a:gd name="connsiteX14" fmla="*/ 49695 w 153974"/>
                <a:gd name="connsiteY14" fmla="*/ 74119 h 166155"/>
                <a:gd name="connsiteX15" fmla="*/ 121387 w 153974"/>
                <a:gd name="connsiteY15" fmla="*/ 166156 h 166155"/>
                <a:gd name="connsiteX16" fmla="*/ 153974 w 153974"/>
                <a:gd name="connsiteY16" fmla="*/ 166156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974" h="166155">
                  <a:moveTo>
                    <a:pt x="153974" y="165341"/>
                  </a:moveTo>
                  <a:lnTo>
                    <a:pt x="153974" y="815"/>
                  </a:lnTo>
                  <a:lnTo>
                    <a:pt x="119758" y="815"/>
                  </a:lnTo>
                  <a:lnTo>
                    <a:pt x="119758" y="84707"/>
                  </a:lnTo>
                  <a:cubicBezTo>
                    <a:pt x="119758" y="92037"/>
                    <a:pt x="119758" y="102626"/>
                    <a:pt x="120572" y="109956"/>
                  </a:cubicBezTo>
                  <a:lnTo>
                    <a:pt x="119758" y="109956"/>
                  </a:lnTo>
                  <a:cubicBezTo>
                    <a:pt x="114870" y="103440"/>
                    <a:pt x="110796" y="96924"/>
                    <a:pt x="104279" y="87965"/>
                  </a:cubicBezTo>
                  <a:lnTo>
                    <a:pt x="35031" y="0"/>
                  </a:lnTo>
                  <a:lnTo>
                    <a:pt x="0" y="0"/>
                  </a:lnTo>
                  <a:lnTo>
                    <a:pt x="0" y="165341"/>
                  </a:lnTo>
                  <a:lnTo>
                    <a:pt x="34216" y="165341"/>
                  </a:lnTo>
                  <a:lnTo>
                    <a:pt x="34216" y="74933"/>
                  </a:lnTo>
                  <a:cubicBezTo>
                    <a:pt x="34216" y="67603"/>
                    <a:pt x="34216" y="57829"/>
                    <a:pt x="33402" y="52127"/>
                  </a:cubicBezTo>
                  <a:lnTo>
                    <a:pt x="34216" y="52127"/>
                  </a:lnTo>
                  <a:cubicBezTo>
                    <a:pt x="39105" y="59458"/>
                    <a:pt x="43993" y="65974"/>
                    <a:pt x="49695" y="74119"/>
                  </a:cubicBezTo>
                  <a:lnTo>
                    <a:pt x="121387" y="166156"/>
                  </a:lnTo>
                  <a:lnTo>
                    <a:pt x="153974" y="166156"/>
                  </a:lnTo>
                  <a:close/>
                </a:path>
              </a:pathLst>
            </a:custGeom>
            <a:grp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07ADB257-27C0-398C-FD1A-6BC2523DEC11}"/>
                </a:ext>
              </a:extLst>
            </p:cNvPr>
            <p:cNvSpPr/>
            <p:nvPr/>
          </p:nvSpPr>
          <p:spPr>
            <a:xfrm>
              <a:off x="5256066" y="3608187"/>
              <a:ext cx="34216" cy="165341"/>
            </a:xfrm>
            <a:custGeom>
              <a:avLst/>
              <a:gdLst>
                <a:gd name="connsiteX0" fmla="*/ 0 w 34216"/>
                <a:gd name="connsiteY0" fmla="*/ 0 h 165341"/>
                <a:gd name="connsiteX1" fmla="*/ 34216 w 34216"/>
                <a:gd name="connsiteY1" fmla="*/ 0 h 165341"/>
                <a:gd name="connsiteX2" fmla="*/ 34216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6" y="0"/>
                  </a:lnTo>
                  <a:lnTo>
                    <a:pt x="34216" y="165341"/>
                  </a:lnTo>
                  <a:lnTo>
                    <a:pt x="0" y="165341"/>
                  </a:lnTo>
                  <a:close/>
                </a:path>
              </a:pathLst>
            </a:custGeom>
            <a:grp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19E9B40-3748-BDA3-FD2C-A8F63C927A96}"/>
                </a:ext>
              </a:extLst>
            </p:cNvPr>
            <p:cNvSpPr/>
            <p:nvPr/>
          </p:nvSpPr>
          <p:spPr>
            <a:xfrm>
              <a:off x="5307391" y="3607373"/>
              <a:ext cx="167008" cy="166155"/>
            </a:xfrm>
            <a:custGeom>
              <a:avLst/>
              <a:gdLst>
                <a:gd name="connsiteX0" fmla="*/ 167009 w 167008"/>
                <a:gd name="connsiteY0" fmla="*/ 815 h 166155"/>
                <a:gd name="connsiteX1" fmla="*/ 131978 w 167008"/>
                <a:gd name="connsiteY1" fmla="*/ 815 h 166155"/>
                <a:gd name="connsiteX2" fmla="*/ 94503 w 167008"/>
                <a:gd name="connsiteY2" fmla="*/ 89594 h 166155"/>
                <a:gd name="connsiteX3" fmla="*/ 83097 w 167008"/>
                <a:gd name="connsiteY3" fmla="*/ 118915 h 166155"/>
                <a:gd name="connsiteX4" fmla="*/ 82283 w 167008"/>
                <a:gd name="connsiteY4" fmla="*/ 118915 h 166155"/>
                <a:gd name="connsiteX5" fmla="*/ 70877 w 167008"/>
                <a:gd name="connsiteY5" fmla="*/ 87965 h 166155"/>
                <a:gd name="connsiteX6" fmla="*/ 37475 w 167008"/>
                <a:gd name="connsiteY6" fmla="*/ 0 h 166155"/>
                <a:gd name="connsiteX7" fmla="*/ 0 w 167008"/>
                <a:gd name="connsiteY7" fmla="*/ 0 h 166155"/>
                <a:gd name="connsiteX8" fmla="*/ 67618 w 167008"/>
                <a:gd name="connsiteY8" fmla="*/ 166156 h 166155"/>
                <a:gd name="connsiteX9" fmla="*/ 92873 w 167008"/>
                <a:gd name="connsiteY9" fmla="*/ 166156 h 166155"/>
                <a:gd name="connsiteX10" fmla="*/ 167009 w 167008"/>
                <a:gd name="connsiteY10" fmla="*/ 815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08" h="166155">
                  <a:moveTo>
                    <a:pt x="167009" y="815"/>
                  </a:moveTo>
                  <a:lnTo>
                    <a:pt x="131978" y="815"/>
                  </a:lnTo>
                  <a:lnTo>
                    <a:pt x="94503" y="89594"/>
                  </a:lnTo>
                  <a:cubicBezTo>
                    <a:pt x="89615" y="100997"/>
                    <a:pt x="86356" y="109956"/>
                    <a:pt x="83097" y="118915"/>
                  </a:cubicBezTo>
                  <a:lnTo>
                    <a:pt x="82283" y="118915"/>
                  </a:lnTo>
                  <a:cubicBezTo>
                    <a:pt x="79024" y="109956"/>
                    <a:pt x="74950" y="99368"/>
                    <a:pt x="70877" y="87965"/>
                  </a:cubicBezTo>
                  <a:lnTo>
                    <a:pt x="37475" y="0"/>
                  </a:lnTo>
                  <a:lnTo>
                    <a:pt x="0" y="0"/>
                  </a:lnTo>
                  <a:lnTo>
                    <a:pt x="67618" y="166156"/>
                  </a:lnTo>
                  <a:lnTo>
                    <a:pt x="92873" y="166156"/>
                  </a:lnTo>
                  <a:lnTo>
                    <a:pt x="167009" y="815"/>
                  </a:lnTo>
                  <a:close/>
                </a:path>
              </a:pathLst>
            </a:custGeom>
            <a:grp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278DDB8-D36E-3C36-7D77-9A8020311BB5}"/>
                </a:ext>
              </a:extLst>
            </p:cNvPr>
            <p:cNvSpPr/>
            <p:nvPr/>
          </p:nvSpPr>
          <p:spPr>
            <a:xfrm>
              <a:off x="5493953"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6356 w 95317"/>
                <a:gd name="connsiteY4" fmla="*/ 94481 h 164526"/>
                <a:gd name="connsiteX5" fmla="*/ 86356 w 95317"/>
                <a:gd name="connsiteY5" fmla="*/ 65974 h 164526"/>
                <a:gd name="connsiteX6" fmla="*/ 34216 w 95317"/>
                <a:gd name="connsiteY6" fmla="*/ 65974 h 164526"/>
                <a:gd name="connsiteX7" fmla="*/ 34216 w 95317"/>
                <a:gd name="connsiteY7" fmla="*/ 27693 h 164526"/>
                <a:gd name="connsiteX8" fmla="*/ 86356 w 95317"/>
                <a:gd name="connsiteY8" fmla="*/ 27693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6356" y="94481"/>
                  </a:lnTo>
                  <a:lnTo>
                    <a:pt x="86356" y="65974"/>
                  </a:lnTo>
                  <a:lnTo>
                    <a:pt x="34216" y="65974"/>
                  </a:lnTo>
                  <a:lnTo>
                    <a:pt x="34216" y="27693"/>
                  </a:lnTo>
                  <a:lnTo>
                    <a:pt x="86356" y="27693"/>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D762AA5-3FF0-B592-EB4F-1B76AE25C5ED}"/>
                </a:ext>
              </a:extLst>
            </p:cNvPr>
            <p:cNvSpPr/>
            <p:nvPr/>
          </p:nvSpPr>
          <p:spPr>
            <a:xfrm>
              <a:off x="5626745" y="3608187"/>
              <a:ext cx="127089" cy="165341"/>
            </a:xfrm>
            <a:custGeom>
              <a:avLst/>
              <a:gdLst>
                <a:gd name="connsiteX0" fmla="*/ 127090 w 127089"/>
                <a:gd name="connsiteY0" fmla="*/ 164527 h 165341"/>
                <a:gd name="connsiteX1" fmla="*/ 78209 w 127089"/>
                <a:gd name="connsiteY1" fmla="*/ 89594 h 165341"/>
                <a:gd name="connsiteX2" fmla="*/ 78209 w 127089"/>
                <a:gd name="connsiteY2" fmla="*/ 89594 h 165341"/>
                <a:gd name="connsiteX3" fmla="*/ 108352 w 127089"/>
                <a:gd name="connsiteY3" fmla="*/ 47240 h 165341"/>
                <a:gd name="connsiteX4" fmla="*/ 48066 w 127089"/>
                <a:gd name="connsiteY4" fmla="*/ 0 h 165341"/>
                <a:gd name="connsiteX5" fmla="*/ 0 w 127089"/>
                <a:gd name="connsiteY5" fmla="*/ 0 h 165341"/>
                <a:gd name="connsiteX6" fmla="*/ 0 w 127089"/>
                <a:gd name="connsiteY6" fmla="*/ 165341 h 165341"/>
                <a:gd name="connsiteX7" fmla="*/ 34217 w 127089"/>
                <a:gd name="connsiteY7" fmla="*/ 165341 h 165341"/>
                <a:gd name="connsiteX8" fmla="*/ 34217 w 127089"/>
                <a:gd name="connsiteY8" fmla="*/ 101811 h 165341"/>
                <a:gd name="connsiteX9" fmla="*/ 47251 w 127089"/>
                <a:gd name="connsiteY9" fmla="*/ 101811 h 165341"/>
                <a:gd name="connsiteX10" fmla="*/ 87985 w 127089"/>
                <a:gd name="connsiteY10" fmla="*/ 165341 h 165341"/>
                <a:gd name="connsiteX11" fmla="*/ 127090 w 127089"/>
                <a:gd name="connsiteY11" fmla="*/ 165341 h 165341"/>
                <a:gd name="connsiteX12" fmla="*/ 74136 w 127089"/>
                <a:gd name="connsiteY12" fmla="*/ 50498 h 165341"/>
                <a:gd name="connsiteX13" fmla="*/ 48881 w 127089"/>
                <a:gd name="connsiteY13" fmla="*/ 75747 h 165341"/>
                <a:gd name="connsiteX14" fmla="*/ 34217 w 127089"/>
                <a:gd name="connsiteY14" fmla="*/ 75747 h 165341"/>
                <a:gd name="connsiteX15" fmla="*/ 34217 w 127089"/>
                <a:gd name="connsiteY15" fmla="*/ 28507 h 165341"/>
                <a:gd name="connsiteX16" fmla="*/ 48881 w 127089"/>
                <a:gd name="connsiteY16" fmla="*/ 28507 h 165341"/>
                <a:gd name="connsiteX17" fmla="*/ 74136 w 127089"/>
                <a:gd name="connsiteY17" fmla="*/ 50498 h 16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089" h="165341">
                  <a:moveTo>
                    <a:pt x="127090" y="164527"/>
                  </a:moveTo>
                  <a:cubicBezTo>
                    <a:pt x="101835" y="122173"/>
                    <a:pt x="86356" y="94481"/>
                    <a:pt x="78209" y="89594"/>
                  </a:cubicBezTo>
                  <a:lnTo>
                    <a:pt x="78209" y="89594"/>
                  </a:lnTo>
                  <a:cubicBezTo>
                    <a:pt x="93688" y="83078"/>
                    <a:pt x="108352" y="68417"/>
                    <a:pt x="108352" y="47240"/>
                  </a:cubicBezTo>
                  <a:cubicBezTo>
                    <a:pt x="108352" y="21991"/>
                    <a:pt x="92059" y="0"/>
                    <a:pt x="48066" y="0"/>
                  </a:cubicBezTo>
                  <a:lnTo>
                    <a:pt x="0" y="0"/>
                  </a:lnTo>
                  <a:lnTo>
                    <a:pt x="0" y="165341"/>
                  </a:lnTo>
                  <a:lnTo>
                    <a:pt x="34217" y="165341"/>
                  </a:lnTo>
                  <a:lnTo>
                    <a:pt x="34217" y="101811"/>
                  </a:lnTo>
                  <a:lnTo>
                    <a:pt x="47251" y="101811"/>
                  </a:lnTo>
                  <a:cubicBezTo>
                    <a:pt x="52954" y="104255"/>
                    <a:pt x="63545" y="122988"/>
                    <a:pt x="87985" y="165341"/>
                  </a:cubicBezTo>
                  <a:lnTo>
                    <a:pt x="127090" y="165341"/>
                  </a:lnTo>
                  <a:close/>
                  <a:moveTo>
                    <a:pt x="74136" y="50498"/>
                  </a:moveTo>
                  <a:cubicBezTo>
                    <a:pt x="74136" y="65159"/>
                    <a:pt x="63545" y="75747"/>
                    <a:pt x="48881" y="75747"/>
                  </a:cubicBezTo>
                  <a:lnTo>
                    <a:pt x="34217" y="75747"/>
                  </a:lnTo>
                  <a:lnTo>
                    <a:pt x="34217" y="28507"/>
                  </a:lnTo>
                  <a:lnTo>
                    <a:pt x="48881" y="28507"/>
                  </a:lnTo>
                  <a:cubicBezTo>
                    <a:pt x="65174" y="28507"/>
                    <a:pt x="74136" y="38281"/>
                    <a:pt x="74136" y="50498"/>
                  </a:cubicBezTo>
                </a:path>
              </a:pathLst>
            </a:custGeom>
            <a:grpFill/>
            <a:ln w="813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7DE0988-AC57-910D-95B4-0B60362B019B}"/>
                </a:ext>
              </a:extLst>
            </p:cNvPr>
            <p:cNvSpPr/>
            <p:nvPr/>
          </p:nvSpPr>
          <p:spPr>
            <a:xfrm>
              <a:off x="5762796" y="3606558"/>
              <a:ext cx="111610" cy="170228"/>
            </a:xfrm>
            <a:custGeom>
              <a:avLst/>
              <a:gdLst>
                <a:gd name="connsiteX0" fmla="*/ 111611 w 111610"/>
                <a:gd name="connsiteY0" fmla="*/ 119730 h 170228"/>
                <a:gd name="connsiteX1" fmla="*/ 40734 w 111610"/>
                <a:gd name="connsiteY1" fmla="*/ 41539 h 170228"/>
                <a:gd name="connsiteX2" fmla="*/ 62730 w 111610"/>
                <a:gd name="connsiteY2" fmla="*/ 26878 h 170228"/>
                <a:gd name="connsiteX3" fmla="*/ 101835 w 111610"/>
                <a:gd name="connsiteY3" fmla="*/ 39096 h 170228"/>
                <a:gd name="connsiteX4" fmla="*/ 102649 w 111610"/>
                <a:gd name="connsiteY4" fmla="*/ 9774 h 170228"/>
                <a:gd name="connsiteX5" fmla="*/ 61101 w 111610"/>
                <a:gd name="connsiteY5" fmla="*/ 0 h 170228"/>
                <a:gd name="connsiteX6" fmla="*/ 4888 w 111610"/>
                <a:gd name="connsiteY6" fmla="*/ 47241 h 170228"/>
                <a:gd name="connsiteX7" fmla="*/ 15479 w 111610"/>
                <a:gd name="connsiteY7" fmla="*/ 76562 h 170228"/>
                <a:gd name="connsiteX8" fmla="*/ 75765 w 111610"/>
                <a:gd name="connsiteY8" fmla="*/ 125432 h 170228"/>
                <a:gd name="connsiteX9" fmla="*/ 50510 w 111610"/>
                <a:gd name="connsiteY9" fmla="*/ 142536 h 170228"/>
                <a:gd name="connsiteX10" fmla="*/ 13035 w 111610"/>
                <a:gd name="connsiteY10" fmla="*/ 129504 h 170228"/>
                <a:gd name="connsiteX11" fmla="*/ 0 w 111610"/>
                <a:gd name="connsiteY11" fmla="*/ 154753 h 170228"/>
                <a:gd name="connsiteX12" fmla="*/ 52954 w 111610"/>
                <a:gd name="connsiteY12" fmla="*/ 170228 h 170228"/>
                <a:gd name="connsiteX13" fmla="*/ 111611 w 111610"/>
                <a:gd name="connsiteY13" fmla="*/ 119730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70228">
                  <a:moveTo>
                    <a:pt x="111611" y="119730"/>
                  </a:moveTo>
                  <a:cubicBezTo>
                    <a:pt x="111611" y="67603"/>
                    <a:pt x="40734" y="70861"/>
                    <a:pt x="40734" y="41539"/>
                  </a:cubicBezTo>
                  <a:cubicBezTo>
                    <a:pt x="40734" y="31765"/>
                    <a:pt x="50510" y="26878"/>
                    <a:pt x="62730" y="26878"/>
                  </a:cubicBezTo>
                  <a:cubicBezTo>
                    <a:pt x="76580" y="26878"/>
                    <a:pt x="87985" y="31765"/>
                    <a:pt x="101835" y="39096"/>
                  </a:cubicBezTo>
                  <a:lnTo>
                    <a:pt x="102649" y="9774"/>
                  </a:lnTo>
                  <a:cubicBezTo>
                    <a:pt x="92873" y="4072"/>
                    <a:pt x="78209" y="0"/>
                    <a:pt x="61101" y="0"/>
                  </a:cubicBezTo>
                  <a:cubicBezTo>
                    <a:pt x="24440" y="0"/>
                    <a:pt x="4888" y="21991"/>
                    <a:pt x="4888" y="47241"/>
                  </a:cubicBezTo>
                  <a:cubicBezTo>
                    <a:pt x="4888" y="60272"/>
                    <a:pt x="8962" y="69232"/>
                    <a:pt x="15479" y="76562"/>
                  </a:cubicBezTo>
                  <a:cubicBezTo>
                    <a:pt x="35846" y="99368"/>
                    <a:pt x="75765" y="103440"/>
                    <a:pt x="75765" y="125432"/>
                  </a:cubicBezTo>
                  <a:cubicBezTo>
                    <a:pt x="75765" y="137649"/>
                    <a:pt x="62730" y="142536"/>
                    <a:pt x="50510" y="142536"/>
                  </a:cubicBezTo>
                  <a:cubicBezTo>
                    <a:pt x="35846" y="142536"/>
                    <a:pt x="22811" y="136834"/>
                    <a:pt x="13035" y="129504"/>
                  </a:cubicBezTo>
                  <a:lnTo>
                    <a:pt x="0" y="154753"/>
                  </a:lnTo>
                  <a:cubicBezTo>
                    <a:pt x="12220" y="162898"/>
                    <a:pt x="28514" y="170228"/>
                    <a:pt x="52954" y="170228"/>
                  </a:cubicBezTo>
                  <a:cubicBezTo>
                    <a:pt x="84726" y="168599"/>
                    <a:pt x="111611" y="149866"/>
                    <a:pt x="111611" y="119730"/>
                  </a:cubicBezTo>
                </a:path>
              </a:pathLst>
            </a:custGeom>
            <a:grpFill/>
            <a:ln w="813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AB16B15-FE33-AB0C-A181-844EED76BE34}"/>
                </a:ext>
              </a:extLst>
            </p:cNvPr>
            <p:cNvSpPr/>
            <p:nvPr/>
          </p:nvSpPr>
          <p:spPr>
            <a:xfrm>
              <a:off x="5902106" y="3608187"/>
              <a:ext cx="34216" cy="165341"/>
            </a:xfrm>
            <a:custGeom>
              <a:avLst/>
              <a:gdLst>
                <a:gd name="connsiteX0" fmla="*/ 0 w 34216"/>
                <a:gd name="connsiteY0" fmla="*/ 0 h 165341"/>
                <a:gd name="connsiteX1" fmla="*/ 34217 w 34216"/>
                <a:gd name="connsiteY1" fmla="*/ 0 h 165341"/>
                <a:gd name="connsiteX2" fmla="*/ 34217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7" y="0"/>
                  </a:lnTo>
                  <a:lnTo>
                    <a:pt x="34217" y="165341"/>
                  </a:lnTo>
                  <a:lnTo>
                    <a:pt x="0" y="165341"/>
                  </a:lnTo>
                  <a:close/>
                </a:path>
              </a:pathLst>
            </a:custGeom>
            <a:grp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937843B-2686-B0B3-48C9-952C10AC5A7D}"/>
                </a:ext>
              </a:extLst>
            </p:cNvPr>
            <p:cNvSpPr/>
            <p:nvPr/>
          </p:nvSpPr>
          <p:spPr>
            <a:xfrm>
              <a:off x="5960763" y="3608187"/>
              <a:ext cx="135236" cy="164526"/>
            </a:xfrm>
            <a:custGeom>
              <a:avLst/>
              <a:gdLst>
                <a:gd name="connsiteX0" fmla="*/ 135237 w 135236"/>
                <a:gd name="connsiteY0" fmla="*/ 0 h 164526"/>
                <a:gd name="connsiteX1" fmla="*/ 0 w 135236"/>
                <a:gd name="connsiteY1" fmla="*/ 0 h 164526"/>
                <a:gd name="connsiteX2" fmla="*/ 0 w 135236"/>
                <a:gd name="connsiteY2" fmla="*/ 27693 h 164526"/>
                <a:gd name="connsiteX3" fmla="*/ 48066 w 135236"/>
                <a:gd name="connsiteY3" fmla="*/ 27693 h 164526"/>
                <a:gd name="connsiteX4" fmla="*/ 48066 w 135236"/>
                <a:gd name="connsiteY4" fmla="*/ 164527 h 164526"/>
                <a:gd name="connsiteX5" fmla="*/ 83097 w 135236"/>
                <a:gd name="connsiteY5" fmla="*/ 164527 h 164526"/>
                <a:gd name="connsiteX6" fmla="*/ 83097 w 135236"/>
                <a:gd name="connsiteY6" fmla="*/ 27693 h 164526"/>
                <a:gd name="connsiteX7" fmla="*/ 127090 w 135236"/>
                <a:gd name="connsiteY7"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36" h="164526">
                  <a:moveTo>
                    <a:pt x="135237" y="0"/>
                  </a:moveTo>
                  <a:lnTo>
                    <a:pt x="0" y="0"/>
                  </a:lnTo>
                  <a:lnTo>
                    <a:pt x="0" y="27693"/>
                  </a:lnTo>
                  <a:lnTo>
                    <a:pt x="48066" y="27693"/>
                  </a:lnTo>
                  <a:lnTo>
                    <a:pt x="48066" y="164527"/>
                  </a:lnTo>
                  <a:lnTo>
                    <a:pt x="83097" y="164527"/>
                  </a:lnTo>
                  <a:lnTo>
                    <a:pt x="83097" y="27693"/>
                  </a:lnTo>
                  <a:lnTo>
                    <a:pt x="127090" y="27693"/>
                  </a:lnTo>
                  <a:close/>
                </a:path>
              </a:pathLst>
            </a:custGeom>
            <a:grpFill/>
            <a:ln w="813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817774E-4DE0-6A7D-3606-4710D457C2F1}"/>
                </a:ext>
              </a:extLst>
            </p:cNvPr>
            <p:cNvSpPr/>
            <p:nvPr/>
          </p:nvSpPr>
          <p:spPr>
            <a:xfrm>
              <a:off x="6097629" y="3608187"/>
              <a:ext cx="149085" cy="164526"/>
            </a:xfrm>
            <a:custGeom>
              <a:avLst/>
              <a:gdLst>
                <a:gd name="connsiteX0" fmla="*/ 149086 w 149085"/>
                <a:gd name="connsiteY0" fmla="*/ 0 h 164526"/>
                <a:gd name="connsiteX1" fmla="*/ 113240 w 149085"/>
                <a:gd name="connsiteY1" fmla="*/ 0 h 164526"/>
                <a:gd name="connsiteX2" fmla="*/ 87985 w 149085"/>
                <a:gd name="connsiteY2" fmla="*/ 46426 h 164526"/>
                <a:gd name="connsiteX3" fmla="*/ 75765 w 149085"/>
                <a:gd name="connsiteY3" fmla="*/ 70046 h 164526"/>
                <a:gd name="connsiteX4" fmla="*/ 74950 w 149085"/>
                <a:gd name="connsiteY4" fmla="*/ 70046 h 164526"/>
                <a:gd name="connsiteX5" fmla="*/ 62730 w 149085"/>
                <a:gd name="connsiteY5" fmla="*/ 46426 h 164526"/>
                <a:gd name="connsiteX6" fmla="*/ 37475 w 149085"/>
                <a:gd name="connsiteY6" fmla="*/ 0 h 164526"/>
                <a:gd name="connsiteX7" fmla="*/ 0 w 149085"/>
                <a:gd name="connsiteY7" fmla="*/ 0 h 164526"/>
                <a:gd name="connsiteX8" fmla="*/ 57027 w 149085"/>
                <a:gd name="connsiteY8" fmla="*/ 99368 h 164526"/>
                <a:gd name="connsiteX9" fmla="*/ 57027 w 149085"/>
                <a:gd name="connsiteY9" fmla="*/ 164527 h 164526"/>
                <a:gd name="connsiteX10" fmla="*/ 91244 w 149085"/>
                <a:gd name="connsiteY10" fmla="*/ 164527 h 164526"/>
                <a:gd name="connsiteX11" fmla="*/ 91244 w 149085"/>
                <a:gd name="connsiteY11" fmla="*/ 99368 h 164526"/>
                <a:gd name="connsiteX12" fmla="*/ 149086 w 149085"/>
                <a:gd name="connsiteY12" fmla="*/ 0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085" h="164526">
                  <a:moveTo>
                    <a:pt x="149086" y="0"/>
                  </a:moveTo>
                  <a:lnTo>
                    <a:pt x="113240" y="0"/>
                  </a:lnTo>
                  <a:lnTo>
                    <a:pt x="87985" y="46426"/>
                  </a:lnTo>
                  <a:cubicBezTo>
                    <a:pt x="83912" y="53756"/>
                    <a:pt x="79838" y="61901"/>
                    <a:pt x="75765" y="70046"/>
                  </a:cubicBezTo>
                  <a:lnTo>
                    <a:pt x="74950" y="70046"/>
                  </a:lnTo>
                  <a:cubicBezTo>
                    <a:pt x="71692" y="62716"/>
                    <a:pt x="66803" y="52942"/>
                    <a:pt x="62730" y="46426"/>
                  </a:cubicBezTo>
                  <a:lnTo>
                    <a:pt x="37475" y="0"/>
                  </a:lnTo>
                  <a:lnTo>
                    <a:pt x="0" y="0"/>
                  </a:lnTo>
                  <a:lnTo>
                    <a:pt x="57027" y="99368"/>
                  </a:lnTo>
                  <a:lnTo>
                    <a:pt x="57027" y="164527"/>
                  </a:lnTo>
                  <a:lnTo>
                    <a:pt x="91244" y="164527"/>
                  </a:lnTo>
                  <a:lnTo>
                    <a:pt x="91244" y="99368"/>
                  </a:lnTo>
                  <a:lnTo>
                    <a:pt x="149086" y="0"/>
                  </a:lnTo>
                  <a:close/>
                </a:path>
              </a:pathLst>
            </a:custGeom>
            <a:grp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706AC36-3246-1496-99A9-172BDAA45F49}"/>
                </a:ext>
              </a:extLst>
            </p:cNvPr>
            <p:cNvSpPr/>
            <p:nvPr/>
          </p:nvSpPr>
          <p:spPr>
            <a:xfrm>
              <a:off x="6313519" y="3606558"/>
              <a:ext cx="170267" cy="170228"/>
            </a:xfrm>
            <a:custGeom>
              <a:avLst/>
              <a:gdLst>
                <a:gd name="connsiteX0" fmla="*/ 170268 w 170267"/>
                <a:gd name="connsiteY0" fmla="*/ 83893 h 170228"/>
                <a:gd name="connsiteX1" fmla="*/ 149086 w 170267"/>
                <a:gd name="connsiteY1" fmla="*/ 25249 h 170228"/>
                <a:gd name="connsiteX2" fmla="*/ 84726 w 170267"/>
                <a:gd name="connsiteY2" fmla="*/ 0 h 170228"/>
                <a:gd name="connsiteX3" fmla="*/ 23626 w 170267"/>
                <a:gd name="connsiteY3" fmla="*/ 24435 h 170228"/>
                <a:gd name="connsiteX4" fmla="*/ 0 w 170267"/>
                <a:gd name="connsiteY4" fmla="*/ 86336 h 170228"/>
                <a:gd name="connsiteX5" fmla="*/ 26070 w 170267"/>
                <a:gd name="connsiteY5" fmla="*/ 149866 h 170228"/>
                <a:gd name="connsiteX6" fmla="*/ 84726 w 170267"/>
                <a:gd name="connsiteY6" fmla="*/ 170228 h 170228"/>
                <a:gd name="connsiteX7" fmla="*/ 146642 w 170267"/>
                <a:gd name="connsiteY7" fmla="*/ 145794 h 170228"/>
                <a:gd name="connsiteX8" fmla="*/ 170268 w 170267"/>
                <a:gd name="connsiteY8" fmla="*/ 83893 h 170228"/>
                <a:gd name="connsiteX9" fmla="*/ 134422 w 170267"/>
                <a:gd name="connsiteY9" fmla="*/ 84707 h 170228"/>
                <a:gd name="connsiteX10" fmla="*/ 85541 w 170267"/>
                <a:gd name="connsiteY10" fmla="*/ 141721 h 170228"/>
                <a:gd name="connsiteX11" fmla="*/ 35846 w 170267"/>
                <a:gd name="connsiteY11" fmla="*/ 84707 h 170228"/>
                <a:gd name="connsiteX12" fmla="*/ 85541 w 170267"/>
                <a:gd name="connsiteY12" fmla="*/ 27693 h 170228"/>
                <a:gd name="connsiteX13" fmla="*/ 134422 w 170267"/>
                <a:gd name="connsiteY13" fmla="*/ 84707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67" h="170228">
                  <a:moveTo>
                    <a:pt x="170268" y="83893"/>
                  </a:moveTo>
                  <a:cubicBezTo>
                    <a:pt x="170268" y="61087"/>
                    <a:pt x="162936" y="39910"/>
                    <a:pt x="149086" y="25249"/>
                  </a:cubicBezTo>
                  <a:cubicBezTo>
                    <a:pt x="134422" y="8959"/>
                    <a:pt x="111611" y="0"/>
                    <a:pt x="84726" y="0"/>
                  </a:cubicBezTo>
                  <a:cubicBezTo>
                    <a:pt x="59471" y="0"/>
                    <a:pt x="38290" y="8959"/>
                    <a:pt x="23626" y="24435"/>
                  </a:cubicBezTo>
                  <a:cubicBezTo>
                    <a:pt x="8147" y="39910"/>
                    <a:pt x="0" y="61901"/>
                    <a:pt x="0" y="86336"/>
                  </a:cubicBezTo>
                  <a:cubicBezTo>
                    <a:pt x="0" y="111585"/>
                    <a:pt x="8961" y="134391"/>
                    <a:pt x="26070" y="149866"/>
                  </a:cubicBezTo>
                  <a:cubicBezTo>
                    <a:pt x="40734" y="162898"/>
                    <a:pt x="61101" y="170228"/>
                    <a:pt x="84726" y="170228"/>
                  </a:cubicBezTo>
                  <a:cubicBezTo>
                    <a:pt x="110796" y="170228"/>
                    <a:pt x="131978" y="161269"/>
                    <a:pt x="146642" y="145794"/>
                  </a:cubicBezTo>
                  <a:cubicBezTo>
                    <a:pt x="162121" y="129504"/>
                    <a:pt x="170268" y="107513"/>
                    <a:pt x="170268" y="83893"/>
                  </a:cubicBezTo>
                  <a:moveTo>
                    <a:pt x="134422" y="84707"/>
                  </a:moveTo>
                  <a:cubicBezTo>
                    <a:pt x="134422" y="120545"/>
                    <a:pt x="114055" y="141721"/>
                    <a:pt x="85541" y="141721"/>
                  </a:cubicBezTo>
                  <a:cubicBezTo>
                    <a:pt x="57027" y="141721"/>
                    <a:pt x="35846" y="121359"/>
                    <a:pt x="35846" y="84707"/>
                  </a:cubicBezTo>
                  <a:cubicBezTo>
                    <a:pt x="35846" y="48869"/>
                    <a:pt x="57027" y="27693"/>
                    <a:pt x="85541" y="27693"/>
                  </a:cubicBezTo>
                  <a:cubicBezTo>
                    <a:pt x="114055" y="27693"/>
                    <a:pt x="134422" y="48869"/>
                    <a:pt x="134422" y="84707"/>
                  </a:cubicBezTo>
                </a:path>
              </a:pathLst>
            </a:custGeom>
            <a:grp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9A2D757-652E-1AE8-F638-872CE68C9747}"/>
                </a:ext>
              </a:extLst>
            </p:cNvPr>
            <p:cNvSpPr/>
            <p:nvPr/>
          </p:nvSpPr>
          <p:spPr>
            <a:xfrm>
              <a:off x="6515559" y="3608187"/>
              <a:ext cx="96131" cy="164526"/>
            </a:xfrm>
            <a:custGeom>
              <a:avLst/>
              <a:gdLst>
                <a:gd name="connsiteX0" fmla="*/ 96132 w 96131"/>
                <a:gd name="connsiteY0" fmla="*/ 0 h 164526"/>
                <a:gd name="connsiteX1" fmla="*/ 0 w 96131"/>
                <a:gd name="connsiteY1" fmla="*/ 0 h 164526"/>
                <a:gd name="connsiteX2" fmla="*/ 0 w 96131"/>
                <a:gd name="connsiteY2" fmla="*/ 164527 h 164526"/>
                <a:gd name="connsiteX3" fmla="*/ 34217 w 96131"/>
                <a:gd name="connsiteY3" fmla="*/ 164527 h 164526"/>
                <a:gd name="connsiteX4" fmla="*/ 34217 w 96131"/>
                <a:gd name="connsiteY4" fmla="*/ 95295 h 164526"/>
                <a:gd name="connsiteX5" fmla="*/ 87171 w 96131"/>
                <a:gd name="connsiteY5" fmla="*/ 95295 h 164526"/>
                <a:gd name="connsiteX6" fmla="*/ 86356 w 96131"/>
                <a:gd name="connsiteY6" fmla="*/ 66788 h 164526"/>
                <a:gd name="connsiteX7" fmla="*/ 34217 w 96131"/>
                <a:gd name="connsiteY7" fmla="*/ 66788 h 164526"/>
                <a:gd name="connsiteX8" fmla="*/ 34217 w 96131"/>
                <a:gd name="connsiteY8" fmla="*/ 27693 h 164526"/>
                <a:gd name="connsiteX9" fmla="*/ 87171 w 96131"/>
                <a:gd name="connsiteY9"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131" h="164526">
                  <a:moveTo>
                    <a:pt x="96132" y="0"/>
                  </a:moveTo>
                  <a:lnTo>
                    <a:pt x="0" y="0"/>
                  </a:lnTo>
                  <a:lnTo>
                    <a:pt x="0" y="164527"/>
                  </a:lnTo>
                  <a:lnTo>
                    <a:pt x="34217" y="164527"/>
                  </a:lnTo>
                  <a:lnTo>
                    <a:pt x="34217" y="95295"/>
                  </a:lnTo>
                  <a:lnTo>
                    <a:pt x="87171" y="95295"/>
                  </a:lnTo>
                  <a:lnTo>
                    <a:pt x="86356" y="66788"/>
                  </a:lnTo>
                  <a:lnTo>
                    <a:pt x="34217" y="66788"/>
                  </a:lnTo>
                  <a:lnTo>
                    <a:pt x="34217" y="27693"/>
                  </a:lnTo>
                  <a:lnTo>
                    <a:pt x="87171" y="27693"/>
                  </a:lnTo>
                  <a:close/>
                </a:path>
              </a:pathLst>
            </a:custGeom>
            <a:grp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10A2084-CE38-194F-8829-0C1E1659A3B5}"/>
                </a:ext>
              </a:extLst>
            </p:cNvPr>
            <p:cNvSpPr/>
            <p:nvPr/>
          </p:nvSpPr>
          <p:spPr>
            <a:xfrm>
              <a:off x="6695603" y="3608187"/>
              <a:ext cx="91243" cy="164526"/>
            </a:xfrm>
            <a:custGeom>
              <a:avLst/>
              <a:gdLst>
                <a:gd name="connsiteX0" fmla="*/ 91244 w 91243"/>
                <a:gd name="connsiteY0" fmla="*/ 164527 h 164526"/>
                <a:gd name="connsiteX1" fmla="*/ 91244 w 91243"/>
                <a:gd name="connsiteY1" fmla="*/ 136020 h 164526"/>
                <a:gd name="connsiteX2" fmla="*/ 33402 w 91243"/>
                <a:gd name="connsiteY2" fmla="*/ 136020 h 164526"/>
                <a:gd name="connsiteX3" fmla="*/ 33402 w 91243"/>
                <a:gd name="connsiteY3" fmla="*/ 0 h 164526"/>
                <a:gd name="connsiteX4" fmla="*/ 0 w 91243"/>
                <a:gd name="connsiteY4" fmla="*/ 0 h 164526"/>
                <a:gd name="connsiteX5" fmla="*/ 0 w 91243"/>
                <a:gd name="connsiteY5"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243" h="164526">
                  <a:moveTo>
                    <a:pt x="91244" y="164527"/>
                  </a:moveTo>
                  <a:lnTo>
                    <a:pt x="91244" y="136020"/>
                  </a:lnTo>
                  <a:lnTo>
                    <a:pt x="33402" y="136020"/>
                  </a:lnTo>
                  <a:lnTo>
                    <a:pt x="33402" y="0"/>
                  </a:lnTo>
                  <a:lnTo>
                    <a:pt x="0" y="0"/>
                  </a:lnTo>
                  <a:lnTo>
                    <a:pt x="0" y="164527"/>
                  </a:lnTo>
                  <a:close/>
                </a:path>
              </a:pathLst>
            </a:custGeom>
            <a:grp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49846C7-2EEC-01A2-FCB5-4946318614C0}"/>
                </a:ext>
              </a:extLst>
            </p:cNvPr>
            <p:cNvSpPr/>
            <p:nvPr/>
          </p:nvSpPr>
          <p:spPr>
            <a:xfrm>
              <a:off x="6809657"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7170 w 95317"/>
                <a:gd name="connsiteY4" fmla="*/ 94481 h 164526"/>
                <a:gd name="connsiteX5" fmla="*/ 87170 w 95317"/>
                <a:gd name="connsiteY5" fmla="*/ 66788 h 164526"/>
                <a:gd name="connsiteX6" fmla="*/ 34216 w 95317"/>
                <a:gd name="connsiteY6" fmla="*/ 66788 h 164526"/>
                <a:gd name="connsiteX7" fmla="*/ 34216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7170" y="94481"/>
                  </a:lnTo>
                  <a:lnTo>
                    <a:pt x="87170" y="66788"/>
                  </a:lnTo>
                  <a:lnTo>
                    <a:pt x="34216" y="66788"/>
                  </a:lnTo>
                  <a:lnTo>
                    <a:pt x="34216" y="28507"/>
                  </a:lnTo>
                  <a:lnTo>
                    <a:pt x="86356" y="28507"/>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1D2ECD0-3EBD-31E9-931A-AD24ACB8F3E6}"/>
                </a:ext>
              </a:extLst>
            </p:cNvPr>
            <p:cNvSpPr/>
            <p:nvPr/>
          </p:nvSpPr>
          <p:spPr>
            <a:xfrm>
              <a:off x="6935118" y="3608187"/>
              <a:ext cx="95317" cy="164526"/>
            </a:xfrm>
            <a:custGeom>
              <a:avLst/>
              <a:gdLst>
                <a:gd name="connsiteX0" fmla="*/ 94503 w 95317"/>
                <a:gd name="connsiteY0" fmla="*/ 164527 h 164526"/>
                <a:gd name="connsiteX1" fmla="*/ 94503 w 95317"/>
                <a:gd name="connsiteY1" fmla="*/ 136834 h 164526"/>
                <a:gd name="connsiteX2" fmla="*/ 34217 w 95317"/>
                <a:gd name="connsiteY2" fmla="*/ 136834 h 164526"/>
                <a:gd name="connsiteX3" fmla="*/ 34217 w 95317"/>
                <a:gd name="connsiteY3" fmla="*/ 94481 h 164526"/>
                <a:gd name="connsiteX4" fmla="*/ 86356 w 95317"/>
                <a:gd name="connsiteY4" fmla="*/ 94481 h 164526"/>
                <a:gd name="connsiteX5" fmla="*/ 86356 w 95317"/>
                <a:gd name="connsiteY5" fmla="*/ 66788 h 164526"/>
                <a:gd name="connsiteX6" fmla="*/ 34217 w 95317"/>
                <a:gd name="connsiteY6" fmla="*/ 66788 h 164526"/>
                <a:gd name="connsiteX7" fmla="*/ 34217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4503" y="164527"/>
                  </a:moveTo>
                  <a:lnTo>
                    <a:pt x="94503" y="136834"/>
                  </a:lnTo>
                  <a:lnTo>
                    <a:pt x="34217" y="136834"/>
                  </a:lnTo>
                  <a:lnTo>
                    <a:pt x="34217" y="94481"/>
                  </a:lnTo>
                  <a:lnTo>
                    <a:pt x="86356" y="94481"/>
                  </a:lnTo>
                  <a:lnTo>
                    <a:pt x="86356" y="66788"/>
                  </a:lnTo>
                  <a:lnTo>
                    <a:pt x="34217" y="66788"/>
                  </a:lnTo>
                  <a:lnTo>
                    <a:pt x="34217" y="28507"/>
                  </a:lnTo>
                  <a:lnTo>
                    <a:pt x="86356" y="28507"/>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2230D7-CB85-CBB6-A938-5DAC8E24E871}"/>
                </a:ext>
              </a:extLst>
            </p:cNvPr>
            <p:cNvSpPr/>
            <p:nvPr/>
          </p:nvSpPr>
          <p:spPr>
            <a:xfrm>
              <a:off x="7059763" y="3609002"/>
              <a:ext cx="146642" cy="164526"/>
            </a:xfrm>
            <a:custGeom>
              <a:avLst/>
              <a:gdLst>
                <a:gd name="connsiteX0" fmla="*/ 146642 w 146642"/>
                <a:gd name="connsiteY0" fmla="*/ 80634 h 164526"/>
                <a:gd name="connsiteX1" fmla="*/ 54584 w 146642"/>
                <a:gd name="connsiteY1" fmla="*/ 0 h 164526"/>
                <a:gd name="connsiteX2" fmla="*/ 0 w 146642"/>
                <a:gd name="connsiteY2" fmla="*/ 0 h 164526"/>
                <a:gd name="connsiteX3" fmla="*/ 0 w 146642"/>
                <a:gd name="connsiteY3" fmla="*/ 164527 h 164526"/>
                <a:gd name="connsiteX4" fmla="*/ 51325 w 146642"/>
                <a:gd name="connsiteY4" fmla="*/ 164527 h 164526"/>
                <a:gd name="connsiteX5" fmla="*/ 146642 w 146642"/>
                <a:gd name="connsiteY5" fmla="*/ 80634 h 164526"/>
                <a:gd name="connsiteX6" fmla="*/ 109982 w 146642"/>
                <a:gd name="connsiteY6" fmla="*/ 81449 h 164526"/>
                <a:gd name="connsiteX7" fmla="*/ 52954 w 146642"/>
                <a:gd name="connsiteY7" fmla="*/ 136020 h 164526"/>
                <a:gd name="connsiteX8" fmla="*/ 34217 w 146642"/>
                <a:gd name="connsiteY8" fmla="*/ 136020 h 164526"/>
                <a:gd name="connsiteX9" fmla="*/ 34217 w 146642"/>
                <a:gd name="connsiteY9" fmla="*/ 28507 h 164526"/>
                <a:gd name="connsiteX10" fmla="*/ 52140 w 146642"/>
                <a:gd name="connsiteY10" fmla="*/ 28507 h 164526"/>
                <a:gd name="connsiteX11" fmla="*/ 109982 w 146642"/>
                <a:gd name="connsiteY11" fmla="*/ 81449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42" h="164526">
                  <a:moveTo>
                    <a:pt x="146642" y="80634"/>
                  </a:moveTo>
                  <a:cubicBezTo>
                    <a:pt x="146642" y="31765"/>
                    <a:pt x="113240" y="0"/>
                    <a:pt x="54584" y="0"/>
                  </a:cubicBezTo>
                  <a:lnTo>
                    <a:pt x="0" y="0"/>
                  </a:lnTo>
                  <a:lnTo>
                    <a:pt x="0" y="164527"/>
                  </a:lnTo>
                  <a:lnTo>
                    <a:pt x="51325" y="164527"/>
                  </a:lnTo>
                  <a:cubicBezTo>
                    <a:pt x="108352" y="163712"/>
                    <a:pt x="146642" y="131133"/>
                    <a:pt x="146642" y="80634"/>
                  </a:cubicBezTo>
                  <a:moveTo>
                    <a:pt x="109982" y="81449"/>
                  </a:moveTo>
                  <a:cubicBezTo>
                    <a:pt x="109982" y="109956"/>
                    <a:pt x="93688" y="136020"/>
                    <a:pt x="52954" y="136020"/>
                  </a:cubicBezTo>
                  <a:lnTo>
                    <a:pt x="34217" y="136020"/>
                  </a:lnTo>
                  <a:lnTo>
                    <a:pt x="34217" y="28507"/>
                  </a:lnTo>
                  <a:lnTo>
                    <a:pt x="52140" y="28507"/>
                  </a:lnTo>
                  <a:cubicBezTo>
                    <a:pt x="90429" y="27693"/>
                    <a:pt x="109982" y="48869"/>
                    <a:pt x="109982" y="81449"/>
                  </a:cubicBezTo>
                </a:path>
              </a:pathLst>
            </a:custGeom>
            <a:grpFill/>
            <a:ln w="813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2951560-0306-BF9E-B28B-E84098D8AECD}"/>
                </a:ext>
              </a:extLst>
            </p:cNvPr>
            <p:cNvSpPr/>
            <p:nvPr/>
          </p:nvSpPr>
          <p:spPr>
            <a:xfrm>
              <a:off x="7218626" y="3607373"/>
              <a:ext cx="111610" cy="168599"/>
            </a:xfrm>
            <a:custGeom>
              <a:avLst/>
              <a:gdLst>
                <a:gd name="connsiteX0" fmla="*/ 111611 w 111610"/>
                <a:gd name="connsiteY0" fmla="*/ 118915 h 168599"/>
                <a:gd name="connsiteX1" fmla="*/ 40734 w 111610"/>
                <a:gd name="connsiteY1" fmla="*/ 41539 h 168599"/>
                <a:gd name="connsiteX2" fmla="*/ 62730 w 111610"/>
                <a:gd name="connsiteY2" fmla="*/ 26878 h 168599"/>
                <a:gd name="connsiteX3" fmla="*/ 101835 w 111610"/>
                <a:gd name="connsiteY3" fmla="*/ 39096 h 168599"/>
                <a:gd name="connsiteX4" fmla="*/ 102649 w 111610"/>
                <a:gd name="connsiteY4" fmla="*/ 9774 h 168599"/>
                <a:gd name="connsiteX5" fmla="*/ 61101 w 111610"/>
                <a:gd name="connsiteY5" fmla="*/ 0 h 168599"/>
                <a:gd name="connsiteX6" fmla="*/ 4888 w 111610"/>
                <a:gd name="connsiteY6" fmla="*/ 47241 h 168599"/>
                <a:gd name="connsiteX7" fmla="*/ 15479 w 111610"/>
                <a:gd name="connsiteY7" fmla="*/ 76562 h 168599"/>
                <a:gd name="connsiteX8" fmla="*/ 75765 w 111610"/>
                <a:gd name="connsiteY8" fmla="*/ 124617 h 168599"/>
                <a:gd name="connsiteX9" fmla="*/ 50510 w 111610"/>
                <a:gd name="connsiteY9" fmla="*/ 141721 h 168599"/>
                <a:gd name="connsiteX10" fmla="*/ 13035 w 111610"/>
                <a:gd name="connsiteY10" fmla="*/ 128689 h 168599"/>
                <a:gd name="connsiteX11" fmla="*/ 0 w 111610"/>
                <a:gd name="connsiteY11" fmla="*/ 153124 h 168599"/>
                <a:gd name="connsiteX12" fmla="*/ 52954 w 111610"/>
                <a:gd name="connsiteY12" fmla="*/ 168599 h 168599"/>
                <a:gd name="connsiteX13" fmla="*/ 111611 w 111610"/>
                <a:gd name="connsiteY13" fmla="*/ 118915 h 16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68599">
                  <a:moveTo>
                    <a:pt x="111611" y="118915"/>
                  </a:moveTo>
                  <a:cubicBezTo>
                    <a:pt x="111611" y="66788"/>
                    <a:pt x="40734" y="70046"/>
                    <a:pt x="40734" y="41539"/>
                  </a:cubicBezTo>
                  <a:cubicBezTo>
                    <a:pt x="40734" y="31765"/>
                    <a:pt x="50510" y="26878"/>
                    <a:pt x="62730" y="26878"/>
                  </a:cubicBezTo>
                  <a:cubicBezTo>
                    <a:pt x="76580" y="26878"/>
                    <a:pt x="87985" y="30951"/>
                    <a:pt x="101835" y="39096"/>
                  </a:cubicBezTo>
                  <a:lnTo>
                    <a:pt x="102649" y="9774"/>
                  </a:lnTo>
                  <a:cubicBezTo>
                    <a:pt x="92873" y="4072"/>
                    <a:pt x="79024" y="0"/>
                    <a:pt x="61101" y="0"/>
                  </a:cubicBezTo>
                  <a:cubicBezTo>
                    <a:pt x="25255" y="0"/>
                    <a:pt x="4888" y="21991"/>
                    <a:pt x="4888" y="47241"/>
                  </a:cubicBezTo>
                  <a:cubicBezTo>
                    <a:pt x="4888" y="60272"/>
                    <a:pt x="8962" y="69232"/>
                    <a:pt x="15479" y="76562"/>
                  </a:cubicBezTo>
                  <a:cubicBezTo>
                    <a:pt x="35846" y="99368"/>
                    <a:pt x="75765" y="102626"/>
                    <a:pt x="75765" y="124617"/>
                  </a:cubicBezTo>
                  <a:cubicBezTo>
                    <a:pt x="75765" y="136834"/>
                    <a:pt x="61916" y="141721"/>
                    <a:pt x="50510" y="141721"/>
                  </a:cubicBezTo>
                  <a:cubicBezTo>
                    <a:pt x="35846" y="141721"/>
                    <a:pt x="22811" y="136020"/>
                    <a:pt x="13035" y="128689"/>
                  </a:cubicBezTo>
                  <a:lnTo>
                    <a:pt x="0" y="153124"/>
                  </a:lnTo>
                  <a:cubicBezTo>
                    <a:pt x="12220" y="161269"/>
                    <a:pt x="28514" y="168599"/>
                    <a:pt x="52954" y="168599"/>
                  </a:cubicBezTo>
                  <a:cubicBezTo>
                    <a:pt x="84727" y="167785"/>
                    <a:pt x="111611" y="149052"/>
                    <a:pt x="111611" y="118915"/>
                  </a:cubicBezTo>
                </a:path>
              </a:pathLst>
            </a:custGeom>
            <a:grpFill/>
            <a:ln w="8132" cap="flat">
              <a:noFill/>
              <a:prstDash val="solid"/>
              <a:miter/>
            </a:ln>
          </p:spPr>
          <p:txBody>
            <a:bodyPr rtlCol="0" anchor="ctr"/>
            <a:lstStyle/>
            <a:p>
              <a:endParaRPr lang="en-US"/>
            </a:p>
          </p:txBody>
        </p:sp>
      </p:grpSp>
    </p:spTree>
    <p:extLst>
      <p:ext uri="{BB962C8B-B14F-4D97-AF65-F5344CB8AC3E}">
        <p14:creationId xmlns:p14="http://schemas.microsoft.com/office/powerpoint/2010/main" val="789267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1281-F753-D8EF-1D6C-5A0CDFE06542}"/>
              </a:ext>
            </a:extLst>
          </p:cNvPr>
          <p:cNvSpPr>
            <a:spLocks noGrp="1"/>
          </p:cNvSpPr>
          <p:nvPr>
            <p:ph type="title"/>
          </p:nvPr>
        </p:nvSpPr>
        <p:spPr>
          <a:xfrm>
            <a:off x="831850" y="1406526"/>
            <a:ext cx="7205662" cy="1822449"/>
          </a:xfrm>
        </p:spPr>
        <p:txBody>
          <a:bodyPr anchor="t" anchorCtr="0"/>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F2665-0855-90F2-C698-120B716134C5}"/>
              </a:ext>
            </a:extLst>
          </p:cNvPr>
          <p:cNvSpPr>
            <a:spLocks noGrp="1"/>
          </p:cNvSpPr>
          <p:nvPr>
            <p:ph type="body" idx="1"/>
          </p:nvPr>
        </p:nvSpPr>
        <p:spPr>
          <a:xfrm>
            <a:off x="831850" y="3228975"/>
            <a:ext cx="7205663" cy="3201987"/>
          </a:xfrm>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BD36CA-81F9-B588-4076-0CED802C6FFC}"/>
              </a:ext>
            </a:extLst>
          </p:cNvPr>
          <p:cNvSpPr>
            <a:spLocks noGrp="1"/>
          </p:cNvSpPr>
          <p:nvPr>
            <p:ph type="dt" sz="half" idx="10"/>
          </p:nvPr>
        </p:nvSpPr>
        <p:spPr/>
        <p:txBody>
          <a:bodyPr/>
          <a:lstStyle/>
          <a:p>
            <a:fld id="{5C6AA07F-C62B-D845-AA0A-7E6883DBEE2A}" type="datetimeFigureOut">
              <a:rPr lang="en-US" smtClean="0"/>
              <a:t>12/4/2023</a:t>
            </a:fld>
            <a:endParaRPr lang="en-US"/>
          </a:p>
        </p:txBody>
      </p:sp>
      <p:sp>
        <p:nvSpPr>
          <p:cNvPr id="5" name="Footer Placeholder 4">
            <a:extLst>
              <a:ext uri="{FF2B5EF4-FFF2-40B4-BE49-F238E27FC236}">
                <a16:creationId xmlns:a16="http://schemas.microsoft.com/office/drawing/2014/main" id="{E3003953-225F-9044-7B01-3D657FB13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BE56F-07A7-699F-0450-F38AF7E56824}"/>
              </a:ext>
            </a:extLst>
          </p:cNvPr>
          <p:cNvSpPr>
            <a:spLocks noGrp="1"/>
          </p:cNvSpPr>
          <p:nvPr>
            <p:ph type="sldNum" sz="quarter" idx="12"/>
          </p:nvPr>
        </p:nvSpPr>
        <p:spPr/>
        <p:txBody>
          <a:bodyPr/>
          <a:lstStyle/>
          <a:p>
            <a:fld id="{B4DB26A7-6801-4E45-A230-3FC8D35F5FBF}" type="slidenum">
              <a:rPr lang="en-US" smtClean="0"/>
              <a:t>‹#›</a:t>
            </a:fld>
            <a:endParaRPr lang="en-US"/>
          </a:p>
        </p:txBody>
      </p:sp>
    </p:spTree>
    <p:extLst>
      <p:ext uri="{BB962C8B-B14F-4D97-AF65-F5344CB8AC3E}">
        <p14:creationId xmlns:p14="http://schemas.microsoft.com/office/powerpoint/2010/main" val="2280595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A64B-5473-239A-534F-EB871C8D3B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9A538-0305-9DA3-3FC3-F35F1D00F113}"/>
              </a:ext>
            </a:extLst>
          </p:cNvPr>
          <p:cNvSpPr>
            <a:spLocks noGrp="1"/>
          </p:cNvSpPr>
          <p:nvPr>
            <p:ph type="dt" sz="half" idx="10"/>
          </p:nvPr>
        </p:nvSpPr>
        <p:spPr/>
        <p:txBody>
          <a:bodyPr/>
          <a:lstStyle/>
          <a:p>
            <a:fld id="{5C6AA07F-C62B-D845-AA0A-7E6883DBEE2A}" type="datetimeFigureOut">
              <a:rPr lang="en-US" smtClean="0"/>
              <a:t>12/4/2023</a:t>
            </a:fld>
            <a:endParaRPr lang="en-US"/>
          </a:p>
        </p:txBody>
      </p:sp>
      <p:sp>
        <p:nvSpPr>
          <p:cNvPr id="4" name="Footer Placeholder 3">
            <a:extLst>
              <a:ext uri="{FF2B5EF4-FFF2-40B4-BE49-F238E27FC236}">
                <a16:creationId xmlns:a16="http://schemas.microsoft.com/office/drawing/2014/main" id="{492134A0-5C21-138E-ADEA-A678187668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0F5FAA-15E4-7063-9342-924EE07E822D}"/>
              </a:ext>
            </a:extLst>
          </p:cNvPr>
          <p:cNvSpPr>
            <a:spLocks noGrp="1"/>
          </p:cNvSpPr>
          <p:nvPr>
            <p:ph type="sldNum" sz="quarter" idx="12"/>
          </p:nvPr>
        </p:nvSpPr>
        <p:spPr/>
        <p:txBody>
          <a:bodyPr/>
          <a:lstStyle/>
          <a:p>
            <a:fld id="{B4DB26A7-6801-4E45-A230-3FC8D35F5FBF}" type="slidenum">
              <a:rPr lang="en-US" smtClean="0"/>
              <a:t>‹#›</a:t>
            </a:fld>
            <a:endParaRPr lang="en-US"/>
          </a:p>
        </p:txBody>
      </p:sp>
    </p:spTree>
    <p:extLst>
      <p:ext uri="{BB962C8B-B14F-4D97-AF65-F5344CB8AC3E}">
        <p14:creationId xmlns:p14="http://schemas.microsoft.com/office/powerpoint/2010/main" val="1920372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9B80B5-FC52-FDAE-76AA-23FA917B71DF}"/>
              </a:ext>
            </a:extLst>
          </p:cNvPr>
          <p:cNvSpPr>
            <a:spLocks noGrp="1"/>
          </p:cNvSpPr>
          <p:nvPr>
            <p:ph type="dt" sz="half" idx="10"/>
          </p:nvPr>
        </p:nvSpPr>
        <p:spPr/>
        <p:txBody>
          <a:bodyPr/>
          <a:lstStyle/>
          <a:p>
            <a:fld id="{5C6AA07F-C62B-D845-AA0A-7E6883DBEE2A}" type="datetimeFigureOut">
              <a:rPr lang="en-US" smtClean="0"/>
              <a:t>12/4/2023</a:t>
            </a:fld>
            <a:endParaRPr lang="en-US"/>
          </a:p>
        </p:txBody>
      </p:sp>
      <p:sp>
        <p:nvSpPr>
          <p:cNvPr id="3" name="Footer Placeholder 2">
            <a:extLst>
              <a:ext uri="{FF2B5EF4-FFF2-40B4-BE49-F238E27FC236}">
                <a16:creationId xmlns:a16="http://schemas.microsoft.com/office/drawing/2014/main" id="{7F1CD4E9-C15E-3398-251A-866D708B22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DA1C52-73DC-A2F2-6F69-9D30C7ABF862}"/>
              </a:ext>
            </a:extLst>
          </p:cNvPr>
          <p:cNvSpPr>
            <a:spLocks noGrp="1"/>
          </p:cNvSpPr>
          <p:nvPr>
            <p:ph type="sldNum" sz="quarter" idx="12"/>
          </p:nvPr>
        </p:nvSpPr>
        <p:spPr/>
        <p:txBody>
          <a:bodyPr/>
          <a:lstStyle/>
          <a:p>
            <a:fld id="{B4DB26A7-6801-4E45-A230-3FC8D35F5FBF}" type="slidenum">
              <a:rPr lang="en-US" smtClean="0"/>
              <a:t>‹#›</a:t>
            </a:fld>
            <a:endParaRPr lang="en-US"/>
          </a:p>
        </p:txBody>
      </p:sp>
    </p:spTree>
    <p:extLst>
      <p:ext uri="{BB962C8B-B14F-4D97-AF65-F5344CB8AC3E}">
        <p14:creationId xmlns:p14="http://schemas.microsoft.com/office/powerpoint/2010/main" val="22034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Lilac">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82A5C365-A904-5387-47DE-EC8254154A52}"/>
              </a:ext>
            </a:extLst>
          </p:cNvPr>
          <p:cNvSpPr/>
          <p:nvPr/>
        </p:nvSpPr>
        <p:spPr>
          <a:xfrm>
            <a:off x="7164402" y="-452199"/>
            <a:ext cx="5027598" cy="5847873"/>
          </a:xfrm>
          <a:custGeom>
            <a:avLst/>
            <a:gdLst>
              <a:gd name="connsiteX0" fmla="*/ 1256234 w 1256233"/>
              <a:gd name="connsiteY0" fmla="*/ 0 h 1461193"/>
              <a:gd name="connsiteX1" fmla="*/ 0 w 1256233"/>
              <a:gd name="connsiteY1" fmla="*/ 0 h 1461193"/>
              <a:gd name="connsiteX2" fmla="*/ 0 w 1256233"/>
              <a:gd name="connsiteY2" fmla="*/ 1461194 h 1461193"/>
              <a:gd name="connsiteX3" fmla="*/ 206113 w 1256233"/>
              <a:gd name="connsiteY3" fmla="*/ 1255943 h 1461193"/>
              <a:gd name="connsiteX4" fmla="*/ 1256234 w 1256233"/>
              <a:gd name="connsiteY4" fmla="*/ 1255943 h 1461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233" h="1461193">
                <a:moveTo>
                  <a:pt x="1256234" y="0"/>
                </a:moveTo>
                <a:lnTo>
                  <a:pt x="0" y="0"/>
                </a:lnTo>
                <a:lnTo>
                  <a:pt x="0" y="1461194"/>
                </a:lnTo>
                <a:lnTo>
                  <a:pt x="206113" y="1255943"/>
                </a:lnTo>
                <a:lnTo>
                  <a:pt x="1256234" y="1255943"/>
                </a:lnTo>
                <a:close/>
              </a:path>
            </a:pathLst>
          </a:custGeom>
          <a:solidFill>
            <a:srgbClr val="55BDAE"/>
          </a:solidFill>
          <a:ln w="81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F1A62C7-81F2-B068-36BA-5D8FFE6F6BB6}"/>
              </a:ext>
            </a:extLst>
          </p:cNvPr>
          <p:cNvSpPr>
            <a:spLocks noGrp="1"/>
          </p:cNvSpPr>
          <p:nvPr>
            <p:ph type="ctrTitle" hasCustomPrompt="1"/>
          </p:nvPr>
        </p:nvSpPr>
        <p:spPr>
          <a:xfrm>
            <a:off x="800783" y="1341119"/>
            <a:ext cx="6185806" cy="4023361"/>
          </a:xfrm>
        </p:spPr>
        <p:txBody>
          <a:bodyPr anchor="t" anchorCtr="0"/>
          <a:lstStyle>
            <a:lvl1pPr algn="l">
              <a:lnSpc>
                <a:spcPts val="9600"/>
              </a:lnSpc>
              <a:defRPr sz="9600">
                <a:solidFill>
                  <a:schemeClr val="bg2"/>
                </a:solidFill>
              </a:defRPr>
            </a:lvl1pPr>
          </a:lstStyle>
          <a:p>
            <a:r>
              <a:rPr lang="en-US"/>
              <a:t>Add title</a:t>
            </a:r>
            <a:br>
              <a:rPr lang="en-US"/>
            </a:br>
            <a:r>
              <a:rPr lang="en-US"/>
              <a:t>three</a:t>
            </a:r>
            <a:br>
              <a:rPr lang="en-US"/>
            </a:br>
            <a:r>
              <a:rPr lang="en-US"/>
              <a:t>lines</a:t>
            </a:r>
          </a:p>
        </p:txBody>
      </p:sp>
      <p:sp>
        <p:nvSpPr>
          <p:cNvPr id="3" name="Subtitle 2">
            <a:extLst>
              <a:ext uri="{FF2B5EF4-FFF2-40B4-BE49-F238E27FC236}">
                <a16:creationId xmlns:a16="http://schemas.microsoft.com/office/drawing/2014/main" id="{2898F104-2D72-69F2-5BB1-4B35524F469E}"/>
              </a:ext>
            </a:extLst>
          </p:cNvPr>
          <p:cNvSpPr>
            <a:spLocks noGrp="1"/>
          </p:cNvSpPr>
          <p:nvPr>
            <p:ph type="subTitle" idx="1"/>
          </p:nvPr>
        </p:nvSpPr>
        <p:spPr>
          <a:xfrm>
            <a:off x="800783" y="5364480"/>
            <a:ext cx="6185805" cy="1057773"/>
          </a:xfrm>
        </p:spPr>
        <p:txBody>
          <a:bodyPr/>
          <a:lstStyle>
            <a:lvl1pPr marL="0" indent="0" algn="l">
              <a:buNone/>
              <a:defRPr sz="200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F1D3BE-351D-6F20-EA8A-480976421A5D}"/>
              </a:ext>
            </a:extLst>
          </p:cNvPr>
          <p:cNvSpPr>
            <a:spLocks noGrp="1"/>
          </p:cNvSpPr>
          <p:nvPr>
            <p:ph type="dt" sz="half" idx="10"/>
          </p:nvPr>
        </p:nvSpPr>
        <p:spPr/>
        <p:txBody>
          <a:bodyPr/>
          <a:lstStyle>
            <a:lvl1pPr>
              <a:defRPr>
                <a:solidFill>
                  <a:schemeClr val="bg2"/>
                </a:solidFill>
              </a:defRPr>
            </a:lvl1pPr>
          </a:lstStyle>
          <a:p>
            <a:fld id="{5C6AA07F-C62B-D845-AA0A-7E6883DBEE2A}" type="datetimeFigureOut">
              <a:rPr lang="en-US" smtClean="0"/>
              <a:pPr/>
              <a:t>12/4/2023</a:t>
            </a:fld>
            <a:endParaRPr lang="en-US"/>
          </a:p>
        </p:txBody>
      </p:sp>
      <p:sp>
        <p:nvSpPr>
          <p:cNvPr id="5" name="Footer Placeholder 4">
            <a:extLst>
              <a:ext uri="{FF2B5EF4-FFF2-40B4-BE49-F238E27FC236}">
                <a16:creationId xmlns:a16="http://schemas.microsoft.com/office/drawing/2014/main" id="{C20D8EAF-E347-16FC-2EC5-4B61C84210D8}"/>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1F4CF7B6-F362-B65B-FF5A-5A7AACF15F00}"/>
              </a:ext>
            </a:extLst>
          </p:cNvPr>
          <p:cNvSpPr>
            <a:spLocks noGrp="1"/>
          </p:cNvSpPr>
          <p:nvPr>
            <p:ph type="sldNum" sz="quarter" idx="12"/>
          </p:nvPr>
        </p:nvSpPr>
        <p:spPr/>
        <p:txBody>
          <a:bodyPr/>
          <a:lstStyle>
            <a:lvl1pPr>
              <a:defRPr>
                <a:solidFill>
                  <a:schemeClr val="bg2"/>
                </a:solidFill>
              </a:defRPr>
            </a:lvl1pPr>
          </a:lstStyle>
          <a:p>
            <a:fld id="{B4DB26A7-6801-4E45-A230-3FC8D35F5FBF}" type="slidenum">
              <a:rPr lang="en-US" smtClean="0"/>
              <a:pPr/>
              <a:t>‹#›</a:t>
            </a:fld>
            <a:endParaRPr lang="en-US"/>
          </a:p>
        </p:txBody>
      </p:sp>
      <p:grpSp>
        <p:nvGrpSpPr>
          <p:cNvPr id="7" name="Graphic 9">
            <a:extLst>
              <a:ext uri="{FF2B5EF4-FFF2-40B4-BE49-F238E27FC236}">
                <a16:creationId xmlns:a16="http://schemas.microsoft.com/office/drawing/2014/main" id="{60131718-2E37-704A-88DC-2393ACA9BAE5}"/>
              </a:ext>
            </a:extLst>
          </p:cNvPr>
          <p:cNvGrpSpPr/>
          <p:nvPr userDrawn="1"/>
        </p:nvGrpSpPr>
        <p:grpSpPr>
          <a:xfrm>
            <a:off x="9819879" y="427038"/>
            <a:ext cx="1941909" cy="554151"/>
            <a:chOff x="4869909" y="3074697"/>
            <a:chExt cx="2460327" cy="702089"/>
          </a:xfrm>
          <a:solidFill>
            <a:schemeClr val="tx1"/>
          </a:solidFill>
        </p:grpSpPr>
        <p:sp>
          <p:nvSpPr>
            <p:cNvPr id="8" name="Freeform 7">
              <a:extLst>
                <a:ext uri="{FF2B5EF4-FFF2-40B4-BE49-F238E27FC236}">
                  <a16:creationId xmlns:a16="http://schemas.microsoft.com/office/drawing/2014/main" id="{60450B1E-31C3-1BFE-8AFF-75D412F7B203}"/>
                </a:ext>
              </a:extLst>
            </p:cNvPr>
            <p:cNvSpPr/>
            <p:nvPr/>
          </p:nvSpPr>
          <p:spPr>
            <a:xfrm>
              <a:off x="6869944" y="3074697"/>
              <a:ext cx="452961" cy="448783"/>
            </a:xfrm>
            <a:custGeom>
              <a:avLst/>
              <a:gdLst>
                <a:gd name="connsiteX0" fmla="*/ 334018 w 452961"/>
                <a:gd name="connsiteY0" fmla="*/ 154753 h 448783"/>
                <a:gd name="connsiteX1" fmla="*/ 339721 w 452961"/>
                <a:gd name="connsiteY1" fmla="*/ 154753 h 448783"/>
                <a:gd name="connsiteX2" fmla="*/ 339721 w 452961"/>
                <a:gd name="connsiteY2" fmla="*/ 149051 h 448783"/>
                <a:gd name="connsiteX3" fmla="*/ 329945 w 452961"/>
                <a:gd name="connsiteY3" fmla="*/ 149051 h 448783"/>
                <a:gd name="connsiteX4" fmla="*/ 329945 w 452961"/>
                <a:gd name="connsiteY4" fmla="*/ 166156 h 448783"/>
                <a:gd name="connsiteX5" fmla="*/ 334018 w 452961"/>
                <a:gd name="connsiteY5" fmla="*/ 166156 h 448783"/>
                <a:gd name="connsiteX6" fmla="*/ 334018 w 452961"/>
                <a:gd name="connsiteY6" fmla="*/ 154753 h 448783"/>
                <a:gd name="connsiteX7" fmla="*/ 316095 w 452961"/>
                <a:gd name="connsiteY7" fmla="*/ 154753 h 448783"/>
                <a:gd name="connsiteX8" fmla="*/ 321798 w 452961"/>
                <a:gd name="connsiteY8" fmla="*/ 154753 h 448783"/>
                <a:gd name="connsiteX9" fmla="*/ 321798 w 452961"/>
                <a:gd name="connsiteY9" fmla="*/ 149051 h 448783"/>
                <a:gd name="connsiteX10" fmla="*/ 312022 w 452961"/>
                <a:gd name="connsiteY10" fmla="*/ 149051 h 448783"/>
                <a:gd name="connsiteX11" fmla="*/ 312022 w 452961"/>
                <a:gd name="connsiteY11" fmla="*/ 166156 h 448783"/>
                <a:gd name="connsiteX12" fmla="*/ 316095 w 452961"/>
                <a:gd name="connsiteY12" fmla="*/ 166156 h 448783"/>
                <a:gd name="connsiteX13" fmla="*/ 316095 w 452961"/>
                <a:gd name="connsiteY13" fmla="*/ 154753 h 448783"/>
                <a:gd name="connsiteX14" fmla="*/ 0 w 452961"/>
                <a:gd name="connsiteY14" fmla="*/ 0 h 448783"/>
                <a:gd name="connsiteX15" fmla="*/ 0 w 452961"/>
                <a:gd name="connsiteY15" fmla="*/ 448784 h 448783"/>
                <a:gd name="connsiteX16" fmla="*/ 235442 w 452961"/>
                <a:gd name="connsiteY16" fmla="*/ 448784 h 448783"/>
                <a:gd name="connsiteX17" fmla="*/ 235442 w 452961"/>
                <a:gd name="connsiteY17" fmla="*/ 313578 h 448783"/>
                <a:gd name="connsiteX18" fmla="*/ 275361 w 452961"/>
                <a:gd name="connsiteY18" fmla="*/ 313578 h 448783"/>
                <a:gd name="connsiteX19" fmla="*/ 275361 w 452961"/>
                <a:gd name="connsiteY19" fmla="*/ 448784 h 448783"/>
                <a:gd name="connsiteX20" fmla="*/ 281064 w 452961"/>
                <a:gd name="connsiteY20" fmla="*/ 448784 h 448783"/>
                <a:gd name="connsiteX21" fmla="*/ 281064 w 452961"/>
                <a:gd name="connsiteY21" fmla="*/ 301361 h 448783"/>
                <a:gd name="connsiteX22" fmla="*/ 354385 w 452961"/>
                <a:gd name="connsiteY22" fmla="*/ 301361 h 448783"/>
                <a:gd name="connsiteX23" fmla="*/ 354385 w 452961"/>
                <a:gd name="connsiteY23" fmla="*/ 448784 h 448783"/>
                <a:gd name="connsiteX24" fmla="*/ 359273 w 452961"/>
                <a:gd name="connsiteY24" fmla="*/ 448784 h 448783"/>
                <a:gd name="connsiteX25" fmla="*/ 359273 w 452961"/>
                <a:gd name="connsiteY25" fmla="*/ 313578 h 448783"/>
                <a:gd name="connsiteX26" fmla="*/ 399192 w 452961"/>
                <a:gd name="connsiteY26" fmla="*/ 313578 h 448783"/>
                <a:gd name="connsiteX27" fmla="*/ 399192 w 452961"/>
                <a:gd name="connsiteY27" fmla="*/ 448784 h 448783"/>
                <a:gd name="connsiteX28" fmla="*/ 452961 w 452961"/>
                <a:gd name="connsiteY28" fmla="*/ 448784 h 448783"/>
                <a:gd name="connsiteX29" fmla="*/ 452961 w 452961"/>
                <a:gd name="connsiteY29" fmla="*/ 0 h 448783"/>
                <a:gd name="connsiteX30" fmla="*/ 0 w 452961"/>
                <a:gd name="connsiteY30" fmla="*/ 0 h 448783"/>
                <a:gd name="connsiteX31" fmla="*/ 316910 w 452961"/>
                <a:gd name="connsiteY31" fmla="*/ 75747 h 448783"/>
                <a:gd name="connsiteX32" fmla="*/ 356829 w 452961"/>
                <a:gd name="connsiteY32" fmla="*/ 100182 h 448783"/>
                <a:gd name="connsiteX33" fmla="*/ 276991 w 452961"/>
                <a:gd name="connsiteY33" fmla="*/ 100182 h 448783"/>
                <a:gd name="connsiteX34" fmla="*/ 316910 w 452961"/>
                <a:gd name="connsiteY34" fmla="*/ 75747 h 448783"/>
                <a:gd name="connsiteX35" fmla="*/ 276991 w 452961"/>
                <a:gd name="connsiteY35" fmla="*/ 104255 h 448783"/>
                <a:gd name="connsiteX36" fmla="*/ 357644 w 452961"/>
                <a:gd name="connsiteY36" fmla="*/ 104255 h 448783"/>
                <a:gd name="connsiteX37" fmla="*/ 361717 w 452961"/>
                <a:gd name="connsiteY37" fmla="*/ 133576 h 448783"/>
                <a:gd name="connsiteX38" fmla="*/ 272917 w 452961"/>
                <a:gd name="connsiteY38" fmla="*/ 133576 h 448783"/>
                <a:gd name="connsiteX39" fmla="*/ 276991 w 452961"/>
                <a:gd name="connsiteY39" fmla="*/ 104255 h 448783"/>
                <a:gd name="connsiteX40" fmla="*/ 390231 w 452961"/>
                <a:gd name="connsiteY40" fmla="*/ 308691 h 448783"/>
                <a:gd name="connsiteX41" fmla="*/ 358458 w 452961"/>
                <a:gd name="connsiteY41" fmla="*/ 308691 h 448783"/>
                <a:gd name="connsiteX42" fmla="*/ 358458 w 452961"/>
                <a:gd name="connsiteY42" fmla="*/ 295660 h 448783"/>
                <a:gd name="connsiteX43" fmla="*/ 274547 w 452961"/>
                <a:gd name="connsiteY43" fmla="*/ 295660 h 448783"/>
                <a:gd name="connsiteX44" fmla="*/ 274547 w 452961"/>
                <a:gd name="connsiteY44" fmla="*/ 308691 h 448783"/>
                <a:gd name="connsiteX45" fmla="*/ 242774 w 452961"/>
                <a:gd name="connsiteY45" fmla="*/ 308691 h 448783"/>
                <a:gd name="connsiteX46" fmla="*/ 242774 w 452961"/>
                <a:gd name="connsiteY46" fmla="*/ 280184 h 448783"/>
                <a:gd name="connsiteX47" fmla="*/ 248477 w 452961"/>
                <a:gd name="connsiteY47" fmla="*/ 280184 h 448783"/>
                <a:gd name="connsiteX48" fmla="*/ 248477 w 452961"/>
                <a:gd name="connsiteY48" fmla="*/ 187333 h 448783"/>
                <a:gd name="connsiteX49" fmla="*/ 257438 w 452961"/>
                <a:gd name="connsiteY49" fmla="*/ 187333 h 448783"/>
                <a:gd name="connsiteX50" fmla="*/ 257438 w 452961"/>
                <a:gd name="connsiteY50" fmla="*/ 139278 h 448783"/>
                <a:gd name="connsiteX51" fmla="*/ 374752 w 452961"/>
                <a:gd name="connsiteY51" fmla="*/ 139278 h 448783"/>
                <a:gd name="connsiteX52" fmla="*/ 374752 w 452961"/>
                <a:gd name="connsiteY52" fmla="*/ 187333 h 448783"/>
                <a:gd name="connsiteX53" fmla="*/ 383713 w 452961"/>
                <a:gd name="connsiteY53" fmla="*/ 187333 h 448783"/>
                <a:gd name="connsiteX54" fmla="*/ 383713 w 452961"/>
                <a:gd name="connsiteY54" fmla="*/ 280184 h 448783"/>
                <a:gd name="connsiteX55" fmla="*/ 389416 w 452961"/>
                <a:gd name="connsiteY55" fmla="*/ 280184 h 448783"/>
                <a:gd name="connsiteX56" fmla="*/ 389416 w 452961"/>
                <a:gd name="connsiteY56" fmla="*/ 308691 h 448783"/>
                <a:gd name="connsiteX57" fmla="*/ 336462 w 452961"/>
                <a:gd name="connsiteY57" fmla="*/ 280184 h 448783"/>
                <a:gd name="connsiteX58" fmla="*/ 342979 w 452961"/>
                <a:gd name="connsiteY58" fmla="*/ 280184 h 448783"/>
                <a:gd name="connsiteX59" fmla="*/ 342979 w 452961"/>
                <a:gd name="connsiteY59" fmla="*/ 218283 h 448783"/>
                <a:gd name="connsiteX60" fmla="*/ 357644 w 452961"/>
                <a:gd name="connsiteY60" fmla="*/ 218283 h 448783"/>
                <a:gd name="connsiteX61" fmla="*/ 357644 w 452961"/>
                <a:gd name="connsiteY61" fmla="*/ 207695 h 448783"/>
                <a:gd name="connsiteX62" fmla="*/ 335647 w 452961"/>
                <a:gd name="connsiteY62" fmla="*/ 207695 h 448783"/>
                <a:gd name="connsiteX63" fmla="*/ 336462 w 452961"/>
                <a:gd name="connsiteY63" fmla="*/ 280184 h 448783"/>
                <a:gd name="connsiteX64" fmla="*/ 268844 w 452961"/>
                <a:gd name="connsiteY64" fmla="*/ 197107 h 448783"/>
                <a:gd name="connsiteX65" fmla="*/ 364976 w 452961"/>
                <a:gd name="connsiteY65" fmla="*/ 197107 h 448783"/>
                <a:gd name="connsiteX66" fmla="*/ 369864 w 452961"/>
                <a:gd name="connsiteY66" fmla="*/ 190590 h 448783"/>
                <a:gd name="connsiteX67" fmla="*/ 264770 w 452961"/>
                <a:gd name="connsiteY67" fmla="*/ 190590 h 448783"/>
                <a:gd name="connsiteX68" fmla="*/ 268844 w 452961"/>
                <a:gd name="connsiteY68" fmla="*/ 197107 h 448783"/>
                <a:gd name="connsiteX69" fmla="*/ 306319 w 452961"/>
                <a:gd name="connsiteY69" fmla="*/ 280184 h 448783"/>
                <a:gd name="connsiteX70" fmla="*/ 312836 w 452961"/>
                <a:gd name="connsiteY70" fmla="*/ 280184 h 448783"/>
                <a:gd name="connsiteX71" fmla="*/ 312836 w 452961"/>
                <a:gd name="connsiteY71" fmla="*/ 218283 h 448783"/>
                <a:gd name="connsiteX72" fmla="*/ 327501 w 452961"/>
                <a:gd name="connsiteY72" fmla="*/ 218283 h 448783"/>
                <a:gd name="connsiteX73" fmla="*/ 327501 w 452961"/>
                <a:gd name="connsiteY73" fmla="*/ 207695 h 448783"/>
                <a:gd name="connsiteX74" fmla="*/ 306319 w 452961"/>
                <a:gd name="connsiteY74" fmla="*/ 207695 h 448783"/>
                <a:gd name="connsiteX75" fmla="*/ 306319 w 452961"/>
                <a:gd name="connsiteY75" fmla="*/ 280184 h 448783"/>
                <a:gd name="connsiteX76" fmla="*/ 298172 w 452961"/>
                <a:gd name="connsiteY76" fmla="*/ 154753 h 448783"/>
                <a:gd name="connsiteX77" fmla="*/ 303875 w 452961"/>
                <a:gd name="connsiteY77" fmla="*/ 154753 h 448783"/>
                <a:gd name="connsiteX78" fmla="*/ 303875 w 452961"/>
                <a:gd name="connsiteY78" fmla="*/ 149051 h 448783"/>
                <a:gd name="connsiteX79" fmla="*/ 294099 w 452961"/>
                <a:gd name="connsiteY79" fmla="*/ 149051 h 448783"/>
                <a:gd name="connsiteX80" fmla="*/ 294099 w 452961"/>
                <a:gd name="connsiteY80" fmla="*/ 166156 h 448783"/>
                <a:gd name="connsiteX81" fmla="*/ 298172 w 452961"/>
                <a:gd name="connsiteY81" fmla="*/ 166156 h 448783"/>
                <a:gd name="connsiteX82" fmla="*/ 298172 w 452961"/>
                <a:gd name="connsiteY82" fmla="*/ 154753 h 448783"/>
                <a:gd name="connsiteX83" fmla="*/ 276176 w 452961"/>
                <a:gd name="connsiteY83" fmla="*/ 280184 h 448783"/>
                <a:gd name="connsiteX84" fmla="*/ 282693 w 452961"/>
                <a:gd name="connsiteY84" fmla="*/ 280184 h 448783"/>
                <a:gd name="connsiteX85" fmla="*/ 282693 w 452961"/>
                <a:gd name="connsiteY85" fmla="*/ 218283 h 448783"/>
                <a:gd name="connsiteX86" fmla="*/ 297357 w 452961"/>
                <a:gd name="connsiteY86" fmla="*/ 218283 h 448783"/>
                <a:gd name="connsiteX87" fmla="*/ 297357 w 452961"/>
                <a:gd name="connsiteY87" fmla="*/ 207695 h 448783"/>
                <a:gd name="connsiteX88" fmla="*/ 276176 w 452961"/>
                <a:gd name="connsiteY88" fmla="*/ 207695 h 448783"/>
                <a:gd name="connsiteX89" fmla="*/ 276176 w 452961"/>
                <a:gd name="connsiteY89" fmla="*/ 280184 h 448783"/>
                <a:gd name="connsiteX90" fmla="*/ 317724 w 452961"/>
                <a:gd name="connsiteY90" fmla="*/ 320094 h 448783"/>
                <a:gd name="connsiteX91" fmla="*/ 297357 w 452961"/>
                <a:gd name="connsiteY91" fmla="*/ 340456 h 448783"/>
                <a:gd name="connsiteX92" fmla="*/ 317724 w 452961"/>
                <a:gd name="connsiteY92" fmla="*/ 360819 h 448783"/>
                <a:gd name="connsiteX93" fmla="*/ 338091 w 452961"/>
                <a:gd name="connsiteY93" fmla="*/ 340456 h 448783"/>
                <a:gd name="connsiteX94" fmla="*/ 317724 w 452961"/>
                <a:gd name="connsiteY94" fmla="*/ 320094 h 448783"/>
                <a:gd name="connsiteX95" fmla="*/ 317724 w 452961"/>
                <a:gd name="connsiteY95" fmla="*/ 355932 h 448783"/>
                <a:gd name="connsiteX96" fmla="*/ 301431 w 452961"/>
                <a:gd name="connsiteY96" fmla="*/ 339642 h 448783"/>
                <a:gd name="connsiteX97" fmla="*/ 317724 w 452961"/>
                <a:gd name="connsiteY97" fmla="*/ 323352 h 448783"/>
                <a:gd name="connsiteX98" fmla="*/ 333203 w 452961"/>
                <a:gd name="connsiteY98" fmla="*/ 339642 h 448783"/>
                <a:gd name="connsiteX99" fmla="*/ 317724 w 452961"/>
                <a:gd name="connsiteY99" fmla="*/ 355932 h 44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52961" h="448783">
                  <a:moveTo>
                    <a:pt x="334018" y="154753"/>
                  </a:moveTo>
                  <a:lnTo>
                    <a:pt x="339721" y="154753"/>
                  </a:lnTo>
                  <a:lnTo>
                    <a:pt x="339721" y="149051"/>
                  </a:lnTo>
                  <a:lnTo>
                    <a:pt x="329945" y="149051"/>
                  </a:lnTo>
                  <a:lnTo>
                    <a:pt x="329945" y="166156"/>
                  </a:lnTo>
                  <a:lnTo>
                    <a:pt x="334018" y="166156"/>
                  </a:lnTo>
                  <a:lnTo>
                    <a:pt x="334018" y="154753"/>
                  </a:lnTo>
                  <a:close/>
                  <a:moveTo>
                    <a:pt x="316095" y="154753"/>
                  </a:moveTo>
                  <a:lnTo>
                    <a:pt x="321798" y="154753"/>
                  </a:lnTo>
                  <a:lnTo>
                    <a:pt x="321798" y="149051"/>
                  </a:lnTo>
                  <a:lnTo>
                    <a:pt x="312022" y="149051"/>
                  </a:lnTo>
                  <a:lnTo>
                    <a:pt x="312022" y="166156"/>
                  </a:lnTo>
                  <a:lnTo>
                    <a:pt x="316095" y="166156"/>
                  </a:lnTo>
                  <a:lnTo>
                    <a:pt x="316095" y="154753"/>
                  </a:lnTo>
                  <a:close/>
                  <a:moveTo>
                    <a:pt x="0" y="0"/>
                  </a:moveTo>
                  <a:lnTo>
                    <a:pt x="0" y="448784"/>
                  </a:lnTo>
                  <a:lnTo>
                    <a:pt x="235442" y="448784"/>
                  </a:lnTo>
                  <a:lnTo>
                    <a:pt x="235442" y="313578"/>
                  </a:lnTo>
                  <a:lnTo>
                    <a:pt x="275361" y="313578"/>
                  </a:lnTo>
                  <a:lnTo>
                    <a:pt x="275361" y="448784"/>
                  </a:lnTo>
                  <a:lnTo>
                    <a:pt x="281064" y="448784"/>
                  </a:lnTo>
                  <a:lnTo>
                    <a:pt x="281064" y="301361"/>
                  </a:lnTo>
                  <a:lnTo>
                    <a:pt x="354385" y="301361"/>
                  </a:lnTo>
                  <a:lnTo>
                    <a:pt x="354385" y="448784"/>
                  </a:lnTo>
                  <a:lnTo>
                    <a:pt x="359273" y="448784"/>
                  </a:lnTo>
                  <a:lnTo>
                    <a:pt x="359273" y="313578"/>
                  </a:lnTo>
                  <a:lnTo>
                    <a:pt x="399192" y="313578"/>
                  </a:lnTo>
                  <a:lnTo>
                    <a:pt x="399192" y="448784"/>
                  </a:lnTo>
                  <a:lnTo>
                    <a:pt x="452961" y="448784"/>
                  </a:lnTo>
                  <a:lnTo>
                    <a:pt x="452961" y="0"/>
                  </a:lnTo>
                  <a:lnTo>
                    <a:pt x="0" y="0"/>
                  </a:lnTo>
                  <a:close/>
                  <a:moveTo>
                    <a:pt x="316910" y="75747"/>
                  </a:moveTo>
                  <a:lnTo>
                    <a:pt x="356829" y="100182"/>
                  </a:lnTo>
                  <a:lnTo>
                    <a:pt x="276991" y="100182"/>
                  </a:lnTo>
                  <a:lnTo>
                    <a:pt x="316910" y="75747"/>
                  </a:lnTo>
                  <a:close/>
                  <a:moveTo>
                    <a:pt x="276991" y="104255"/>
                  </a:moveTo>
                  <a:lnTo>
                    <a:pt x="357644" y="104255"/>
                  </a:lnTo>
                  <a:lnTo>
                    <a:pt x="361717" y="133576"/>
                  </a:lnTo>
                  <a:lnTo>
                    <a:pt x="272917" y="133576"/>
                  </a:lnTo>
                  <a:lnTo>
                    <a:pt x="276991" y="104255"/>
                  </a:lnTo>
                  <a:close/>
                  <a:moveTo>
                    <a:pt x="390231" y="308691"/>
                  </a:moveTo>
                  <a:lnTo>
                    <a:pt x="358458" y="308691"/>
                  </a:lnTo>
                  <a:lnTo>
                    <a:pt x="358458" y="295660"/>
                  </a:lnTo>
                  <a:lnTo>
                    <a:pt x="274547" y="295660"/>
                  </a:lnTo>
                  <a:lnTo>
                    <a:pt x="274547" y="308691"/>
                  </a:lnTo>
                  <a:lnTo>
                    <a:pt x="242774" y="308691"/>
                  </a:lnTo>
                  <a:lnTo>
                    <a:pt x="242774" y="280184"/>
                  </a:lnTo>
                  <a:lnTo>
                    <a:pt x="248477" y="280184"/>
                  </a:lnTo>
                  <a:lnTo>
                    <a:pt x="248477" y="187333"/>
                  </a:lnTo>
                  <a:lnTo>
                    <a:pt x="257438" y="187333"/>
                  </a:lnTo>
                  <a:lnTo>
                    <a:pt x="257438" y="139278"/>
                  </a:lnTo>
                  <a:lnTo>
                    <a:pt x="374752" y="139278"/>
                  </a:lnTo>
                  <a:lnTo>
                    <a:pt x="374752" y="187333"/>
                  </a:lnTo>
                  <a:lnTo>
                    <a:pt x="383713" y="187333"/>
                  </a:lnTo>
                  <a:lnTo>
                    <a:pt x="383713" y="280184"/>
                  </a:lnTo>
                  <a:lnTo>
                    <a:pt x="389416" y="280184"/>
                  </a:lnTo>
                  <a:lnTo>
                    <a:pt x="389416" y="308691"/>
                  </a:lnTo>
                  <a:close/>
                  <a:moveTo>
                    <a:pt x="336462" y="280184"/>
                  </a:moveTo>
                  <a:lnTo>
                    <a:pt x="342979" y="280184"/>
                  </a:lnTo>
                  <a:lnTo>
                    <a:pt x="342979" y="218283"/>
                  </a:lnTo>
                  <a:lnTo>
                    <a:pt x="357644" y="218283"/>
                  </a:lnTo>
                  <a:lnTo>
                    <a:pt x="357644" y="207695"/>
                  </a:lnTo>
                  <a:lnTo>
                    <a:pt x="335647" y="207695"/>
                  </a:lnTo>
                  <a:lnTo>
                    <a:pt x="336462" y="280184"/>
                  </a:lnTo>
                  <a:close/>
                  <a:moveTo>
                    <a:pt x="268844" y="197107"/>
                  </a:moveTo>
                  <a:lnTo>
                    <a:pt x="364976" y="197107"/>
                  </a:lnTo>
                  <a:lnTo>
                    <a:pt x="369864" y="190590"/>
                  </a:lnTo>
                  <a:lnTo>
                    <a:pt x="264770" y="190590"/>
                  </a:lnTo>
                  <a:lnTo>
                    <a:pt x="268844" y="197107"/>
                  </a:lnTo>
                  <a:close/>
                  <a:moveTo>
                    <a:pt x="306319" y="280184"/>
                  </a:moveTo>
                  <a:lnTo>
                    <a:pt x="312836" y="280184"/>
                  </a:lnTo>
                  <a:lnTo>
                    <a:pt x="312836" y="218283"/>
                  </a:lnTo>
                  <a:lnTo>
                    <a:pt x="327501" y="218283"/>
                  </a:lnTo>
                  <a:lnTo>
                    <a:pt x="327501" y="207695"/>
                  </a:lnTo>
                  <a:lnTo>
                    <a:pt x="306319" y="207695"/>
                  </a:lnTo>
                  <a:lnTo>
                    <a:pt x="306319" y="280184"/>
                  </a:lnTo>
                  <a:close/>
                  <a:moveTo>
                    <a:pt x="298172" y="154753"/>
                  </a:moveTo>
                  <a:lnTo>
                    <a:pt x="303875" y="154753"/>
                  </a:lnTo>
                  <a:lnTo>
                    <a:pt x="303875" y="149051"/>
                  </a:lnTo>
                  <a:lnTo>
                    <a:pt x="294099" y="149051"/>
                  </a:lnTo>
                  <a:lnTo>
                    <a:pt x="294099" y="166156"/>
                  </a:lnTo>
                  <a:lnTo>
                    <a:pt x="298172" y="166156"/>
                  </a:lnTo>
                  <a:lnTo>
                    <a:pt x="298172" y="154753"/>
                  </a:lnTo>
                  <a:close/>
                  <a:moveTo>
                    <a:pt x="276176" y="280184"/>
                  </a:moveTo>
                  <a:lnTo>
                    <a:pt x="282693" y="280184"/>
                  </a:lnTo>
                  <a:lnTo>
                    <a:pt x="282693" y="218283"/>
                  </a:lnTo>
                  <a:lnTo>
                    <a:pt x="297357" y="218283"/>
                  </a:lnTo>
                  <a:lnTo>
                    <a:pt x="297357" y="207695"/>
                  </a:lnTo>
                  <a:lnTo>
                    <a:pt x="276176" y="207695"/>
                  </a:lnTo>
                  <a:lnTo>
                    <a:pt x="276176" y="280184"/>
                  </a:lnTo>
                  <a:close/>
                  <a:moveTo>
                    <a:pt x="317724" y="320094"/>
                  </a:moveTo>
                  <a:cubicBezTo>
                    <a:pt x="306319" y="320094"/>
                    <a:pt x="297357" y="329054"/>
                    <a:pt x="297357" y="340456"/>
                  </a:cubicBezTo>
                  <a:cubicBezTo>
                    <a:pt x="297357" y="351859"/>
                    <a:pt x="306319" y="360819"/>
                    <a:pt x="317724" y="360819"/>
                  </a:cubicBezTo>
                  <a:cubicBezTo>
                    <a:pt x="329130" y="360819"/>
                    <a:pt x="338091" y="351859"/>
                    <a:pt x="338091" y="340456"/>
                  </a:cubicBezTo>
                  <a:cubicBezTo>
                    <a:pt x="338091" y="329054"/>
                    <a:pt x="328315" y="320094"/>
                    <a:pt x="317724" y="320094"/>
                  </a:cubicBezTo>
                  <a:moveTo>
                    <a:pt x="317724" y="355932"/>
                  </a:moveTo>
                  <a:cubicBezTo>
                    <a:pt x="308763" y="355932"/>
                    <a:pt x="301431" y="348601"/>
                    <a:pt x="301431" y="339642"/>
                  </a:cubicBezTo>
                  <a:cubicBezTo>
                    <a:pt x="301431" y="330683"/>
                    <a:pt x="308763" y="323352"/>
                    <a:pt x="317724" y="323352"/>
                  </a:cubicBezTo>
                  <a:cubicBezTo>
                    <a:pt x="326686" y="323352"/>
                    <a:pt x="333203" y="330683"/>
                    <a:pt x="333203" y="339642"/>
                  </a:cubicBezTo>
                  <a:cubicBezTo>
                    <a:pt x="333203" y="349416"/>
                    <a:pt x="325871" y="355932"/>
                    <a:pt x="317724" y="355932"/>
                  </a:cubicBezTo>
                </a:path>
              </a:pathLst>
            </a:custGeom>
            <a:grp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CF73455-686F-549A-2F96-299A55646BD2}"/>
                </a:ext>
              </a:extLst>
            </p:cNvPr>
            <p:cNvSpPr/>
            <p:nvPr/>
          </p:nvSpPr>
          <p:spPr>
            <a:xfrm>
              <a:off x="4869909" y="3608187"/>
              <a:ext cx="142568" cy="167784"/>
            </a:xfrm>
            <a:custGeom>
              <a:avLst/>
              <a:gdLst>
                <a:gd name="connsiteX0" fmla="*/ 142569 w 142568"/>
                <a:gd name="connsiteY0" fmla="*/ 100182 h 167784"/>
                <a:gd name="connsiteX1" fmla="*/ 142569 w 142568"/>
                <a:gd name="connsiteY1" fmla="*/ 0 h 167784"/>
                <a:gd name="connsiteX2" fmla="*/ 108352 w 142568"/>
                <a:gd name="connsiteY2" fmla="*/ 0 h 167784"/>
                <a:gd name="connsiteX3" fmla="*/ 108352 w 142568"/>
                <a:gd name="connsiteY3" fmla="*/ 102626 h 167784"/>
                <a:gd name="connsiteX4" fmla="*/ 100205 w 142568"/>
                <a:gd name="connsiteY4" fmla="*/ 127875 h 167784"/>
                <a:gd name="connsiteX5" fmla="*/ 71692 w 142568"/>
                <a:gd name="connsiteY5" fmla="*/ 138463 h 167784"/>
                <a:gd name="connsiteX6" fmla="*/ 43993 w 142568"/>
                <a:gd name="connsiteY6" fmla="*/ 127875 h 167784"/>
                <a:gd name="connsiteX7" fmla="*/ 35031 w 142568"/>
                <a:gd name="connsiteY7" fmla="*/ 100997 h 167784"/>
                <a:gd name="connsiteX8" fmla="*/ 35031 w 142568"/>
                <a:gd name="connsiteY8" fmla="*/ 0 h 167784"/>
                <a:gd name="connsiteX9" fmla="*/ 0 w 142568"/>
                <a:gd name="connsiteY9" fmla="*/ 0 h 167784"/>
                <a:gd name="connsiteX10" fmla="*/ 0 w 142568"/>
                <a:gd name="connsiteY10" fmla="*/ 104255 h 167784"/>
                <a:gd name="connsiteX11" fmla="*/ 16294 w 142568"/>
                <a:gd name="connsiteY11" fmla="*/ 150681 h 167784"/>
                <a:gd name="connsiteX12" fmla="*/ 70062 w 142568"/>
                <a:gd name="connsiteY12" fmla="*/ 167785 h 167784"/>
                <a:gd name="connsiteX13" fmla="*/ 125460 w 142568"/>
                <a:gd name="connsiteY13" fmla="*/ 149051 h 167784"/>
                <a:gd name="connsiteX14" fmla="*/ 142569 w 142568"/>
                <a:gd name="connsiteY14" fmla="*/ 100182 h 16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568" h="167784">
                  <a:moveTo>
                    <a:pt x="142569" y="100182"/>
                  </a:moveTo>
                  <a:lnTo>
                    <a:pt x="142569" y="0"/>
                  </a:lnTo>
                  <a:lnTo>
                    <a:pt x="108352" y="0"/>
                  </a:lnTo>
                  <a:lnTo>
                    <a:pt x="108352" y="102626"/>
                  </a:lnTo>
                  <a:cubicBezTo>
                    <a:pt x="108352" y="113214"/>
                    <a:pt x="105908" y="122173"/>
                    <a:pt x="100205" y="127875"/>
                  </a:cubicBezTo>
                  <a:cubicBezTo>
                    <a:pt x="94503" y="134391"/>
                    <a:pt x="84726" y="138463"/>
                    <a:pt x="71692" y="138463"/>
                  </a:cubicBezTo>
                  <a:cubicBezTo>
                    <a:pt x="60286" y="138463"/>
                    <a:pt x="49695" y="135205"/>
                    <a:pt x="43993" y="127875"/>
                  </a:cubicBezTo>
                  <a:cubicBezTo>
                    <a:pt x="38290" y="121359"/>
                    <a:pt x="35031" y="113214"/>
                    <a:pt x="35031" y="100997"/>
                  </a:cubicBezTo>
                  <a:lnTo>
                    <a:pt x="35031" y="0"/>
                  </a:lnTo>
                  <a:lnTo>
                    <a:pt x="0" y="0"/>
                  </a:lnTo>
                  <a:lnTo>
                    <a:pt x="0" y="104255"/>
                  </a:lnTo>
                  <a:cubicBezTo>
                    <a:pt x="0" y="123802"/>
                    <a:pt x="4888" y="140092"/>
                    <a:pt x="16294" y="150681"/>
                  </a:cubicBezTo>
                  <a:cubicBezTo>
                    <a:pt x="28514" y="162083"/>
                    <a:pt x="46437" y="167785"/>
                    <a:pt x="70062" y="167785"/>
                  </a:cubicBezTo>
                  <a:cubicBezTo>
                    <a:pt x="95317" y="167785"/>
                    <a:pt x="113240" y="161269"/>
                    <a:pt x="125460" y="149051"/>
                  </a:cubicBezTo>
                  <a:cubicBezTo>
                    <a:pt x="136866" y="136834"/>
                    <a:pt x="142569" y="120544"/>
                    <a:pt x="142569" y="100182"/>
                  </a:cubicBezTo>
                </a:path>
              </a:pathLst>
            </a:custGeom>
            <a:grp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1A3435C-8065-A439-9FD9-6509A8E48222}"/>
                </a:ext>
              </a:extLst>
            </p:cNvPr>
            <p:cNvSpPr/>
            <p:nvPr/>
          </p:nvSpPr>
          <p:spPr>
            <a:xfrm>
              <a:off x="5055656" y="3607373"/>
              <a:ext cx="153974" cy="166155"/>
            </a:xfrm>
            <a:custGeom>
              <a:avLst/>
              <a:gdLst>
                <a:gd name="connsiteX0" fmla="*/ 153974 w 153974"/>
                <a:gd name="connsiteY0" fmla="*/ 165341 h 166155"/>
                <a:gd name="connsiteX1" fmla="*/ 153974 w 153974"/>
                <a:gd name="connsiteY1" fmla="*/ 815 h 166155"/>
                <a:gd name="connsiteX2" fmla="*/ 119758 w 153974"/>
                <a:gd name="connsiteY2" fmla="*/ 815 h 166155"/>
                <a:gd name="connsiteX3" fmla="*/ 119758 w 153974"/>
                <a:gd name="connsiteY3" fmla="*/ 84707 h 166155"/>
                <a:gd name="connsiteX4" fmla="*/ 120572 w 153974"/>
                <a:gd name="connsiteY4" fmla="*/ 109956 h 166155"/>
                <a:gd name="connsiteX5" fmla="*/ 119758 w 153974"/>
                <a:gd name="connsiteY5" fmla="*/ 109956 h 166155"/>
                <a:gd name="connsiteX6" fmla="*/ 104279 w 153974"/>
                <a:gd name="connsiteY6" fmla="*/ 87965 h 166155"/>
                <a:gd name="connsiteX7" fmla="*/ 35031 w 153974"/>
                <a:gd name="connsiteY7" fmla="*/ 0 h 166155"/>
                <a:gd name="connsiteX8" fmla="*/ 0 w 153974"/>
                <a:gd name="connsiteY8" fmla="*/ 0 h 166155"/>
                <a:gd name="connsiteX9" fmla="*/ 0 w 153974"/>
                <a:gd name="connsiteY9" fmla="*/ 165341 h 166155"/>
                <a:gd name="connsiteX10" fmla="*/ 34216 w 153974"/>
                <a:gd name="connsiteY10" fmla="*/ 165341 h 166155"/>
                <a:gd name="connsiteX11" fmla="*/ 34216 w 153974"/>
                <a:gd name="connsiteY11" fmla="*/ 74933 h 166155"/>
                <a:gd name="connsiteX12" fmla="*/ 33402 w 153974"/>
                <a:gd name="connsiteY12" fmla="*/ 52127 h 166155"/>
                <a:gd name="connsiteX13" fmla="*/ 34216 w 153974"/>
                <a:gd name="connsiteY13" fmla="*/ 52127 h 166155"/>
                <a:gd name="connsiteX14" fmla="*/ 49695 w 153974"/>
                <a:gd name="connsiteY14" fmla="*/ 74119 h 166155"/>
                <a:gd name="connsiteX15" fmla="*/ 121387 w 153974"/>
                <a:gd name="connsiteY15" fmla="*/ 166156 h 166155"/>
                <a:gd name="connsiteX16" fmla="*/ 153974 w 153974"/>
                <a:gd name="connsiteY16" fmla="*/ 166156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974" h="166155">
                  <a:moveTo>
                    <a:pt x="153974" y="165341"/>
                  </a:moveTo>
                  <a:lnTo>
                    <a:pt x="153974" y="815"/>
                  </a:lnTo>
                  <a:lnTo>
                    <a:pt x="119758" y="815"/>
                  </a:lnTo>
                  <a:lnTo>
                    <a:pt x="119758" y="84707"/>
                  </a:lnTo>
                  <a:cubicBezTo>
                    <a:pt x="119758" y="92037"/>
                    <a:pt x="119758" y="102626"/>
                    <a:pt x="120572" y="109956"/>
                  </a:cubicBezTo>
                  <a:lnTo>
                    <a:pt x="119758" y="109956"/>
                  </a:lnTo>
                  <a:cubicBezTo>
                    <a:pt x="114870" y="103440"/>
                    <a:pt x="110796" y="96924"/>
                    <a:pt x="104279" y="87965"/>
                  </a:cubicBezTo>
                  <a:lnTo>
                    <a:pt x="35031" y="0"/>
                  </a:lnTo>
                  <a:lnTo>
                    <a:pt x="0" y="0"/>
                  </a:lnTo>
                  <a:lnTo>
                    <a:pt x="0" y="165341"/>
                  </a:lnTo>
                  <a:lnTo>
                    <a:pt x="34216" y="165341"/>
                  </a:lnTo>
                  <a:lnTo>
                    <a:pt x="34216" y="74933"/>
                  </a:lnTo>
                  <a:cubicBezTo>
                    <a:pt x="34216" y="67603"/>
                    <a:pt x="34216" y="57829"/>
                    <a:pt x="33402" y="52127"/>
                  </a:cubicBezTo>
                  <a:lnTo>
                    <a:pt x="34216" y="52127"/>
                  </a:lnTo>
                  <a:cubicBezTo>
                    <a:pt x="39105" y="59458"/>
                    <a:pt x="43993" y="65974"/>
                    <a:pt x="49695" y="74119"/>
                  </a:cubicBezTo>
                  <a:lnTo>
                    <a:pt x="121387" y="166156"/>
                  </a:lnTo>
                  <a:lnTo>
                    <a:pt x="153974" y="166156"/>
                  </a:lnTo>
                  <a:close/>
                </a:path>
              </a:pathLst>
            </a:custGeom>
            <a:grp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7E53591-14E8-54A7-8765-01C10C1E699B}"/>
                </a:ext>
              </a:extLst>
            </p:cNvPr>
            <p:cNvSpPr/>
            <p:nvPr/>
          </p:nvSpPr>
          <p:spPr>
            <a:xfrm>
              <a:off x="5256066" y="3608187"/>
              <a:ext cx="34216" cy="165341"/>
            </a:xfrm>
            <a:custGeom>
              <a:avLst/>
              <a:gdLst>
                <a:gd name="connsiteX0" fmla="*/ 0 w 34216"/>
                <a:gd name="connsiteY0" fmla="*/ 0 h 165341"/>
                <a:gd name="connsiteX1" fmla="*/ 34216 w 34216"/>
                <a:gd name="connsiteY1" fmla="*/ 0 h 165341"/>
                <a:gd name="connsiteX2" fmla="*/ 34216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6" y="0"/>
                  </a:lnTo>
                  <a:lnTo>
                    <a:pt x="34216" y="165341"/>
                  </a:lnTo>
                  <a:lnTo>
                    <a:pt x="0" y="165341"/>
                  </a:lnTo>
                  <a:close/>
                </a:path>
              </a:pathLst>
            </a:custGeom>
            <a:grp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A23E8B2-D788-8909-80D1-F9D60A0EC45E}"/>
                </a:ext>
              </a:extLst>
            </p:cNvPr>
            <p:cNvSpPr/>
            <p:nvPr/>
          </p:nvSpPr>
          <p:spPr>
            <a:xfrm>
              <a:off x="5307391" y="3607373"/>
              <a:ext cx="167008" cy="166155"/>
            </a:xfrm>
            <a:custGeom>
              <a:avLst/>
              <a:gdLst>
                <a:gd name="connsiteX0" fmla="*/ 167009 w 167008"/>
                <a:gd name="connsiteY0" fmla="*/ 815 h 166155"/>
                <a:gd name="connsiteX1" fmla="*/ 131978 w 167008"/>
                <a:gd name="connsiteY1" fmla="*/ 815 h 166155"/>
                <a:gd name="connsiteX2" fmla="*/ 94503 w 167008"/>
                <a:gd name="connsiteY2" fmla="*/ 89594 h 166155"/>
                <a:gd name="connsiteX3" fmla="*/ 83097 w 167008"/>
                <a:gd name="connsiteY3" fmla="*/ 118915 h 166155"/>
                <a:gd name="connsiteX4" fmla="*/ 82283 w 167008"/>
                <a:gd name="connsiteY4" fmla="*/ 118915 h 166155"/>
                <a:gd name="connsiteX5" fmla="*/ 70877 w 167008"/>
                <a:gd name="connsiteY5" fmla="*/ 87965 h 166155"/>
                <a:gd name="connsiteX6" fmla="*/ 37475 w 167008"/>
                <a:gd name="connsiteY6" fmla="*/ 0 h 166155"/>
                <a:gd name="connsiteX7" fmla="*/ 0 w 167008"/>
                <a:gd name="connsiteY7" fmla="*/ 0 h 166155"/>
                <a:gd name="connsiteX8" fmla="*/ 67618 w 167008"/>
                <a:gd name="connsiteY8" fmla="*/ 166156 h 166155"/>
                <a:gd name="connsiteX9" fmla="*/ 92873 w 167008"/>
                <a:gd name="connsiteY9" fmla="*/ 166156 h 166155"/>
                <a:gd name="connsiteX10" fmla="*/ 167009 w 167008"/>
                <a:gd name="connsiteY10" fmla="*/ 815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08" h="166155">
                  <a:moveTo>
                    <a:pt x="167009" y="815"/>
                  </a:moveTo>
                  <a:lnTo>
                    <a:pt x="131978" y="815"/>
                  </a:lnTo>
                  <a:lnTo>
                    <a:pt x="94503" y="89594"/>
                  </a:lnTo>
                  <a:cubicBezTo>
                    <a:pt x="89615" y="100997"/>
                    <a:pt x="86356" y="109956"/>
                    <a:pt x="83097" y="118915"/>
                  </a:cubicBezTo>
                  <a:lnTo>
                    <a:pt x="82283" y="118915"/>
                  </a:lnTo>
                  <a:cubicBezTo>
                    <a:pt x="79024" y="109956"/>
                    <a:pt x="74950" y="99368"/>
                    <a:pt x="70877" y="87965"/>
                  </a:cubicBezTo>
                  <a:lnTo>
                    <a:pt x="37475" y="0"/>
                  </a:lnTo>
                  <a:lnTo>
                    <a:pt x="0" y="0"/>
                  </a:lnTo>
                  <a:lnTo>
                    <a:pt x="67618" y="166156"/>
                  </a:lnTo>
                  <a:lnTo>
                    <a:pt x="92873" y="166156"/>
                  </a:lnTo>
                  <a:lnTo>
                    <a:pt x="167009" y="815"/>
                  </a:lnTo>
                  <a:close/>
                </a:path>
              </a:pathLst>
            </a:custGeom>
            <a:grp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A649F0E-33C1-C995-7AB8-EA089EF1D900}"/>
                </a:ext>
              </a:extLst>
            </p:cNvPr>
            <p:cNvSpPr/>
            <p:nvPr/>
          </p:nvSpPr>
          <p:spPr>
            <a:xfrm>
              <a:off x="5493953"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6356 w 95317"/>
                <a:gd name="connsiteY4" fmla="*/ 94481 h 164526"/>
                <a:gd name="connsiteX5" fmla="*/ 86356 w 95317"/>
                <a:gd name="connsiteY5" fmla="*/ 65974 h 164526"/>
                <a:gd name="connsiteX6" fmla="*/ 34216 w 95317"/>
                <a:gd name="connsiteY6" fmla="*/ 65974 h 164526"/>
                <a:gd name="connsiteX7" fmla="*/ 34216 w 95317"/>
                <a:gd name="connsiteY7" fmla="*/ 27693 h 164526"/>
                <a:gd name="connsiteX8" fmla="*/ 86356 w 95317"/>
                <a:gd name="connsiteY8" fmla="*/ 27693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6356" y="94481"/>
                  </a:lnTo>
                  <a:lnTo>
                    <a:pt x="86356" y="65974"/>
                  </a:lnTo>
                  <a:lnTo>
                    <a:pt x="34216" y="65974"/>
                  </a:lnTo>
                  <a:lnTo>
                    <a:pt x="34216" y="27693"/>
                  </a:lnTo>
                  <a:lnTo>
                    <a:pt x="86356" y="27693"/>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CD1A076-CFE5-A67D-0758-561A60A1D031}"/>
                </a:ext>
              </a:extLst>
            </p:cNvPr>
            <p:cNvSpPr/>
            <p:nvPr/>
          </p:nvSpPr>
          <p:spPr>
            <a:xfrm>
              <a:off x="5626745" y="3608187"/>
              <a:ext cx="127089" cy="165341"/>
            </a:xfrm>
            <a:custGeom>
              <a:avLst/>
              <a:gdLst>
                <a:gd name="connsiteX0" fmla="*/ 127090 w 127089"/>
                <a:gd name="connsiteY0" fmla="*/ 164527 h 165341"/>
                <a:gd name="connsiteX1" fmla="*/ 78209 w 127089"/>
                <a:gd name="connsiteY1" fmla="*/ 89594 h 165341"/>
                <a:gd name="connsiteX2" fmla="*/ 78209 w 127089"/>
                <a:gd name="connsiteY2" fmla="*/ 89594 h 165341"/>
                <a:gd name="connsiteX3" fmla="*/ 108352 w 127089"/>
                <a:gd name="connsiteY3" fmla="*/ 47240 h 165341"/>
                <a:gd name="connsiteX4" fmla="*/ 48066 w 127089"/>
                <a:gd name="connsiteY4" fmla="*/ 0 h 165341"/>
                <a:gd name="connsiteX5" fmla="*/ 0 w 127089"/>
                <a:gd name="connsiteY5" fmla="*/ 0 h 165341"/>
                <a:gd name="connsiteX6" fmla="*/ 0 w 127089"/>
                <a:gd name="connsiteY6" fmla="*/ 165341 h 165341"/>
                <a:gd name="connsiteX7" fmla="*/ 34217 w 127089"/>
                <a:gd name="connsiteY7" fmla="*/ 165341 h 165341"/>
                <a:gd name="connsiteX8" fmla="*/ 34217 w 127089"/>
                <a:gd name="connsiteY8" fmla="*/ 101811 h 165341"/>
                <a:gd name="connsiteX9" fmla="*/ 47251 w 127089"/>
                <a:gd name="connsiteY9" fmla="*/ 101811 h 165341"/>
                <a:gd name="connsiteX10" fmla="*/ 87985 w 127089"/>
                <a:gd name="connsiteY10" fmla="*/ 165341 h 165341"/>
                <a:gd name="connsiteX11" fmla="*/ 127090 w 127089"/>
                <a:gd name="connsiteY11" fmla="*/ 165341 h 165341"/>
                <a:gd name="connsiteX12" fmla="*/ 74136 w 127089"/>
                <a:gd name="connsiteY12" fmla="*/ 50498 h 165341"/>
                <a:gd name="connsiteX13" fmla="*/ 48881 w 127089"/>
                <a:gd name="connsiteY13" fmla="*/ 75747 h 165341"/>
                <a:gd name="connsiteX14" fmla="*/ 34217 w 127089"/>
                <a:gd name="connsiteY14" fmla="*/ 75747 h 165341"/>
                <a:gd name="connsiteX15" fmla="*/ 34217 w 127089"/>
                <a:gd name="connsiteY15" fmla="*/ 28507 h 165341"/>
                <a:gd name="connsiteX16" fmla="*/ 48881 w 127089"/>
                <a:gd name="connsiteY16" fmla="*/ 28507 h 165341"/>
                <a:gd name="connsiteX17" fmla="*/ 74136 w 127089"/>
                <a:gd name="connsiteY17" fmla="*/ 50498 h 16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089" h="165341">
                  <a:moveTo>
                    <a:pt x="127090" y="164527"/>
                  </a:moveTo>
                  <a:cubicBezTo>
                    <a:pt x="101835" y="122173"/>
                    <a:pt x="86356" y="94481"/>
                    <a:pt x="78209" y="89594"/>
                  </a:cubicBezTo>
                  <a:lnTo>
                    <a:pt x="78209" y="89594"/>
                  </a:lnTo>
                  <a:cubicBezTo>
                    <a:pt x="93688" y="83078"/>
                    <a:pt x="108352" y="68417"/>
                    <a:pt x="108352" y="47240"/>
                  </a:cubicBezTo>
                  <a:cubicBezTo>
                    <a:pt x="108352" y="21991"/>
                    <a:pt x="92059" y="0"/>
                    <a:pt x="48066" y="0"/>
                  </a:cubicBezTo>
                  <a:lnTo>
                    <a:pt x="0" y="0"/>
                  </a:lnTo>
                  <a:lnTo>
                    <a:pt x="0" y="165341"/>
                  </a:lnTo>
                  <a:lnTo>
                    <a:pt x="34217" y="165341"/>
                  </a:lnTo>
                  <a:lnTo>
                    <a:pt x="34217" y="101811"/>
                  </a:lnTo>
                  <a:lnTo>
                    <a:pt x="47251" y="101811"/>
                  </a:lnTo>
                  <a:cubicBezTo>
                    <a:pt x="52954" y="104255"/>
                    <a:pt x="63545" y="122988"/>
                    <a:pt x="87985" y="165341"/>
                  </a:cubicBezTo>
                  <a:lnTo>
                    <a:pt x="127090" y="165341"/>
                  </a:lnTo>
                  <a:close/>
                  <a:moveTo>
                    <a:pt x="74136" y="50498"/>
                  </a:moveTo>
                  <a:cubicBezTo>
                    <a:pt x="74136" y="65159"/>
                    <a:pt x="63545" y="75747"/>
                    <a:pt x="48881" y="75747"/>
                  </a:cubicBezTo>
                  <a:lnTo>
                    <a:pt x="34217" y="75747"/>
                  </a:lnTo>
                  <a:lnTo>
                    <a:pt x="34217" y="28507"/>
                  </a:lnTo>
                  <a:lnTo>
                    <a:pt x="48881" y="28507"/>
                  </a:lnTo>
                  <a:cubicBezTo>
                    <a:pt x="65174" y="28507"/>
                    <a:pt x="74136" y="38281"/>
                    <a:pt x="74136" y="50498"/>
                  </a:cubicBezTo>
                </a:path>
              </a:pathLst>
            </a:custGeom>
            <a:grp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21AB003-FAC9-9E8B-9803-90F703BE4956}"/>
                </a:ext>
              </a:extLst>
            </p:cNvPr>
            <p:cNvSpPr/>
            <p:nvPr/>
          </p:nvSpPr>
          <p:spPr>
            <a:xfrm>
              <a:off x="5762796" y="3606558"/>
              <a:ext cx="111610" cy="170228"/>
            </a:xfrm>
            <a:custGeom>
              <a:avLst/>
              <a:gdLst>
                <a:gd name="connsiteX0" fmla="*/ 111611 w 111610"/>
                <a:gd name="connsiteY0" fmla="*/ 119730 h 170228"/>
                <a:gd name="connsiteX1" fmla="*/ 40734 w 111610"/>
                <a:gd name="connsiteY1" fmla="*/ 41539 h 170228"/>
                <a:gd name="connsiteX2" fmla="*/ 62730 w 111610"/>
                <a:gd name="connsiteY2" fmla="*/ 26878 h 170228"/>
                <a:gd name="connsiteX3" fmla="*/ 101835 w 111610"/>
                <a:gd name="connsiteY3" fmla="*/ 39096 h 170228"/>
                <a:gd name="connsiteX4" fmla="*/ 102649 w 111610"/>
                <a:gd name="connsiteY4" fmla="*/ 9774 h 170228"/>
                <a:gd name="connsiteX5" fmla="*/ 61101 w 111610"/>
                <a:gd name="connsiteY5" fmla="*/ 0 h 170228"/>
                <a:gd name="connsiteX6" fmla="*/ 4888 w 111610"/>
                <a:gd name="connsiteY6" fmla="*/ 47241 h 170228"/>
                <a:gd name="connsiteX7" fmla="*/ 15479 w 111610"/>
                <a:gd name="connsiteY7" fmla="*/ 76562 h 170228"/>
                <a:gd name="connsiteX8" fmla="*/ 75765 w 111610"/>
                <a:gd name="connsiteY8" fmla="*/ 125432 h 170228"/>
                <a:gd name="connsiteX9" fmla="*/ 50510 w 111610"/>
                <a:gd name="connsiteY9" fmla="*/ 142536 h 170228"/>
                <a:gd name="connsiteX10" fmla="*/ 13035 w 111610"/>
                <a:gd name="connsiteY10" fmla="*/ 129504 h 170228"/>
                <a:gd name="connsiteX11" fmla="*/ 0 w 111610"/>
                <a:gd name="connsiteY11" fmla="*/ 154753 h 170228"/>
                <a:gd name="connsiteX12" fmla="*/ 52954 w 111610"/>
                <a:gd name="connsiteY12" fmla="*/ 170228 h 170228"/>
                <a:gd name="connsiteX13" fmla="*/ 111611 w 111610"/>
                <a:gd name="connsiteY13" fmla="*/ 119730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70228">
                  <a:moveTo>
                    <a:pt x="111611" y="119730"/>
                  </a:moveTo>
                  <a:cubicBezTo>
                    <a:pt x="111611" y="67603"/>
                    <a:pt x="40734" y="70861"/>
                    <a:pt x="40734" y="41539"/>
                  </a:cubicBezTo>
                  <a:cubicBezTo>
                    <a:pt x="40734" y="31765"/>
                    <a:pt x="50510" y="26878"/>
                    <a:pt x="62730" y="26878"/>
                  </a:cubicBezTo>
                  <a:cubicBezTo>
                    <a:pt x="76580" y="26878"/>
                    <a:pt x="87985" y="31765"/>
                    <a:pt x="101835" y="39096"/>
                  </a:cubicBezTo>
                  <a:lnTo>
                    <a:pt x="102649" y="9774"/>
                  </a:lnTo>
                  <a:cubicBezTo>
                    <a:pt x="92873" y="4072"/>
                    <a:pt x="78209" y="0"/>
                    <a:pt x="61101" y="0"/>
                  </a:cubicBezTo>
                  <a:cubicBezTo>
                    <a:pt x="24440" y="0"/>
                    <a:pt x="4888" y="21991"/>
                    <a:pt x="4888" y="47241"/>
                  </a:cubicBezTo>
                  <a:cubicBezTo>
                    <a:pt x="4888" y="60272"/>
                    <a:pt x="8962" y="69232"/>
                    <a:pt x="15479" y="76562"/>
                  </a:cubicBezTo>
                  <a:cubicBezTo>
                    <a:pt x="35846" y="99368"/>
                    <a:pt x="75765" y="103440"/>
                    <a:pt x="75765" y="125432"/>
                  </a:cubicBezTo>
                  <a:cubicBezTo>
                    <a:pt x="75765" y="137649"/>
                    <a:pt x="62730" y="142536"/>
                    <a:pt x="50510" y="142536"/>
                  </a:cubicBezTo>
                  <a:cubicBezTo>
                    <a:pt x="35846" y="142536"/>
                    <a:pt x="22811" y="136834"/>
                    <a:pt x="13035" y="129504"/>
                  </a:cubicBezTo>
                  <a:lnTo>
                    <a:pt x="0" y="154753"/>
                  </a:lnTo>
                  <a:cubicBezTo>
                    <a:pt x="12220" y="162898"/>
                    <a:pt x="28514" y="170228"/>
                    <a:pt x="52954" y="170228"/>
                  </a:cubicBezTo>
                  <a:cubicBezTo>
                    <a:pt x="84726" y="168599"/>
                    <a:pt x="111611" y="149866"/>
                    <a:pt x="111611" y="119730"/>
                  </a:cubicBezTo>
                </a:path>
              </a:pathLst>
            </a:custGeom>
            <a:grp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1D804EB-D8A1-8DD4-F5EB-01202E331AE1}"/>
                </a:ext>
              </a:extLst>
            </p:cNvPr>
            <p:cNvSpPr/>
            <p:nvPr/>
          </p:nvSpPr>
          <p:spPr>
            <a:xfrm>
              <a:off x="5902106" y="3608187"/>
              <a:ext cx="34216" cy="165341"/>
            </a:xfrm>
            <a:custGeom>
              <a:avLst/>
              <a:gdLst>
                <a:gd name="connsiteX0" fmla="*/ 0 w 34216"/>
                <a:gd name="connsiteY0" fmla="*/ 0 h 165341"/>
                <a:gd name="connsiteX1" fmla="*/ 34217 w 34216"/>
                <a:gd name="connsiteY1" fmla="*/ 0 h 165341"/>
                <a:gd name="connsiteX2" fmla="*/ 34217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7" y="0"/>
                  </a:lnTo>
                  <a:lnTo>
                    <a:pt x="34217" y="165341"/>
                  </a:lnTo>
                  <a:lnTo>
                    <a:pt x="0" y="165341"/>
                  </a:lnTo>
                  <a:close/>
                </a:path>
              </a:pathLst>
            </a:custGeom>
            <a:grpFill/>
            <a:ln w="813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71D9875-AD72-7BCC-6790-B5FF330D4134}"/>
                </a:ext>
              </a:extLst>
            </p:cNvPr>
            <p:cNvSpPr/>
            <p:nvPr/>
          </p:nvSpPr>
          <p:spPr>
            <a:xfrm>
              <a:off x="5960763" y="3608187"/>
              <a:ext cx="135236" cy="164526"/>
            </a:xfrm>
            <a:custGeom>
              <a:avLst/>
              <a:gdLst>
                <a:gd name="connsiteX0" fmla="*/ 135237 w 135236"/>
                <a:gd name="connsiteY0" fmla="*/ 0 h 164526"/>
                <a:gd name="connsiteX1" fmla="*/ 0 w 135236"/>
                <a:gd name="connsiteY1" fmla="*/ 0 h 164526"/>
                <a:gd name="connsiteX2" fmla="*/ 0 w 135236"/>
                <a:gd name="connsiteY2" fmla="*/ 27693 h 164526"/>
                <a:gd name="connsiteX3" fmla="*/ 48066 w 135236"/>
                <a:gd name="connsiteY3" fmla="*/ 27693 h 164526"/>
                <a:gd name="connsiteX4" fmla="*/ 48066 w 135236"/>
                <a:gd name="connsiteY4" fmla="*/ 164527 h 164526"/>
                <a:gd name="connsiteX5" fmla="*/ 83097 w 135236"/>
                <a:gd name="connsiteY5" fmla="*/ 164527 h 164526"/>
                <a:gd name="connsiteX6" fmla="*/ 83097 w 135236"/>
                <a:gd name="connsiteY6" fmla="*/ 27693 h 164526"/>
                <a:gd name="connsiteX7" fmla="*/ 127090 w 135236"/>
                <a:gd name="connsiteY7"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36" h="164526">
                  <a:moveTo>
                    <a:pt x="135237" y="0"/>
                  </a:moveTo>
                  <a:lnTo>
                    <a:pt x="0" y="0"/>
                  </a:lnTo>
                  <a:lnTo>
                    <a:pt x="0" y="27693"/>
                  </a:lnTo>
                  <a:lnTo>
                    <a:pt x="48066" y="27693"/>
                  </a:lnTo>
                  <a:lnTo>
                    <a:pt x="48066" y="164527"/>
                  </a:lnTo>
                  <a:lnTo>
                    <a:pt x="83097" y="164527"/>
                  </a:lnTo>
                  <a:lnTo>
                    <a:pt x="83097" y="27693"/>
                  </a:lnTo>
                  <a:lnTo>
                    <a:pt x="127090" y="27693"/>
                  </a:lnTo>
                  <a:close/>
                </a:path>
              </a:pathLst>
            </a:custGeom>
            <a:grpFill/>
            <a:ln w="813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F6B6035-4844-2E9F-D1D0-0A5F8F5AFF9F}"/>
                </a:ext>
              </a:extLst>
            </p:cNvPr>
            <p:cNvSpPr/>
            <p:nvPr/>
          </p:nvSpPr>
          <p:spPr>
            <a:xfrm>
              <a:off x="6097629" y="3608187"/>
              <a:ext cx="149085" cy="164526"/>
            </a:xfrm>
            <a:custGeom>
              <a:avLst/>
              <a:gdLst>
                <a:gd name="connsiteX0" fmla="*/ 149086 w 149085"/>
                <a:gd name="connsiteY0" fmla="*/ 0 h 164526"/>
                <a:gd name="connsiteX1" fmla="*/ 113240 w 149085"/>
                <a:gd name="connsiteY1" fmla="*/ 0 h 164526"/>
                <a:gd name="connsiteX2" fmla="*/ 87985 w 149085"/>
                <a:gd name="connsiteY2" fmla="*/ 46426 h 164526"/>
                <a:gd name="connsiteX3" fmla="*/ 75765 w 149085"/>
                <a:gd name="connsiteY3" fmla="*/ 70046 h 164526"/>
                <a:gd name="connsiteX4" fmla="*/ 74950 w 149085"/>
                <a:gd name="connsiteY4" fmla="*/ 70046 h 164526"/>
                <a:gd name="connsiteX5" fmla="*/ 62730 w 149085"/>
                <a:gd name="connsiteY5" fmla="*/ 46426 h 164526"/>
                <a:gd name="connsiteX6" fmla="*/ 37475 w 149085"/>
                <a:gd name="connsiteY6" fmla="*/ 0 h 164526"/>
                <a:gd name="connsiteX7" fmla="*/ 0 w 149085"/>
                <a:gd name="connsiteY7" fmla="*/ 0 h 164526"/>
                <a:gd name="connsiteX8" fmla="*/ 57027 w 149085"/>
                <a:gd name="connsiteY8" fmla="*/ 99368 h 164526"/>
                <a:gd name="connsiteX9" fmla="*/ 57027 w 149085"/>
                <a:gd name="connsiteY9" fmla="*/ 164527 h 164526"/>
                <a:gd name="connsiteX10" fmla="*/ 91244 w 149085"/>
                <a:gd name="connsiteY10" fmla="*/ 164527 h 164526"/>
                <a:gd name="connsiteX11" fmla="*/ 91244 w 149085"/>
                <a:gd name="connsiteY11" fmla="*/ 99368 h 164526"/>
                <a:gd name="connsiteX12" fmla="*/ 149086 w 149085"/>
                <a:gd name="connsiteY12" fmla="*/ 0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085" h="164526">
                  <a:moveTo>
                    <a:pt x="149086" y="0"/>
                  </a:moveTo>
                  <a:lnTo>
                    <a:pt x="113240" y="0"/>
                  </a:lnTo>
                  <a:lnTo>
                    <a:pt x="87985" y="46426"/>
                  </a:lnTo>
                  <a:cubicBezTo>
                    <a:pt x="83912" y="53756"/>
                    <a:pt x="79838" y="61901"/>
                    <a:pt x="75765" y="70046"/>
                  </a:cubicBezTo>
                  <a:lnTo>
                    <a:pt x="74950" y="70046"/>
                  </a:lnTo>
                  <a:cubicBezTo>
                    <a:pt x="71692" y="62716"/>
                    <a:pt x="66803" y="52942"/>
                    <a:pt x="62730" y="46426"/>
                  </a:cubicBezTo>
                  <a:lnTo>
                    <a:pt x="37475" y="0"/>
                  </a:lnTo>
                  <a:lnTo>
                    <a:pt x="0" y="0"/>
                  </a:lnTo>
                  <a:lnTo>
                    <a:pt x="57027" y="99368"/>
                  </a:lnTo>
                  <a:lnTo>
                    <a:pt x="57027" y="164527"/>
                  </a:lnTo>
                  <a:lnTo>
                    <a:pt x="91244" y="164527"/>
                  </a:lnTo>
                  <a:lnTo>
                    <a:pt x="91244" y="99368"/>
                  </a:lnTo>
                  <a:lnTo>
                    <a:pt x="149086" y="0"/>
                  </a:lnTo>
                  <a:close/>
                </a:path>
              </a:pathLst>
            </a:custGeom>
            <a:grp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954360-5AE6-81D6-939B-3541FB56F178}"/>
                </a:ext>
              </a:extLst>
            </p:cNvPr>
            <p:cNvSpPr/>
            <p:nvPr/>
          </p:nvSpPr>
          <p:spPr>
            <a:xfrm>
              <a:off x="6313519" y="3606558"/>
              <a:ext cx="170267" cy="170228"/>
            </a:xfrm>
            <a:custGeom>
              <a:avLst/>
              <a:gdLst>
                <a:gd name="connsiteX0" fmla="*/ 170268 w 170267"/>
                <a:gd name="connsiteY0" fmla="*/ 83893 h 170228"/>
                <a:gd name="connsiteX1" fmla="*/ 149086 w 170267"/>
                <a:gd name="connsiteY1" fmla="*/ 25249 h 170228"/>
                <a:gd name="connsiteX2" fmla="*/ 84726 w 170267"/>
                <a:gd name="connsiteY2" fmla="*/ 0 h 170228"/>
                <a:gd name="connsiteX3" fmla="*/ 23626 w 170267"/>
                <a:gd name="connsiteY3" fmla="*/ 24435 h 170228"/>
                <a:gd name="connsiteX4" fmla="*/ 0 w 170267"/>
                <a:gd name="connsiteY4" fmla="*/ 86336 h 170228"/>
                <a:gd name="connsiteX5" fmla="*/ 26070 w 170267"/>
                <a:gd name="connsiteY5" fmla="*/ 149866 h 170228"/>
                <a:gd name="connsiteX6" fmla="*/ 84726 w 170267"/>
                <a:gd name="connsiteY6" fmla="*/ 170228 h 170228"/>
                <a:gd name="connsiteX7" fmla="*/ 146642 w 170267"/>
                <a:gd name="connsiteY7" fmla="*/ 145794 h 170228"/>
                <a:gd name="connsiteX8" fmla="*/ 170268 w 170267"/>
                <a:gd name="connsiteY8" fmla="*/ 83893 h 170228"/>
                <a:gd name="connsiteX9" fmla="*/ 134422 w 170267"/>
                <a:gd name="connsiteY9" fmla="*/ 84707 h 170228"/>
                <a:gd name="connsiteX10" fmla="*/ 85541 w 170267"/>
                <a:gd name="connsiteY10" fmla="*/ 141721 h 170228"/>
                <a:gd name="connsiteX11" fmla="*/ 35846 w 170267"/>
                <a:gd name="connsiteY11" fmla="*/ 84707 h 170228"/>
                <a:gd name="connsiteX12" fmla="*/ 85541 w 170267"/>
                <a:gd name="connsiteY12" fmla="*/ 27693 h 170228"/>
                <a:gd name="connsiteX13" fmla="*/ 134422 w 170267"/>
                <a:gd name="connsiteY13" fmla="*/ 84707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67" h="170228">
                  <a:moveTo>
                    <a:pt x="170268" y="83893"/>
                  </a:moveTo>
                  <a:cubicBezTo>
                    <a:pt x="170268" y="61087"/>
                    <a:pt x="162936" y="39910"/>
                    <a:pt x="149086" y="25249"/>
                  </a:cubicBezTo>
                  <a:cubicBezTo>
                    <a:pt x="134422" y="8959"/>
                    <a:pt x="111611" y="0"/>
                    <a:pt x="84726" y="0"/>
                  </a:cubicBezTo>
                  <a:cubicBezTo>
                    <a:pt x="59471" y="0"/>
                    <a:pt x="38290" y="8959"/>
                    <a:pt x="23626" y="24435"/>
                  </a:cubicBezTo>
                  <a:cubicBezTo>
                    <a:pt x="8147" y="39910"/>
                    <a:pt x="0" y="61901"/>
                    <a:pt x="0" y="86336"/>
                  </a:cubicBezTo>
                  <a:cubicBezTo>
                    <a:pt x="0" y="111585"/>
                    <a:pt x="8961" y="134391"/>
                    <a:pt x="26070" y="149866"/>
                  </a:cubicBezTo>
                  <a:cubicBezTo>
                    <a:pt x="40734" y="162898"/>
                    <a:pt x="61101" y="170228"/>
                    <a:pt x="84726" y="170228"/>
                  </a:cubicBezTo>
                  <a:cubicBezTo>
                    <a:pt x="110796" y="170228"/>
                    <a:pt x="131978" y="161269"/>
                    <a:pt x="146642" y="145794"/>
                  </a:cubicBezTo>
                  <a:cubicBezTo>
                    <a:pt x="162121" y="129504"/>
                    <a:pt x="170268" y="107513"/>
                    <a:pt x="170268" y="83893"/>
                  </a:cubicBezTo>
                  <a:moveTo>
                    <a:pt x="134422" y="84707"/>
                  </a:moveTo>
                  <a:cubicBezTo>
                    <a:pt x="134422" y="120545"/>
                    <a:pt x="114055" y="141721"/>
                    <a:pt x="85541" y="141721"/>
                  </a:cubicBezTo>
                  <a:cubicBezTo>
                    <a:pt x="57027" y="141721"/>
                    <a:pt x="35846" y="121359"/>
                    <a:pt x="35846" y="84707"/>
                  </a:cubicBezTo>
                  <a:cubicBezTo>
                    <a:pt x="35846" y="48869"/>
                    <a:pt x="57027" y="27693"/>
                    <a:pt x="85541" y="27693"/>
                  </a:cubicBezTo>
                  <a:cubicBezTo>
                    <a:pt x="114055" y="27693"/>
                    <a:pt x="134422" y="48869"/>
                    <a:pt x="134422" y="84707"/>
                  </a:cubicBezTo>
                </a:path>
              </a:pathLst>
            </a:custGeom>
            <a:grpFill/>
            <a:ln w="813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5825BF9-D9EA-A463-38F6-3B37D98C381F}"/>
                </a:ext>
              </a:extLst>
            </p:cNvPr>
            <p:cNvSpPr/>
            <p:nvPr/>
          </p:nvSpPr>
          <p:spPr>
            <a:xfrm>
              <a:off x="6515559" y="3608187"/>
              <a:ext cx="96131" cy="164526"/>
            </a:xfrm>
            <a:custGeom>
              <a:avLst/>
              <a:gdLst>
                <a:gd name="connsiteX0" fmla="*/ 96132 w 96131"/>
                <a:gd name="connsiteY0" fmla="*/ 0 h 164526"/>
                <a:gd name="connsiteX1" fmla="*/ 0 w 96131"/>
                <a:gd name="connsiteY1" fmla="*/ 0 h 164526"/>
                <a:gd name="connsiteX2" fmla="*/ 0 w 96131"/>
                <a:gd name="connsiteY2" fmla="*/ 164527 h 164526"/>
                <a:gd name="connsiteX3" fmla="*/ 34217 w 96131"/>
                <a:gd name="connsiteY3" fmla="*/ 164527 h 164526"/>
                <a:gd name="connsiteX4" fmla="*/ 34217 w 96131"/>
                <a:gd name="connsiteY4" fmla="*/ 95295 h 164526"/>
                <a:gd name="connsiteX5" fmla="*/ 87171 w 96131"/>
                <a:gd name="connsiteY5" fmla="*/ 95295 h 164526"/>
                <a:gd name="connsiteX6" fmla="*/ 86356 w 96131"/>
                <a:gd name="connsiteY6" fmla="*/ 66788 h 164526"/>
                <a:gd name="connsiteX7" fmla="*/ 34217 w 96131"/>
                <a:gd name="connsiteY7" fmla="*/ 66788 h 164526"/>
                <a:gd name="connsiteX8" fmla="*/ 34217 w 96131"/>
                <a:gd name="connsiteY8" fmla="*/ 27693 h 164526"/>
                <a:gd name="connsiteX9" fmla="*/ 87171 w 96131"/>
                <a:gd name="connsiteY9"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131" h="164526">
                  <a:moveTo>
                    <a:pt x="96132" y="0"/>
                  </a:moveTo>
                  <a:lnTo>
                    <a:pt x="0" y="0"/>
                  </a:lnTo>
                  <a:lnTo>
                    <a:pt x="0" y="164527"/>
                  </a:lnTo>
                  <a:lnTo>
                    <a:pt x="34217" y="164527"/>
                  </a:lnTo>
                  <a:lnTo>
                    <a:pt x="34217" y="95295"/>
                  </a:lnTo>
                  <a:lnTo>
                    <a:pt x="87171" y="95295"/>
                  </a:lnTo>
                  <a:lnTo>
                    <a:pt x="86356" y="66788"/>
                  </a:lnTo>
                  <a:lnTo>
                    <a:pt x="34217" y="66788"/>
                  </a:lnTo>
                  <a:lnTo>
                    <a:pt x="34217" y="27693"/>
                  </a:lnTo>
                  <a:lnTo>
                    <a:pt x="87171" y="27693"/>
                  </a:lnTo>
                  <a:close/>
                </a:path>
              </a:pathLst>
            </a:custGeom>
            <a:grp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6A59AF1-9B77-F7AA-39C1-43C15EB19B59}"/>
                </a:ext>
              </a:extLst>
            </p:cNvPr>
            <p:cNvSpPr/>
            <p:nvPr/>
          </p:nvSpPr>
          <p:spPr>
            <a:xfrm>
              <a:off x="6695603" y="3608187"/>
              <a:ext cx="91243" cy="164526"/>
            </a:xfrm>
            <a:custGeom>
              <a:avLst/>
              <a:gdLst>
                <a:gd name="connsiteX0" fmla="*/ 91244 w 91243"/>
                <a:gd name="connsiteY0" fmla="*/ 164527 h 164526"/>
                <a:gd name="connsiteX1" fmla="*/ 91244 w 91243"/>
                <a:gd name="connsiteY1" fmla="*/ 136020 h 164526"/>
                <a:gd name="connsiteX2" fmla="*/ 33402 w 91243"/>
                <a:gd name="connsiteY2" fmla="*/ 136020 h 164526"/>
                <a:gd name="connsiteX3" fmla="*/ 33402 w 91243"/>
                <a:gd name="connsiteY3" fmla="*/ 0 h 164526"/>
                <a:gd name="connsiteX4" fmla="*/ 0 w 91243"/>
                <a:gd name="connsiteY4" fmla="*/ 0 h 164526"/>
                <a:gd name="connsiteX5" fmla="*/ 0 w 91243"/>
                <a:gd name="connsiteY5"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243" h="164526">
                  <a:moveTo>
                    <a:pt x="91244" y="164527"/>
                  </a:moveTo>
                  <a:lnTo>
                    <a:pt x="91244" y="136020"/>
                  </a:lnTo>
                  <a:lnTo>
                    <a:pt x="33402" y="136020"/>
                  </a:lnTo>
                  <a:lnTo>
                    <a:pt x="33402" y="0"/>
                  </a:lnTo>
                  <a:lnTo>
                    <a:pt x="0" y="0"/>
                  </a:lnTo>
                  <a:lnTo>
                    <a:pt x="0" y="164527"/>
                  </a:lnTo>
                  <a:close/>
                </a:path>
              </a:pathLst>
            </a:custGeom>
            <a:grp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CB0E4E-0AFA-D58E-AAE2-9C4AF725B458}"/>
                </a:ext>
              </a:extLst>
            </p:cNvPr>
            <p:cNvSpPr/>
            <p:nvPr/>
          </p:nvSpPr>
          <p:spPr>
            <a:xfrm>
              <a:off x="6809657"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7170 w 95317"/>
                <a:gd name="connsiteY4" fmla="*/ 94481 h 164526"/>
                <a:gd name="connsiteX5" fmla="*/ 87170 w 95317"/>
                <a:gd name="connsiteY5" fmla="*/ 66788 h 164526"/>
                <a:gd name="connsiteX6" fmla="*/ 34216 w 95317"/>
                <a:gd name="connsiteY6" fmla="*/ 66788 h 164526"/>
                <a:gd name="connsiteX7" fmla="*/ 34216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7170" y="94481"/>
                  </a:lnTo>
                  <a:lnTo>
                    <a:pt x="87170" y="66788"/>
                  </a:lnTo>
                  <a:lnTo>
                    <a:pt x="34216" y="66788"/>
                  </a:lnTo>
                  <a:lnTo>
                    <a:pt x="34216" y="28507"/>
                  </a:lnTo>
                  <a:lnTo>
                    <a:pt x="86356" y="28507"/>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CDAC99E-EED5-FC8A-1319-A4D50B2576B9}"/>
                </a:ext>
              </a:extLst>
            </p:cNvPr>
            <p:cNvSpPr/>
            <p:nvPr/>
          </p:nvSpPr>
          <p:spPr>
            <a:xfrm>
              <a:off x="6935118" y="3608187"/>
              <a:ext cx="95317" cy="164526"/>
            </a:xfrm>
            <a:custGeom>
              <a:avLst/>
              <a:gdLst>
                <a:gd name="connsiteX0" fmla="*/ 94503 w 95317"/>
                <a:gd name="connsiteY0" fmla="*/ 164527 h 164526"/>
                <a:gd name="connsiteX1" fmla="*/ 94503 w 95317"/>
                <a:gd name="connsiteY1" fmla="*/ 136834 h 164526"/>
                <a:gd name="connsiteX2" fmla="*/ 34217 w 95317"/>
                <a:gd name="connsiteY2" fmla="*/ 136834 h 164526"/>
                <a:gd name="connsiteX3" fmla="*/ 34217 w 95317"/>
                <a:gd name="connsiteY3" fmla="*/ 94481 h 164526"/>
                <a:gd name="connsiteX4" fmla="*/ 86356 w 95317"/>
                <a:gd name="connsiteY4" fmla="*/ 94481 h 164526"/>
                <a:gd name="connsiteX5" fmla="*/ 86356 w 95317"/>
                <a:gd name="connsiteY5" fmla="*/ 66788 h 164526"/>
                <a:gd name="connsiteX6" fmla="*/ 34217 w 95317"/>
                <a:gd name="connsiteY6" fmla="*/ 66788 h 164526"/>
                <a:gd name="connsiteX7" fmla="*/ 34217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4503" y="164527"/>
                  </a:moveTo>
                  <a:lnTo>
                    <a:pt x="94503" y="136834"/>
                  </a:lnTo>
                  <a:lnTo>
                    <a:pt x="34217" y="136834"/>
                  </a:lnTo>
                  <a:lnTo>
                    <a:pt x="34217" y="94481"/>
                  </a:lnTo>
                  <a:lnTo>
                    <a:pt x="86356" y="94481"/>
                  </a:lnTo>
                  <a:lnTo>
                    <a:pt x="86356" y="66788"/>
                  </a:lnTo>
                  <a:lnTo>
                    <a:pt x="34217" y="66788"/>
                  </a:lnTo>
                  <a:lnTo>
                    <a:pt x="34217" y="28507"/>
                  </a:lnTo>
                  <a:lnTo>
                    <a:pt x="86356" y="28507"/>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7686AA1-160D-EF2A-2D57-67A8F117D602}"/>
                </a:ext>
              </a:extLst>
            </p:cNvPr>
            <p:cNvSpPr/>
            <p:nvPr/>
          </p:nvSpPr>
          <p:spPr>
            <a:xfrm>
              <a:off x="7059763" y="3609002"/>
              <a:ext cx="146642" cy="164526"/>
            </a:xfrm>
            <a:custGeom>
              <a:avLst/>
              <a:gdLst>
                <a:gd name="connsiteX0" fmla="*/ 146642 w 146642"/>
                <a:gd name="connsiteY0" fmla="*/ 80634 h 164526"/>
                <a:gd name="connsiteX1" fmla="*/ 54584 w 146642"/>
                <a:gd name="connsiteY1" fmla="*/ 0 h 164526"/>
                <a:gd name="connsiteX2" fmla="*/ 0 w 146642"/>
                <a:gd name="connsiteY2" fmla="*/ 0 h 164526"/>
                <a:gd name="connsiteX3" fmla="*/ 0 w 146642"/>
                <a:gd name="connsiteY3" fmla="*/ 164527 h 164526"/>
                <a:gd name="connsiteX4" fmla="*/ 51325 w 146642"/>
                <a:gd name="connsiteY4" fmla="*/ 164527 h 164526"/>
                <a:gd name="connsiteX5" fmla="*/ 146642 w 146642"/>
                <a:gd name="connsiteY5" fmla="*/ 80634 h 164526"/>
                <a:gd name="connsiteX6" fmla="*/ 109982 w 146642"/>
                <a:gd name="connsiteY6" fmla="*/ 81449 h 164526"/>
                <a:gd name="connsiteX7" fmla="*/ 52954 w 146642"/>
                <a:gd name="connsiteY7" fmla="*/ 136020 h 164526"/>
                <a:gd name="connsiteX8" fmla="*/ 34217 w 146642"/>
                <a:gd name="connsiteY8" fmla="*/ 136020 h 164526"/>
                <a:gd name="connsiteX9" fmla="*/ 34217 w 146642"/>
                <a:gd name="connsiteY9" fmla="*/ 28507 h 164526"/>
                <a:gd name="connsiteX10" fmla="*/ 52140 w 146642"/>
                <a:gd name="connsiteY10" fmla="*/ 28507 h 164526"/>
                <a:gd name="connsiteX11" fmla="*/ 109982 w 146642"/>
                <a:gd name="connsiteY11" fmla="*/ 81449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42" h="164526">
                  <a:moveTo>
                    <a:pt x="146642" y="80634"/>
                  </a:moveTo>
                  <a:cubicBezTo>
                    <a:pt x="146642" y="31765"/>
                    <a:pt x="113240" y="0"/>
                    <a:pt x="54584" y="0"/>
                  </a:cubicBezTo>
                  <a:lnTo>
                    <a:pt x="0" y="0"/>
                  </a:lnTo>
                  <a:lnTo>
                    <a:pt x="0" y="164527"/>
                  </a:lnTo>
                  <a:lnTo>
                    <a:pt x="51325" y="164527"/>
                  </a:lnTo>
                  <a:cubicBezTo>
                    <a:pt x="108352" y="163712"/>
                    <a:pt x="146642" y="131133"/>
                    <a:pt x="146642" y="80634"/>
                  </a:cubicBezTo>
                  <a:moveTo>
                    <a:pt x="109982" y="81449"/>
                  </a:moveTo>
                  <a:cubicBezTo>
                    <a:pt x="109982" y="109956"/>
                    <a:pt x="93688" y="136020"/>
                    <a:pt x="52954" y="136020"/>
                  </a:cubicBezTo>
                  <a:lnTo>
                    <a:pt x="34217" y="136020"/>
                  </a:lnTo>
                  <a:lnTo>
                    <a:pt x="34217" y="28507"/>
                  </a:lnTo>
                  <a:lnTo>
                    <a:pt x="52140" y="28507"/>
                  </a:lnTo>
                  <a:cubicBezTo>
                    <a:pt x="90429" y="27693"/>
                    <a:pt x="109982" y="48869"/>
                    <a:pt x="109982" y="81449"/>
                  </a:cubicBezTo>
                </a:path>
              </a:pathLst>
            </a:custGeom>
            <a:grp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73CD531-BE09-0D82-3060-95430A6AFBEE}"/>
                </a:ext>
              </a:extLst>
            </p:cNvPr>
            <p:cNvSpPr/>
            <p:nvPr/>
          </p:nvSpPr>
          <p:spPr>
            <a:xfrm>
              <a:off x="7218626" y="3607373"/>
              <a:ext cx="111610" cy="168599"/>
            </a:xfrm>
            <a:custGeom>
              <a:avLst/>
              <a:gdLst>
                <a:gd name="connsiteX0" fmla="*/ 111611 w 111610"/>
                <a:gd name="connsiteY0" fmla="*/ 118915 h 168599"/>
                <a:gd name="connsiteX1" fmla="*/ 40734 w 111610"/>
                <a:gd name="connsiteY1" fmla="*/ 41539 h 168599"/>
                <a:gd name="connsiteX2" fmla="*/ 62730 w 111610"/>
                <a:gd name="connsiteY2" fmla="*/ 26878 h 168599"/>
                <a:gd name="connsiteX3" fmla="*/ 101835 w 111610"/>
                <a:gd name="connsiteY3" fmla="*/ 39096 h 168599"/>
                <a:gd name="connsiteX4" fmla="*/ 102649 w 111610"/>
                <a:gd name="connsiteY4" fmla="*/ 9774 h 168599"/>
                <a:gd name="connsiteX5" fmla="*/ 61101 w 111610"/>
                <a:gd name="connsiteY5" fmla="*/ 0 h 168599"/>
                <a:gd name="connsiteX6" fmla="*/ 4888 w 111610"/>
                <a:gd name="connsiteY6" fmla="*/ 47241 h 168599"/>
                <a:gd name="connsiteX7" fmla="*/ 15479 w 111610"/>
                <a:gd name="connsiteY7" fmla="*/ 76562 h 168599"/>
                <a:gd name="connsiteX8" fmla="*/ 75765 w 111610"/>
                <a:gd name="connsiteY8" fmla="*/ 124617 h 168599"/>
                <a:gd name="connsiteX9" fmla="*/ 50510 w 111610"/>
                <a:gd name="connsiteY9" fmla="*/ 141721 h 168599"/>
                <a:gd name="connsiteX10" fmla="*/ 13035 w 111610"/>
                <a:gd name="connsiteY10" fmla="*/ 128689 h 168599"/>
                <a:gd name="connsiteX11" fmla="*/ 0 w 111610"/>
                <a:gd name="connsiteY11" fmla="*/ 153124 h 168599"/>
                <a:gd name="connsiteX12" fmla="*/ 52954 w 111610"/>
                <a:gd name="connsiteY12" fmla="*/ 168599 h 168599"/>
                <a:gd name="connsiteX13" fmla="*/ 111611 w 111610"/>
                <a:gd name="connsiteY13" fmla="*/ 118915 h 16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68599">
                  <a:moveTo>
                    <a:pt x="111611" y="118915"/>
                  </a:moveTo>
                  <a:cubicBezTo>
                    <a:pt x="111611" y="66788"/>
                    <a:pt x="40734" y="70046"/>
                    <a:pt x="40734" y="41539"/>
                  </a:cubicBezTo>
                  <a:cubicBezTo>
                    <a:pt x="40734" y="31765"/>
                    <a:pt x="50510" y="26878"/>
                    <a:pt x="62730" y="26878"/>
                  </a:cubicBezTo>
                  <a:cubicBezTo>
                    <a:pt x="76580" y="26878"/>
                    <a:pt x="87985" y="30951"/>
                    <a:pt x="101835" y="39096"/>
                  </a:cubicBezTo>
                  <a:lnTo>
                    <a:pt x="102649" y="9774"/>
                  </a:lnTo>
                  <a:cubicBezTo>
                    <a:pt x="92873" y="4072"/>
                    <a:pt x="79024" y="0"/>
                    <a:pt x="61101" y="0"/>
                  </a:cubicBezTo>
                  <a:cubicBezTo>
                    <a:pt x="25255" y="0"/>
                    <a:pt x="4888" y="21991"/>
                    <a:pt x="4888" y="47241"/>
                  </a:cubicBezTo>
                  <a:cubicBezTo>
                    <a:pt x="4888" y="60272"/>
                    <a:pt x="8962" y="69232"/>
                    <a:pt x="15479" y="76562"/>
                  </a:cubicBezTo>
                  <a:cubicBezTo>
                    <a:pt x="35846" y="99368"/>
                    <a:pt x="75765" y="102626"/>
                    <a:pt x="75765" y="124617"/>
                  </a:cubicBezTo>
                  <a:cubicBezTo>
                    <a:pt x="75765" y="136834"/>
                    <a:pt x="61916" y="141721"/>
                    <a:pt x="50510" y="141721"/>
                  </a:cubicBezTo>
                  <a:cubicBezTo>
                    <a:pt x="35846" y="141721"/>
                    <a:pt x="22811" y="136020"/>
                    <a:pt x="13035" y="128689"/>
                  </a:cubicBezTo>
                  <a:lnTo>
                    <a:pt x="0" y="153124"/>
                  </a:lnTo>
                  <a:cubicBezTo>
                    <a:pt x="12220" y="161269"/>
                    <a:pt x="28514" y="168599"/>
                    <a:pt x="52954" y="168599"/>
                  </a:cubicBezTo>
                  <a:cubicBezTo>
                    <a:pt x="84727" y="167785"/>
                    <a:pt x="111611" y="149052"/>
                    <a:pt x="111611" y="118915"/>
                  </a:cubicBezTo>
                </a:path>
              </a:pathLst>
            </a:custGeom>
            <a:grpFill/>
            <a:ln w="8132" cap="flat">
              <a:noFill/>
              <a:prstDash val="solid"/>
              <a:miter/>
            </a:ln>
          </p:spPr>
          <p:txBody>
            <a:bodyPr rtlCol="0" anchor="ctr"/>
            <a:lstStyle/>
            <a:p>
              <a:endParaRPr lang="en-US"/>
            </a:p>
          </p:txBody>
        </p:sp>
      </p:grpSp>
    </p:spTree>
    <p:extLst>
      <p:ext uri="{BB962C8B-B14F-4D97-AF65-F5344CB8AC3E}">
        <p14:creationId xmlns:p14="http://schemas.microsoft.com/office/powerpoint/2010/main" val="52300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A62C7-81F2-B068-36BA-5D8FFE6F6BB6}"/>
              </a:ext>
            </a:extLst>
          </p:cNvPr>
          <p:cNvSpPr>
            <a:spLocks noGrp="1"/>
          </p:cNvSpPr>
          <p:nvPr>
            <p:ph type="ctrTitle" hasCustomPrompt="1"/>
          </p:nvPr>
        </p:nvSpPr>
        <p:spPr>
          <a:xfrm>
            <a:off x="800783" y="1341119"/>
            <a:ext cx="6185806" cy="4023361"/>
          </a:xfrm>
        </p:spPr>
        <p:txBody>
          <a:bodyPr anchor="t" anchorCtr="0"/>
          <a:lstStyle>
            <a:lvl1pPr algn="l">
              <a:lnSpc>
                <a:spcPts val="9600"/>
              </a:lnSpc>
              <a:defRPr sz="9600">
                <a:solidFill>
                  <a:schemeClr val="tx1"/>
                </a:solidFill>
              </a:defRPr>
            </a:lvl1pPr>
          </a:lstStyle>
          <a:p>
            <a:r>
              <a:rPr lang="en-US"/>
              <a:t>Add title</a:t>
            </a:r>
            <a:br>
              <a:rPr lang="en-US"/>
            </a:br>
            <a:r>
              <a:rPr lang="en-US"/>
              <a:t>three</a:t>
            </a:r>
            <a:br>
              <a:rPr lang="en-US"/>
            </a:br>
            <a:r>
              <a:rPr lang="en-US"/>
              <a:t>lines</a:t>
            </a:r>
          </a:p>
        </p:txBody>
      </p:sp>
      <p:sp>
        <p:nvSpPr>
          <p:cNvPr id="3" name="Subtitle 2">
            <a:extLst>
              <a:ext uri="{FF2B5EF4-FFF2-40B4-BE49-F238E27FC236}">
                <a16:creationId xmlns:a16="http://schemas.microsoft.com/office/drawing/2014/main" id="{2898F104-2D72-69F2-5BB1-4B35524F469E}"/>
              </a:ext>
            </a:extLst>
          </p:cNvPr>
          <p:cNvSpPr>
            <a:spLocks noGrp="1"/>
          </p:cNvSpPr>
          <p:nvPr>
            <p:ph type="subTitle" idx="1"/>
          </p:nvPr>
        </p:nvSpPr>
        <p:spPr>
          <a:xfrm>
            <a:off x="800783" y="5364480"/>
            <a:ext cx="6185805" cy="1057773"/>
          </a:xfrm>
        </p:spPr>
        <p:txBody>
          <a:bodyPr/>
          <a:lstStyle>
            <a:lvl1pPr marL="0" indent="0" algn="l">
              <a:buNone/>
              <a:defRPr sz="20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F1D3BE-351D-6F20-EA8A-480976421A5D}"/>
              </a:ext>
            </a:extLst>
          </p:cNvPr>
          <p:cNvSpPr>
            <a:spLocks noGrp="1"/>
          </p:cNvSpPr>
          <p:nvPr>
            <p:ph type="dt" sz="half" idx="10"/>
          </p:nvPr>
        </p:nvSpPr>
        <p:spPr/>
        <p:txBody>
          <a:bodyPr/>
          <a:lstStyle>
            <a:lvl1pPr>
              <a:defRPr>
                <a:solidFill>
                  <a:schemeClr val="tx1"/>
                </a:solidFill>
              </a:defRPr>
            </a:lvl1pPr>
          </a:lstStyle>
          <a:p>
            <a:fld id="{5C6AA07F-C62B-D845-AA0A-7E6883DBEE2A}" type="datetimeFigureOut">
              <a:rPr lang="en-US" smtClean="0"/>
              <a:pPr/>
              <a:t>12/4/2023</a:t>
            </a:fld>
            <a:endParaRPr lang="en-US"/>
          </a:p>
        </p:txBody>
      </p:sp>
      <p:sp>
        <p:nvSpPr>
          <p:cNvPr id="5" name="Footer Placeholder 4">
            <a:extLst>
              <a:ext uri="{FF2B5EF4-FFF2-40B4-BE49-F238E27FC236}">
                <a16:creationId xmlns:a16="http://schemas.microsoft.com/office/drawing/2014/main" id="{C20D8EAF-E347-16FC-2EC5-4B61C84210D8}"/>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F4CF7B6-F362-B65B-FF5A-5A7AACF15F00}"/>
              </a:ext>
            </a:extLst>
          </p:cNvPr>
          <p:cNvSpPr>
            <a:spLocks noGrp="1"/>
          </p:cNvSpPr>
          <p:nvPr>
            <p:ph type="sldNum" sz="quarter" idx="12"/>
          </p:nvPr>
        </p:nvSpPr>
        <p:spPr/>
        <p:txBody>
          <a:bodyPr/>
          <a:lstStyle>
            <a:lvl1pPr>
              <a:defRPr>
                <a:solidFill>
                  <a:schemeClr val="tx1"/>
                </a:solidFill>
              </a:defRPr>
            </a:lvl1pPr>
          </a:lstStyle>
          <a:p>
            <a:fld id="{B4DB26A7-6801-4E45-A230-3FC8D35F5FBF}" type="slidenum">
              <a:rPr lang="en-US" smtClean="0"/>
              <a:pPr/>
              <a:t>‹#›</a:t>
            </a:fld>
            <a:endParaRPr lang="en-US"/>
          </a:p>
        </p:txBody>
      </p:sp>
      <p:sp>
        <p:nvSpPr>
          <p:cNvPr id="14" name="Freeform 13">
            <a:extLst>
              <a:ext uri="{FF2B5EF4-FFF2-40B4-BE49-F238E27FC236}">
                <a16:creationId xmlns:a16="http://schemas.microsoft.com/office/drawing/2014/main" id="{9B23AFD5-B1E8-F399-357D-DD6B8CB775A2}"/>
              </a:ext>
            </a:extLst>
          </p:cNvPr>
          <p:cNvSpPr>
            <a:spLocks noChangeAspect="1"/>
          </p:cNvSpPr>
          <p:nvPr/>
        </p:nvSpPr>
        <p:spPr>
          <a:xfrm>
            <a:off x="7115144" y="-1514474"/>
            <a:ext cx="7092233" cy="6984000"/>
          </a:xfrm>
          <a:custGeom>
            <a:avLst/>
            <a:gdLst>
              <a:gd name="connsiteX0" fmla="*/ 1437150 w 1727232"/>
              <a:gd name="connsiteY0" fmla="*/ 290883 h 1700873"/>
              <a:gd name="connsiteX1" fmla="*/ 867690 w 1727232"/>
              <a:gd name="connsiteY1" fmla="*/ 55495 h 1700873"/>
              <a:gd name="connsiteX2" fmla="*/ 295786 w 1727232"/>
              <a:gd name="connsiteY2" fmla="*/ 285181 h 1700873"/>
              <a:gd name="connsiteX3" fmla="*/ 56270 w 1727232"/>
              <a:gd name="connsiteY3" fmla="*/ 846365 h 1700873"/>
              <a:gd name="connsiteX4" fmla="*/ 290083 w 1727232"/>
              <a:gd name="connsiteY4" fmla="*/ 1409991 h 1700873"/>
              <a:gd name="connsiteX5" fmla="*/ 859543 w 1727232"/>
              <a:gd name="connsiteY5" fmla="*/ 1645378 h 1700873"/>
              <a:gd name="connsiteX6" fmla="*/ 1431447 w 1727232"/>
              <a:gd name="connsiteY6" fmla="*/ 1415693 h 1700873"/>
              <a:gd name="connsiteX7" fmla="*/ 1670962 w 1727232"/>
              <a:gd name="connsiteY7" fmla="*/ 854509 h 1700873"/>
              <a:gd name="connsiteX8" fmla="*/ 1437150 w 1727232"/>
              <a:gd name="connsiteY8" fmla="*/ 290883 h 1700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232" h="1700873">
                <a:moveTo>
                  <a:pt x="1437150" y="290883"/>
                </a:moveTo>
                <a:cubicBezTo>
                  <a:pt x="1320651" y="9070"/>
                  <a:pt x="1153642" y="-60162"/>
                  <a:pt x="867690" y="55495"/>
                </a:cubicBezTo>
                <a:cubicBezTo>
                  <a:pt x="582552" y="-62606"/>
                  <a:pt x="415543" y="4997"/>
                  <a:pt x="295786" y="285181"/>
                </a:cubicBezTo>
                <a:cubicBezTo>
                  <a:pt x="9834" y="400024"/>
                  <a:pt x="-60229" y="564551"/>
                  <a:pt x="56270" y="846365"/>
                </a:cubicBezTo>
                <a:cubicBezTo>
                  <a:pt x="-63487" y="1126549"/>
                  <a:pt x="4946" y="1291890"/>
                  <a:pt x="290083" y="1409991"/>
                </a:cubicBezTo>
                <a:cubicBezTo>
                  <a:pt x="406582" y="1691804"/>
                  <a:pt x="573591" y="1761036"/>
                  <a:pt x="859543" y="1645378"/>
                </a:cubicBezTo>
                <a:cubicBezTo>
                  <a:pt x="1144680" y="1763479"/>
                  <a:pt x="1311689" y="1695877"/>
                  <a:pt x="1431447" y="1415693"/>
                </a:cubicBezTo>
                <a:cubicBezTo>
                  <a:pt x="1717399" y="1300850"/>
                  <a:pt x="1787461" y="1136323"/>
                  <a:pt x="1670962" y="854509"/>
                </a:cubicBezTo>
                <a:cubicBezTo>
                  <a:pt x="1790720" y="574325"/>
                  <a:pt x="1722287" y="408984"/>
                  <a:pt x="1437150" y="290883"/>
                </a:cubicBezTo>
              </a:path>
            </a:pathLst>
          </a:custGeom>
          <a:solidFill>
            <a:srgbClr val="FF4E36"/>
          </a:solidFill>
          <a:ln w="8132" cap="flat">
            <a:noFill/>
            <a:prstDash val="solid"/>
            <a:miter/>
          </a:ln>
        </p:spPr>
        <p:txBody>
          <a:bodyPr rtlCol="0" anchor="ctr"/>
          <a:lstStyle/>
          <a:p>
            <a:endParaRPr lang="en-US"/>
          </a:p>
        </p:txBody>
      </p:sp>
      <p:grpSp>
        <p:nvGrpSpPr>
          <p:cNvPr id="7" name="Graphic 9">
            <a:extLst>
              <a:ext uri="{FF2B5EF4-FFF2-40B4-BE49-F238E27FC236}">
                <a16:creationId xmlns:a16="http://schemas.microsoft.com/office/drawing/2014/main" id="{60131718-2E37-704A-88DC-2393ACA9BAE5}"/>
              </a:ext>
            </a:extLst>
          </p:cNvPr>
          <p:cNvGrpSpPr/>
          <p:nvPr userDrawn="1"/>
        </p:nvGrpSpPr>
        <p:grpSpPr>
          <a:xfrm>
            <a:off x="9819879" y="427038"/>
            <a:ext cx="1941909" cy="554151"/>
            <a:chOff x="4869909" y="3074697"/>
            <a:chExt cx="2460327" cy="702089"/>
          </a:xfrm>
          <a:solidFill>
            <a:schemeClr val="bg1"/>
          </a:solidFill>
        </p:grpSpPr>
        <p:sp>
          <p:nvSpPr>
            <p:cNvPr id="8" name="Freeform 7">
              <a:extLst>
                <a:ext uri="{FF2B5EF4-FFF2-40B4-BE49-F238E27FC236}">
                  <a16:creationId xmlns:a16="http://schemas.microsoft.com/office/drawing/2014/main" id="{60450B1E-31C3-1BFE-8AFF-75D412F7B203}"/>
                </a:ext>
              </a:extLst>
            </p:cNvPr>
            <p:cNvSpPr/>
            <p:nvPr/>
          </p:nvSpPr>
          <p:spPr>
            <a:xfrm>
              <a:off x="6869944" y="3074697"/>
              <a:ext cx="452961" cy="448783"/>
            </a:xfrm>
            <a:custGeom>
              <a:avLst/>
              <a:gdLst>
                <a:gd name="connsiteX0" fmla="*/ 334018 w 452961"/>
                <a:gd name="connsiteY0" fmla="*/ 154753 h 448783"/>
                <a:gd name="connsiteX1" fmla="*/ 339721 w 452961"/>
                <a:gd name="connsiteY1" fmla="*/ 154753 h 448783"/>
                <a:gd name="connsiteX2" fmla="*/ 339721 w 452961"/>
                <a:gd name="connsiteY2" fmla="*/ 149051 h 448783"/>
                <a:gd name="connsiteX3" fmla="*/ 329945 w 452961"/>
                <a:gd name="connsiteY3" fmla="*/ 149051 h 448783"/>
                <a:gd name="connsiteX4" fmla="*/ 329945 w 452961"/>
                <a:gd name="connsiteY4" fmla="*/ 166156 h 448783"/>
                <a:gd name="connsiteX5" fmla="*/ 334018 w 452961"/>
                <a:gd name="connsiteY5" fmla="*/ 166156 h 448783"/>
                <a:gd name="connsiteX6" fmla="*/ 334018 w 452961"/>
                <a:gd name="connsiteY6" fmla="*/ 154753 h 448783"/>
                <a:gd name="connsiteX7" fmla="*/ 316095 w 452961"/>
                <a:gd name="connsiteY7" fmla="*/ 154753 h 448783"/>
                <a:gd name="connsiteX8" fmla="*/ 321798 w 452961"/>
                <a:gd name="connsiteY8" fmla="*/ 154753 h 448783"/>
                <a:gd name="connsiteX9" fmla="*/ 321798 w 452961"/>
                <a:gd name="connsiteY9" fmla="*/ 149051 h 448783"/>
                <a:gd name="connsiteX10" fmla="*/ 312022 w 452961"/>
                <a:gd name="connsiteY10" fmla="*/ 149051 h 448783"/>
                <a:gd name="connsiteX11" fmla="*/ 312022 w 452961"/>
                <a:gd name="connsiteY11" fmla="*/ 166156 h 448783"/>
                <a:gd name="connsiteX12" fmla="*/ 316095 w 452961"/>
                <a:gd name="connsiteY12" fmla="*/ 166156 h 448783"/>
                <a:gd name="connsiteX13" fmla="*/ 316095 w 452961"/>
                <a:gd name="connsiteY13" fmla="*/ 154753 h 448783"/>
                <a:gd name="connsiteX14" fmla="*/ 0 w 452961"/>
                <a:gd name="connsiteY14" fmla="*/ 0 h 448783"/>
                <a:gd name="connsiteX15" fmla="*/ 0 w 452961"/>
                <a:gd name="connsiteY15" fmla="*/ 448784 h 448783"/>
                <a:gd name="connsiteX16" fmla="*/ 235442 w 452961"/>
                <a:gd name="connsiteY16" fmla="*/ 448784 h 448783"/>
                <a:gd name="connsiteX17" fmla="*/ 235442 w 452961"/>
                <a:gd name="connsiteY17" fmla="*/ 313578 h 448783"/>
                <a:gd name="connsiteX18" fmla="*/ 275361 w 452961"/>
                <a:gd name="connsiteY18" fmla="*/ 313578 h 448783"/>
                <a:gd name="connsiteX19" fmla="*/ 275361 w 452961"/>
                <a:gd name="connsiteY19" fmla="*/ 448784 h 448783"/>
                <a:gd name="connsiteX20" fmla="*/ 281064 w 452961"/>
                <a:gd name="connsiteY20" fmla="*/ 448784 h 448783"/>
                <a:gd name="connsiteX21" fmla="*/ 281064 w 452961"/>
                <a:gd name="connsiteY21" fmla="*/ 301361 h 448783"/>
                <a:gd name="connsiteX22" fmla="*/ 354385 w 452961"/>
                <a:gd name="connsiteY22" fmla="*/ 301361 h 448783"/>
                <a:gd name="connsiteX23" fmla="*/ 354385 w 452961"/>
                <a:gd name="connsiteY23" fmla="*/ 448784 h 448783"/>
                <a:gd name="connsiteX24" fmla="*/ 359273 w 452961"/>
                <a:gd name="connsiteY24" fmla="*/ 448784 h 448783"/>
                <a:gd name="connsiteX25" fmla="*/ 359273 w 452961"/>
                <a:gd name="connsiteY25" fmla="*/ 313578 h 448783"/>
                <a:gd name="connsiteX26" fmla="*/ 399192 w 452961"/>
                <a:gd name="connsiteY26" fmla="*/ 313578 h 448783"/>
                <a:gd name="connsiteX27" fmla="*/ 399192 w 452961"/>
                <a:gd name="connsiteY27" fmla="*/ 448784 h 448783"/>
                <a:gd name="connsiteX28" fmla="*/ 452961 w 452961"/>
                <a:gd name="connsiteY28" fmla="*/ 448784 h 448783"/>
                <a:gd name="connsiteX29" fmla="*/ 452961 w 452961"/>
                <a:gd name="connsiteY29" fmla="*/ 0 h 448783"/>
                <a:gd name="connsiteX30" fmla="*/ 0 w 452961"/>
                <a:gd name="connsiteY30" fmla="*/ 0 h 448783"/>
                <a:gd name="connsiteX31" fmla="*/ 316910 w 452961"/>
                <a:gd name="connsiteY31" fmla="*/ 75747 h 448783"/>
                <a:gd name="connsiteX32" fmla="*/ 356829 w 452961"/>
                <a:gd name="connsiteY32" fmla="*/ 100182 h 448783"/>
                <a:gd name="connsiteX33" fmla="*/ 276991 w 452961"/>
                <a:gd name="connsiteY33" fmla="*/ 100182 h 448783"/>
                <a:gd name="connsiteX34" fmla="*/ 316910 w 452961"/>
                <a:gd name="connsiteY34" fmla="*/ 75747 h 448783"/>
                <a:gd name="connsiteX35" fmla="*/ 276991 w 452961"/>
                <a:gd name="connsiteY35" fmla="*/ 104255 h 448783"/>
                <a:gd name="connsiteX36" fmla="*/ 357644 w 452961"/>
                <a:gd name="connsiteY36" fmla="*/ 104255 h 448783"/>
                <a:gd name="connsiteX37" fmla="*/ 361717 w 452961"/>
                <a:gd name="connsiteY37" fmla="*/ 133576 h 448783"/>
                <a:gd name="connsiteX38" fmla="*/ 272917 w 452961"/>
                <a:gd name="connsiteY38" fmla="*/ 133576 h 448783"/>
                <a:gd name="connsiteX39" fmla="*/ 276991 w 452961"/>
                <a:gd name="connsiteY39" fmla="*/ 104255 h 448783"/>
                <a:gd name="connsiteX40" fmla="*/ 390231 w 452961"/>
                <a:gd name="connsiteY40" fmla="*/ 308691 h 448783"/>
                <a:gd name="connsiteX41" fmla="*/ 358458 w 452961"/>
                <a:gd name="connsiteY41" fmla="*/ 308691 h 448783"/>
                <a:gd name="connsiteX42" fmla="*/ 358458 w 452961"/>
                <a:gd name="connsiteY42" fmla="*/ 295660 h 448783"/>
                <a:gd name="connsiteX43" fmla="*/ 274547 w 452961"/>
                <a:gd name="connsiteY43" fmla="*/ 295660 h 448783"/>
                <a:gd name="connsiteX44" fmla="*/ 274547 w 452961"/>
                <a:gd name="connsiteY44" fmla="*/ 308691 h 448783"/>
                <a:gd name="connsiteX45" fmla="*/ 242774 w 452961"/>
                <a:gd name="connsiteY45" fmla="*/ 308691 h 448783"/>
                <a:gd name="connsiteX46" fmla="*/ 242774 w 452961"/>
                <a:gd name="connsiteY46" fmla="*/ 280184 h 448783"/>
                <a:gd name="connsiteX47" fmla="*/ 248477 w 452961"/>
                <a:gd name="connsiteY47" fmla="*/ 280184 h 448783"/>
                <a:gd name="connsiteX48" fmla="*/ 248477 w 452961"/>
                <a:gd name="connsiteY48" fmla="*/ 187333 h 448783"/>
                <a:gd name="connsiteX49" fmla="*/ 257438 w 452961"/>
                <a:gd name="connsiteY49" fmla="*/ 187333 h 448783"/>
                <a:gd name="connsiteX50" fmla="*/ 257438 w 452961"/>
                <a:gd name="connsiteY50" fmla="*/ 139278 h 448783"/>
                <a:gd name="connsiteX51" fmla="*/ 374752 w 452961"/>
                <a:gd name="connsiteY51" fmla="*/ 139278 h 448783"/>
                <a:gd name="connsiteX52" fmla="*/ 374752 w 452961"/>
                <a:gd name="connsiteY52" fmla="*/ 187333 h 448783"/>
                <a:gd name="connsiteX53" fmla="*/ 383713 w 452961"/>
                <a:gd name="connsiteY53" fmla="*/ 187333 h 448783"/>
                <a:gd name="connsiteX54" fmla="*/ 383713 w 452961"/>
                <a:gd name="connsiteY54" fmla="*/ 280184 h 448783"/>
                <a:gd name="connsiteX55" fmla="*/ 389416 w 452961"/>
                <a:gd name="connsiteY55" fmla="*/ 280184 h 448783"/>
                <a:gd name="connsiteX56" fmla="*/ 389416 w 452961"/>
                <a:gd name="connsiteY56" fmla="*/ 308691 h 448783"/>
                <a:gd name="connsiteX57" fmla="*/ 336462 w 452961"/>
                <a:gd name="connsiteY57" fmla="*/ 280184 h 448783"/>
                <a:gd name="connsiteX58" fmla="*/ 342979 w 452961"/>
                <a:gd name="connsiteY58" fmla="*/ 280184 h 448783"/>
                <a:gd name="connsiteX59" fmla="*/ 342979 w 452961"/>
                <a:gd name="connsiteY59" fmla="*/ 218283 h 448783"/>
                <a:gd name="connsiteX60" fmla="*/ 357644 w 452961"/>
                <a:gd name="connsiteY60" fmla="*/ 218283 h 448783"/>
                <a:gd name="connsiteX61" fmla="*/ 357644 w 452961"/>
                <a:gd name="connsiteY61" fmla="*/ 207695 h 448783"/>
                <a:gd name="connsiteX62" fmla="*/ 335647 w 452961"/>
                <a:gd name="connsiteY62" fmla="*/ 207695 h 448783"/>
                <a:gd name="connsiteX63" fmla="*/ 336462 w 452961"/>
                <a:gd name="connsiteY63" fmla="*/ 280184 h 448783"/>
                <a:gd name="connsiteX64" fmla="*/ 268844 w 452961"/>
                <a:gd name="connsiteY64" fmla="*/ 197107 h 448783"/>
                <a:gd name="connsiteX65" fmla="*/ 364976 w 452961"/>
                <a:gd name="connsiteY65" fmla="*/ 197107 h 448783"/>
                <a:gd name="connsiteX66" fmla="*/ 369864 w 452961"/>
                <a:gd name="connsiteY66" fmla="*/ 190590 h 448783"/>
                <a:gd name="connsiteX67" fmla="*/ 264770 w 452961"/>
                <a:gd name="connsiteY67" fmla="*/ 190590 h 448783"/>
                <a:gd name="connsiteX68" fmla="*/ 268844 w 452961"/>
                <a:gd name="connsiteY68" fmla="*/ 197107 h 448783"/>
                <a:gd name="connsiteX69" fmla="*/ 306319 w 452961"/>
                <a:gd name="connsiteY69" fmla="*/ 280184 h 448783"/>
                <a:gd name="connsiteX70" fmla="*/ 312836 w 452961"/>
                <a:gd name="connsiteY70" fmla="*/ 280184 h 448783"/>
                <a:gd name="connsiteX71" fmla="*/ 312836 w 452961"/>
                <a:gd name="connsiteY71" fmla="*/ 218283 h 448783"/>
                <a:gd name="connsiteX72" fmla="*/ 327501 w 452961"/>
                <a:gd name="connsiteY72" fmla="*/ 218283 h 448783"/>
                <a:gd name="connsiteX73" fmla="*/ 327501 w 452961"/>
                <a:gd name="connsiteY73" fmla="*/ 207695 h 448783"/>
                <a:gd name="connsiteX74" fmla="*/ 306319 w 452961"/>
                <a:gd name="connsiteY74" fmla="*/ 207695 h 448783"/>
                <a:gd name="connsiteX75" fmla="*/ 306319 w 452961"/>
                <a:gd name="connsiteY75" fmla="*/ 280184 h 448783"/>
                <a:gd name="connsiteX76" fmla="*/ 298172 w 452961"/>
                <a:gd name="connsiteY76" fmla="*/ 154753 h 448783"/>
                <a:gd name="connsiteX77" fmla="*/ 303875 w 452961"/>
                <a:gd name="connsiteY77" fmla="*/ 154753 h 448783"/>
                <a:gd name="connsiteX78" fmla="*/ 303875 w 452961"/>
                <a:gd name="connsiteY78" fmla="*/ 149051 h 448783"/>
                <a:gd name="connsiteX79" fmla="*/ 294099 w 452961"/>
                <a:gd name="connsiteY79" fmla="*/ 149051 h 448783"/>
                <a:gd name="connsiteX80" fmla="*/ 294099 w 452961"/>
                <a:gd name="connsiteY80" fmla="*/ 166156 h 448783"/>
                <a:gd name="connsiteX81" fmla="*/ 298172 w 452961"/>
                <a:gd name="connsiteY81" fmla="*/ 166156 h 448783"/>
                <a:gd name="connsiteX82" fmla="*/ 298172 w 452961"/>
                <a:gd name="connsiteY82" fmla="*/ 154753 h 448783"/>
                <a:gd name="connsiteX83" fmla="*/ 276176 w 452961"/>
                <a:gd name="connsiteY83" fmla="*/ 280184 h 448783"/>
                <a:gd name="connsiteX84" fmla="*/ 282693 w 452961"/>
                <a:gd name="connsiteY84" fmla="*/ 280184 h 448783"/>
                <a:gd name="connsiteX85" fmla="*/ 282693 w 452961"/>
                <a:gd name="connsiteY85" fmla="*/ 218283 h 448783"/>
                <a:gd name="connsiteX86" fmla="*/ 297357 w 452961"/>
                <a:gd name="connsiteY86" fmla="*/ 218283 h 448783"/>
                <a:gd name="connsiteX87" fmla="*/ 297357 w 452961"/>
                <a:gd name="connsiteY87" fmla="*/ 207695 h 448783"/>
                <a:gd name="connsiteX88" fmla="*/ 276176 w 452961"/>
                <a:gd name="connsiteY88" fmla="*/ 207695 h 448783"/>
                <a:gd name="connsiteX89" fmla="*/ 276176 w 452961"/>
                <a:gd name="connsiteY89" fmla="*/ 280184 h 448783"/>
                <a:gd name="connsiteX90" fmla="*/ 317724 w 452961"/>
                <a:gd name="connsiteY90" fmla="*/ 320094 h 448783"/>
                <a:gd name="connsiteX91" fmla="*/ 297357 w 452961"/>
                <a:gd name="connsiteY91" fmla="*/ 340456 h 448783"/>
                <a:gd name="connsiteX92" fmla="*/ 317724 w 452961"/>
                <a:gd name="connsiteY92" fmla="*/ 360819 h 448783"/>
                <a:gd name="connsiteX93" fmla="*/ 338091 w 452961"/>
                <a:gd name="connsiteY93" fmla="*/ 340456 h 448783"/>
                <a:gd name="connsiteX94" fmla="*/ 317724 w 452961"/>
                <a:gd name="connsiteY94" fmla="*/ 320094 h 448783"/>
                <a:gd name="connsiteX95" fmla="*/ 317724 w 452961"/>
                <a:gd name="connsiteY95" fmla="*/ 355932 h 448783"/>
                <a:gd name="connsiteX96" fmla="*/ 301431 w 452961"/>
                <a:gd name="connsiteY96" fmla="*/ 339642 h 448783"/>
                <a:gd name="connsiteX97" fmla="*/ 317724 w 452961"/>
                <a:gd name="connsiteY97" fmla="*/ 323352 h 448783"/>
                <a:gd name="connsiteX98" fmla="*/ 333203 w 452961"/>
                <a:gd name="connsiteY98" fmla="*/ 339642 h 448783"/>
                <a:gd name="connsiteX99" fmla="*/ 317724 w 452961"/>
                <a:gd name="connsiteY99" fmla="*/ 355932 h 44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52961" h="448783">
                  <a:moveTo>
                    <a:pt x="334018" y="154753"/>
                  </a:moveTo>
                  <a:lnTo>
                    <a:pt x="339721" y="154753"/>
                  </a:lnTo>
                  <a:lnTo>
                    <a:pt x="339721" y="149051"/>
                  </a:lnTo>
                  <a:lnTo>
                    <a:pt x="329945" y="149051"/>
                  </a:lnTo>
                  <a:lnTo>
                    <a:pt x="329945" y="166156"/>
                  </a:lnTo>
                  <a:lnTo>
                    <a:pt x="334018" y="166156"/>
                  </a:lnTo>
                  <a:lnTo>
                    <a:pt x="334018" y="154753"/>
                  </a:lnTo>
                  <a:close/>
                  <a:moveTo>
                    <a:pt x="316095" y="154753"/>
                  </a:moveTo>
                  <a:lnTo>
                    <a:pt x="321798" y="154753"/>
                  </a:lnTo>
                  <a:lnTo>
                    <a:pt x="321798" y="149051"/>
                  </a:lnTo>
                  <a:lnTo>
                    <a:pt x="312022" y="149051"/>
                  </a:lnTo>
                  <a:lnTo>
                    <a:pt x="312022" y="166156"/>
                  </a:lnTo>
                  <a:lnTo>
                    <a:pt x="316095" y="166156"/>
                  </a:lnTo>
                  <a:lnTo>
                    <a:pt x="316095" y="154753"/>
                  </a:lnTo>
                  <a:close/>
                  <a:moveTo>
                    <a:pt x="0" y="0"/>
                  </a:moveTo>
                  <a:lnTo>
                    <a:pt x="0" y="448784"/>
                  </a:lnTo>
                  <a:lnTo>
                    <a:pt x="235442" y="448784"/>
                  </a:lnTo>
                  <a:lnTo>
                    <a:pt x="235442" y="313578"/>
                  </a:lnTo>
                  <a:lnTo>
                    <a:pt x="275361" y="313578"/>
                  </a:lnTo>
                  <a:lnTo>
                    <a:pt x="275361" y="448784"/>
                  </a:lnTo>
                  <a:lnTo>
                    <a:pt x="281064" y="448784"/>
                  </a:lnTo>
                  <a:lnTo>
                    <a:pt x="281064" y="301361"/>
                  </a:lnTo>
                  <a:lnTo>
                    <a:pt x="354385" y="301361"/>
                  </a:lnTo>
                  <a:lnTo>
                    <a:pt x="354385" y="448784"/>
                  </a:lnTo>
                  <a:lnTo>
                    <a:pt x="359273" y="448784"/>
                  </a:lnTo>
                  <a:lnTo>
                    <a:pt x="359273" y="313578"/>
                  </a:lnTo>
                  <a:lnTo>
                    <a:pt x="399192" y="313578"/>
                  </a:lnTo>
                  <a:lnTo>
                    <a:pt x="399192" y="448784"/>
                  </a:lnTo>
                  <a:lnTo>
                    <a:pt x="452961" y="448784"/>
                  </a:lnTo>
                  <a:lnTo>
                    <a:pt x="452961" y="0"/>
                  </a:lnTo>
                  <a:lnTo>
                    <a:pt x="0" y="0"/>
                  </a:lnTo>
                  <a:close/>
                  <a:moveTo>
                    <a:pt x="316910" y="75747"/>
                  </a:moveTo>
                  <a:lnTo>
                    <a:pt x="356829" y="100182"/>
                  </a:lnTo>
                  <a:lnTo>
                    <a:pt x="276991" y="100182"/>
                  </a:lnTo>
                  <a:lnTo>
                    <a:pt x="316910" y="75747"/>
                  </a:lnTo>
                  <a:close/>
                  <a:moveTo>
                    <a:pt x="276991" y="104255"/>
                  </a:moveTo>
                  <a:lnTo>
                    <a:pt x="357644" y="104255"/>
                  </a:lnTo>
                  <a:lnTo>
                    <a:pt x="361717" y="133576"/>
                  </a:lnTo>
                  <a:lnTo>
                    <a:pt x="272917" y="133576"/>
                  </a:lnTo>
                  <a:lnTo>
                    <a:pt x="276991" y="104255"/>
                  </a:lnTo>
                  <a:close/>
                  <a:moveTo>
                    <a:pt x="390231" y="308691"/>
                  </a:moveTo>
                  <a:lnTo>
                    <a:pt x="358458" y="308691"/>
                  </a:lnTo>
                  <a:lnTo>
                    <a:pt x="358458" y="295660"/>
                  </a:lnTo>
                  <a:lnTo>
                    <a:pt x="274547" y="295660"/>
                  </a:lnTo>
                  <a:lnTo>
                    <a:pt x="274547" y="308691"/>
                  </a:lnTo>
                  <a:lnTo>
                    <a:pt x="242774" y="308691"/>
                  </a:lnTo>
                  <a:lnTo>
                    <a:pt x="242774" y="280184"/>
                  </a:lnTo>
                  <a:lnTo>
                    <a:pt x="248477" y="280184"/>
                  </a:lnTo>
                  <a:lnTo>
                    <a:pt x="248477" y="187333"/>
                  </a:lnTo>
                  <a:lnTo>
                    <a:pt x="257438" y="187333"/>
                  </a:lnTo>
                  <a:lnTo>
                    <a:pt x="257438" y="139278"/>
                  </a:lnTo>
                  <a:lnTo>
                    <a:pt x="374752" y="139278"/>
                  </a:lnTo>
                  <a:lnTo>
                    <a:pt x="374752" y="187333"/>
                  </a:lnTo>
                  <a:lnTo>
                    <a:pt x="383713" y="187333"/>
                  </a:lnTo>
                  <a:lnTo>
                    <a:pt x="383713" y="280184"/>
                  </a:lnTo>
                  <a:lnTo>
                    <a:pt x="389416" y="280184"/>
                  </a:lnTo>
                  <a:lnTo>
                    <a:pt x="389416" y="308691"/>
                  </a:lnTo>
                  <a:close/>
                  <a:moveTo>
                    <a:pt x="336462" y="280184"/>
                  </a:moveTo>
                  <a:lnTo>
                    <a:pt x="342979" y="280184"/>
                  </a:lnTo>
                  <a:lnTo>
                    <a:pt x="342979" y="218283"/>
                  </a:lnTo>
                  <a:lnTo>
                    <a:pt x="357644" y="218283"/>
                  </a:lnTo>
                  <a:lnTo>
                    <a:pt x="357644" y="207695"/>
                  </a:lnTo>
                  <a:lnTo>
                    <a:pt x="335647" y="207695"/>
                  </a:lnTo>
                  <a:lnTo>
                    <a:pt x="336462" y="280184"/>
                  </a:lnTo>
                  <a:close/>
                  <a:moveTo>
                    <a:pt x="268844" y="197107"/>
                  </a:moveTo>
                  <a:lnTo>
                    <a:pt x="364976" y="197107"/>
                  </a:lnTo>
                  <a:lnTo>
                    <a:pt x="369864" y="190590"/>
                  </a:lnTo>
                  <a:lnTo>
                    <a:pt x="264770" y="190590"/>
                  </a:lnTo>
                  <a:lnTo>
                    <a:pt x="268844" y="197107"/>
                  </a:lnTo>
                  <a:close/>
                  <a:moveTo>
                    <a:pt x="306319" y="280184"/>
                  </a:moveTo>
                  <a:lnTo>
                    <a:pt x="312836" y="280184"/>
                  </a:lnTo>
                  <a:lnTo>
                    <a:pt x="312836" y="218283"/>
                  </a:lnTo>
                  <a:lnTo>
                    <a:pt x="327501" y="218283"/>
                  </a:lnTo>
                  <a:lnTo>
                    <a:pt x="327501" y="207695"/>
                  </a:lnTo>
                  <a:lnTo>
                    <a:pt x="306319" y="207695"/>
                  </a:lnTo>
                  <a:lnTo>
                    <a:pt x="306319" y="280184"/>
                  </a:lnTo>
                  <a:close/>
                  <a:moveTo>
                    <a:pt x="298172" y="154753"/>
                  </a:moveTo>
                  <a:lnTo>
                    <a:pt x="303875" y="154753"/>
                  </a:lnTo>
                  <a:lnTo>
                    <a:pt x="303875" y="149051"/>
                  </a:lnTo>
                  <a:lnTo>
                    <a:pt x="294099" y="149051"/>
                  </a:lnTo>
                  <a:lnTo>
                    <a:pt x="294099" y="166156"/>
                  </a:lnTo>
                  <a:lnTo>
                    <a:pt x="298172" y="166156"/>
                  </a:lnTo>
                  <a:lnTo>
                    <a:pt x="298172" y="154753"/>
                  </a:lnTo>
                  <a:close/>
                  <a:moveTo>
                    <a:pt x="276176" y="280184"/>
                  </a:moveTo>
                  <a:lnTo>
                    <a:pt x="282693" y="280184"/>
                  </a:lnTo>
                  <a:lnTo>
                    <a:pt x="282693" y="218283"/>
                  </a:lnTo>
                  <a:lnTo>
                    <a:pt x="297357" y="218283"/>
                  </a:lnTo>
                  <a:lnTo>
                    <a:pt x="297357" y="207695"/>
                  </a:lnTo>
                  <a:lnTo>
                    <a:pt x="276176" y="207695"/>
                  </a:lnTo>
                  <a:lnTo>
                    <a:pt x="276176" y="280184"/>
                  </a:lnTo>
                  <a:close/>
                  <a:moveTo>
                    <a:pt x="317724" y="320094"/>
                  </a:moveTo>
                  <a:cubicBezTo>
                    <a:pt x="306319" y="320094"/>
                    <a:pt x="297357" y="329054"/>
                    <a:pt x="297357" y="340456"/>
                  </a:cubicBezTo>
                  <a:cubicBezTo>
                    <a:pt x="297357" y="351859"/>
                    <a:pt x="306319" y="360819"/>
                    <a:pt x="317724" y="360819"/>
                  </a:cubicBezTo>
                  <a:cubicBezTo>
                    <a:pt x="329130" y="360819"/>
                    <a:pt x="338091" y="351859"/>
                    <a:pt x="338091" y="340456"/>
                  </a:cubicBezTo>
                  <a:cubicBezTo>
                    <a:pt x="338091" y="329054"/>
                    <a:pt x="328315" y="320094"/>
                    <a:pt x="317724" y="320094"/>
                  </a:cubicBezTo>
                  <a:moveTo>
                    <a:pt x="317724" y="355932"/>
                  </a:moveTo>
                  <a:cubicBezTo>
                    <a:pt x="308763" y="355932"/>
                    <a:pt x="301431" y="348601"/>
                    <a:pt x="301431" y="339642"/>
                  </a:cubicBezTo>
                  <a:cubicBezTo>
                    <a:pt x="301431" y="330683"/>
                    <a:pt x="308763" y="323352"/>
                    <a:pt x="317724" y="323352"/>
                  </a:cubicBezTo>
                  <a:cubicBezTo>
                    <a:pt x="326686" y="323352"/>
                    <a:pt x="333203" y="330683"/>
                    <a:pt x="333203" y="339642"/>
                  </a:cubicBezTo>
                  <a:cubicBezTo>
                    <a:pt x="333203" y="349416"/>
                    <a:pt x="325871" y="355932"/>
                    <a:pt x="317724" y="355932"/>
                  </a:cubicBezTo>
                </a:path>
              </a:pathLst>
            </a:custGeom>
            <a:grp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CF73455-686F-549A-2F96-299A55646BD2}"/>
                </a:ext>
              </a:extLst>
            </p:cNvPr>
            <p:cNvSpPr/>
            <p:nvPr/>
          </p:nvSpPr>
          <p:spPr>
            <a:xfrm>
              <a:off x="4869909" y="3608187"/>
              <a:ext cx="142568" cy="167784"/>
            </a:xfrm>
            <a:custGeom>
              <a:avLst/>
              <a:gdLst>
                <a:gd name="connsiteX0" fmla="*/ 142569 w 142568"/>
                <a:gd name="connsiteY0" fmla="*/ 100182 h 167784"/>
                <a:gd name="connsiteX1" fmla="*/ 142569 w 142568"/>
                <a:gd name="connsiteY1" fmla="*/ 0 h 167784"/>
                <a:gd name="connsiteX2" fmla="*/ 108352 w 142568"/>
                <a:gd name="connsiteY2" fmla="*/ 0 h 167784"/>
                <a:gd name="connsiteX3" fmla="*/ 108352 w 142568"/>
                <a:gd name="connsiteY3" fmla="*/ 102626 h 167784"/>
                <a:gd name="connsiteX4" fmla="*/ 100205 w 142568"/>
                <a:gd name="connsiteY4" fmla="*/ 127875 h 167784"/>
                <a:gd name="connsiteX5" fmla="*/ 71692 w 142568"/>
                <a:gd name="connsiteY5" fmla="*/ 138463 h 167784"/>
                <a:gd name="connsiteX6" fmla="*/ 43993 w 142568"/>
                <a:gd name="connsiteY6" fmla="*/ 127875 h 167784"/>
                <a:gd name="connsiteX7" fmla="*/ 35031 w 142568"/>
                <a:gd name="connsiteY7" fmla="*/ 100997 h 167784"/>
                <a:gd name="connsiteX8" fmla="*/ 35031 w 142568"/>
                <a:gd name="connsiteY8" fmla="*/ 0 h 167784"/>
                <a:gd name="connsiteX9" fmla="*/ 0 w 142568"/>
                <a:gd name="connsiteY9" fmla="*/ 0 h 167784"/>
                <a:gd name="connsiteX10" fmla="*/ 0 w 142568"/>
                <a:gd name="connsiteY10" fmla="*/ 104255 h 167784"/>
                <a:gd name="connsiteX11" fmla="*/ 16294 w 142568"/>
                <a:gd name="connsiteY11" fmla="*/ 150681 h 167784"/>
                <a:gd name="connsiteX12" fmla="*/ 70062 w 142568"/>
                <a:gd name="connsiteY12" fmla="*/ 167785 h 167784"/>
                <a:gd name="connsiteX13" fmla="*/ 125460 w 142568"/>
                <a:gd name="connsiteY13" fmla="*/ 149051 h 167784"/>
                <a:gd name="connsiteX14" fmla="*/ 142569 w 142568"/>
                <a:gd name="connsiteY14" fmla="*/ 100182 h 16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568" h="167784">
                  <a:moveTo>
                    <a:pt x="142569" y="100182"/>
                  </a:moveTo>
                  <a:lnTo>
                    <a:pt x="142569" y="0"/>
                  </a:lnTo>
                  <a:lnTo>
                    <a:pt x="108352" y="0"/>
                  </a:lnTo>
                  <a:lnTo>
                    <a:pt x="108352" y="102626"/>
                  </a:lnTo>
                  <a:cubicBezTo>
                    <a:pt x="108352" y="113214"/>
                    <a:pt x="105908" y="122173"/>
                    <a:pt x="100205" y="127875"/>
                  </a:cubicBezTo>
                  <a:cubicBezTo>
                    <a:pt x="94503" y="134391"/>
                    <a:pt x="84726" y="138463"/>
                    <a:pt x="71692" y="138463"/>
                  </a:cubicBezTo>
                  <a:cubicBezTo>
                    <a:pt x="60286" y="138463"/>
                    <a:pt x="49695" y="135205"/>
                    <a:pt x="43993" y="127875"/>
                  </a:cubicBezTo>
                  <a:cubicBezTo>
                    <a:pt x="38290" y="121359"/>
                    <a:pt x="35031" y="113214"/>
                    <a:pt x="35031" y="100997"/>
                  </a:cubicBezTo>
                  <a:lnTo>
                    <a:pt x="35031" y="0"/>
                  </a:lnTo>
                  <a:lnTo>
                    <a:pt x="0" y="0"/>
                  </a:lnTo>
                  <a:lnTo>
                    <a:pt x="0" y="104255"/>
                  </a:lnTo>
                  <a:cubicBezTo>
                    <a:pt x="0" y="123802"/>
                    <a:pt x="4888" y="140092"/>
                    <a:pt x="16294" y="150681"/>
                  </a:cubicBezTo>
                  <a:cubicBezTo>
                    <a:pt x="28514" y="162083"/>
                    <a:pt x="46437" y="167785"/>
                    <a:pt x="70062" y="167785"/>
                  </a:cubicBezTo>
                  <a:cubicBezTo>
                    <a:pt x="95317" y="167785"/>
                    <a:pt x="113240" y="161269"/>
                    <a:pt x="125460" y="149051"/>
                  </a:cubicBezTo>
                  <a:cubicBezTo>
                    <a:pt x="136866" y="136834"/>
                    <a:pt x="142569" y="120544"/>
                    <a:pt x="142569" y="100182"/>
                  </a:cubicBezTo>
                </a:path>
              </a:pathLst>
            </a:custGeom>
            <a:grp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1A3435C-8065-A439-9FD9-6509A8E48222}"/>
                </a:ext>
              </a:extLst>
            </p:cNvPr>
            <p:cNvSpPr/>
            <p:nvPr/>
          </p:nvSpPr>
          <p:spPr>
            <a:xfrm>
              <a:off x="5055656" y="3607373"/>
              <a:ext cx="153974" cy="166155"/>
            </a:xfrm>
            <a:custGeom>
              <a:avLst/>
              <a:gdLst>
                <a:gd name="connsiteX0" fmla="*/ 153974 w 153974"/>
                <a:gd name="connsiteY0" fmla="*/ 165341 h 166155"/>
                <a:gd name="connsiteX1" fmla="*/ 153974 w 153974"/>
                <a:gd name="connsiteY1" fmla="*/ 815 h 166155"/>
                <a:gd name="connsiteX2" fmla="*/ 119758 w 153974"/>
                <a:gd name="connsiteY2" fmla="*/ 815 h 166155"/>
                <a:gd name="connsiteX3" fmla="*/ 119758 w 153974"/>
                <a:gd name="connsiteY3" fmla="*/ 84707 h 166155"/>
                <a:gd name="connsiteX4" fmla="*/ 120572 w 153974"/>
                <a:gd name="connsiteY4" fmla="*/ 109956 h 166155"/>
                <a:gd name="connsiteX5" fmla="*/ 119758 w 153974"/>
                <a:gd name="connsiteY5" fmla="*/ 109956 h 166155"/>
                <a:gd name="connsiteX6" fmla="*/ 104279 w 153974"/>
                <a:gd name="connsiteY6" fmla="*/ 87965 h 166155"/>
                <a:gd name="connsiteX7" fmla="*/ 35031 w 153974"/>
                <a:gd name="connsiteY7" fmla="*/ 0 h 166155"/>
                <a:gd name="connsiteX8" fmla="*/ 0 w 153974"/>
                <a:gd name="connsiteY8" fmla="*/ 0 h 166155"/>
                <a:gd name="connsiteX9" fmla="*/ 0 w 153974"/>
                <a:gd name="connsiteY9" fmla="*/ 165341 h 166155"/>
                <a:gd name="connsiteX10" fmla="*/ 34216 w 153974"/>
                <a:gd name="connsiteY10" fmla="*/ 165341 h 166155"/>
                <a:gd name="connsiteX11" fmla="*/ 34216 w 153974"/>
                <a:gd name="connsiteY11" fmla="*/ 74933 h 166155"/>
                <a:gd name="connsiteX12" fmla="*/ 33402 w 153974"/>
                <a:gd name="connsiteY12" fmla="*/ 52127 h 166155"/>
                <a:gd name="connsiteX13" fmla="*/ 34216 w 153974"/>
                <a:gd name="connsiteY13" fmla="*/ 52127 h 166155"/>
                <a:gd name="connsiteX14" fmla="*/ 49695 w 153974"/>
                <a:gd name="connsiteY14" fmla="*/ 74119 h 166155"/>
                <a:gd name="connsiteX15" fmla="*/ 121387 w 153974"/>
                <a:gd name="connsiteY15" fmla="*/ 166156 h 166155"/>
                <a:gd name="connsiteX16" fmla="*/ 153974 w 153974"/>
                <a:gd name="connsiteY16" fmla="*/ 166156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974" h="166155">
                  <a:moveTo>
                    <a:pt x="153974" y="165341"/>
                  </a:moveTo>
                  <a:lnTo>
                    <a:pt x="153974" y="815"/>
                  </a:lnTo>
                  <a:lnTo>
                    <a:pt x="119758" y="815"/>
                  </a:lnTo>
                  <a:lnTo>
                    <a:pt x="119758" y="84707"/>
                  </a:lnTo>
                  <a:cubicBezTo>
                    <a:pt x="119758" y="92037"/>
                    <a:pt x="119758" y="102626"/>
                    <a:pt x="120572" y="109956"/>
                  </a:cubicBezTo>
                  <a:lnTo>
                    <a:pt x="119758" y="109956"/>
                  </a:lnTo>
                  <a:cubicBezTo>
                    <a:pt x="114870" y="103440"/>
                    <a:pt x="110796" y="96924"/>
                    <a:pt x="104279" y="87965"/>
                  </a:cubicBezTo>
                  <a:lnTo>
                    <a:pt x="35031" y="0"/>
                  </a:lnTo>
                  <a:lnTo>
                    <a:pt x="0" y="0"/>
                  </a:lnTo>
                  <a:lnTo>
                    <a:pt x="0" y="165341"/>
                  </a:lnTo>
                  <a:lnTo>
                    <a:pt x="34216" y="165341"/>
                  </a:lnTo>
                  <a:lnTo>
                    <a:pt x="34216" y="74933"/>
                  </a:lnTo>
                  <a:cubicBezTo>
                    <a:pt x="34216" y="67603"/>
                    <a:pt x="34216" y="57829"/>
                    <a:pt x="33402" y="52127"/>
                  </a:cubicBezTo>
                  <a:lnTo>
                    <a:pt x="34216" y="52127"/>
                  </a:lnTo>
                  <a:cubicBezTo>
                    <a:pt x="39105" y="59458"/>
                    <a:pt x="43993" y="65974"/>
                    <a:pt x="49695" y="74119"/>
                  </a:cubicBezTo>
                  <a:lnTo>
                    <a:pt x="121387" y="166156"/>
                  </a:lnTo>
                  <a:lnTo>
                    <a:pt x="153974" y="166156"/>
                  </a:lnTo>
                  <a:close/>
                </a:path>
              </a:pathLst>
            </a:custGeom>
            <a:grp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7E53591-14E8-54A7-8765-01C10C1E699B}"/>
                </a:ext>
              </a:extLst>
            </p:cNvPr>
            <p:cNvSpPr/>
            <p:nvPr/>
          </p:nvSpPr>
          <p:spPr>
            <a:xfrm>
              <a:off x="5256066" y="3608187"/>
              <a:ext cx="34216" cy="165341"/>
            </a:xfrm>
            <a:custGeom>
              <a:avLst/>
              <a:gdLst>
                <a:gd name="connsiteX0" fmla="*/ 0 w 34216"/>
                <a:gd name="connsiteY0" fmla="*/ 0 h 165341"/>
                <a:gd name="connsiteX1" fmla="*/ 34216 w 34216"/>
                <a:gd name="connsiteY1" fmla="*/ 0 h 165341"/>
                <a:gd name="connsiteX2" fmla="*/ 34216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6" y="0"/>
                  </a:lnTo>
                  <a:lnTo>
                    <a:pt x="34216" y="165341"/>
                  </a:lnTo>
                  <a:lnTo>
                    <a:pt x="0" y="165341"/>
                  </a:lnTo>
                  <a:close/>
                </a:path>
              </a:pathLst>
            </a:custGeom>
            <a:grp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A23E8B2-D788-8909-80D1-F9D60A0EC45E}"/>
                </a:ext>
              </a:extLst>
            </p:cNvPr>
            <p:cNvSpPr/>
            <p:nvPr/>
          </p:nvSpPr>
          <p:spPr>
            <a:xfrm>
              <a:off x="5307391" y="3607373"/>
              <a:ext cx="167008" cy="166155"/>
            </a:xfrm>
            <a:custGeom>
              <a:avLst/>
              <a:gdLst>
                <a:gd name="connsiteX0" fmla="*/ 167009 w 167008"/>
                <a:gd name="connsiteY0" fmla="*/ 815 h 166155"/>
                <a:gd name="connsiteX1" fmla="*/ 131978 w 167008"/>
                <a:gd name="connsiteY1" fmla="*/ 815 h 166155"/>
                <a:gd name="connsiteX2" fmla="*/ 94503 w 167008"/>
                <a:gd name="connsiteY2" fmla="*/ 89594 h 166155"/>
                <a:gd name="connsiteX3" fmla="*/ 83097 w 167008"/>
                <a:gd name="connsiteY3" fmla="*/ 118915 h 166155"/>
                <a:gd name="connsiteX4" fmla="*/ 82283 w 167008"/>
                <a:gd name="connsiteY4" fmla="*/ 118915 h 166155"/>
                <a:gd name="connsiteX5" fmla="*/ 70877 w 167008"/>
                <a:gd name="connsiteY5" fmla="*/ 87965 h 166155"/>
                <a:gd name="connsiteX6" fmla="*/ 37475 w 167008"/>
                <a:gd name="connsiteY6" fmla="*/ 0 h 166155"/>
                <a:gd name="connsiteX7" fmla="*/ 0 w 167008"/>
                <a:gd name="connsiteY7" fmla="*/ 0 h 166155"/>
                <a:gd name="connsiteX8" fmla="*/ 67618 w 167008"/>
                <a:gd name="connsiteY8" fmla="*/ 166156 h 166155"/>
                <a:gd name="connsiteX9" fmla="*/ 92873 w 167008"/>
                <a:gd name="connsiteY9" fmla="*/ 166156 h 166155"/>
                <a:gd name="connsiteX10" fmla="*/ 167009 w 167008"/>
                <a:gd name="connsiteY10" fmla="*/ 815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08" h="166155">
                  <a:moveTo>
                    <a:pt x="167009" y="815"/>
                  </a:moveTo>
                  <a:lnTo>
                    <a:pt x="131978" y="815"/>
                  </a:lnTo>
                  <a:lnTo>
                    <a:pt x="94503" y="89594"/>
                  </a:lnTo>
                  <a:cubicBezTo>
                    <a:pt x="89615" y="100997"/>
                    <a:pt x="86356" y="109956"/>
                    <a:pt x="83097" y="118915"/>
                  </a:cubicBezTo>
                  <a:lnTo>
                    <a:pt x="82283" y="118915"/>
                  </a:lnTo>
                  <a:cubicBezTo>
                    <a:pt x="79024" y="109956"/>
                    <a:pt x="74950" y="99368"/>
                    <a:pt x="70877" y="87965"/>
                  </a:cubicBezTo>
                  <a:lnTo>
                    <a:pt x="37475" y="0"/>
                  </a:lnTo>
                  <a:lnTo>
                    <a:pt x="0" y="0"/>
                  </a:lnTo>
                  <a:lnTo>
                    <a:pt x="67618" y="166156"/>
                  </a:lnTo>
                  <a:lnTo>
                    <a:pt x="92873" y="166156"/>
                  </a:lnTo>
                  <a:lnTo>
                    <a:pt x="167009" y="815"/>
                  </a:lnTo>
                  <a:close/>
                </a:path>
              </a:pathLst>
            </a:custGeom>
            <a:grp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A649F0E-33C1-C995-7AB8-EA089EF1D900}"/>
                </a:ext>
              </a:extLst>
            </p:cNvPr>
            <p:cNvSpPr/>
            <p:nvPr/>
          </p:nvSpPr>
          <p:spPr>
            <a:xfrm>
              <a:off x="5493953"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6356 w 95317"/>
                <a:gd name="connsiteY4" fmla="*/ 94481 h 164526"/>
                <a:gd name="connsiteX5" fmla="*/ 86356 w 95317"/>
                <a:gd name="connsiteY5" fmla="*/ 65974 h 164526"/>
                <a:gd name="connsiteX6" fmla="*/ 34216 w 95317"/>
                <a:gd name="connsiteY6" fmla="*/ 65974 h 164526"/>
                <a:gd name="connsiteX7" fmla="*/ 34216 w 95317"/>
                <a:gd name="connsiteY7" fmla="*/ 27693 h 164526"/>
                <a:gd name="connsiteX8" fmla="*/ 86356 w 95317"/>
                <a:gd name="connsiteY8" fmla="*/ 27693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6356" y="94481"/>
                  </a:lnTo>
                  <a:lnTo>
                    <a:pt x="86356" y="65974"/>
                  </a:lnTo>
                  <a:lnTo>
                    <a:pt x="34216" y="65974"/>
                  </a:lnTo>
                  <a:lnTo>
                    <a:pt x="34216" y="27693"/>
                  </a:lnTo>
                  <a:lnTo>
                    <a:pt x="86356" y="27693"/>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CD1A076-CFE5-A67D-0758-561A60A1D031}"/>
                </a:ext>
              </a:extLst>
            </p:cNvPr>
            <p:cNvSpPr/>
            <p:nvPr/>
          </p:nvSpPr>
          <p:spPr>
            <a:xfrm>
              <a:off x="5626745" y="3608187"/>
              <a:ext cx="127089" cy="165341"/>
            </a:xfrm>
            <a:custGeom>
              <a:avLst/>
              <a:gdLst>
                <a:gd name="connsiteX0" fmla="*/ 127090 w 127089"/>
                <a:gd name="connsiteY0" fmla="*/ 164527 h 165341"/>
                <a:gd name="connsiteX1" fmla="*/ 78209 w 127089"/>
                <a:gd name="connsiteY1" fmla="*/ 89594 h 165341"/>
                <a:gd name="connsiteX2" fmla="*/ 78209 w 127089"/>
                <a:gd name="connsiteY2" fmla="*/ 89594 h 165341"/>
                <a:gd name="connsiteX3" fmla="*/ 108352 w 127089"/>
                <a:gd name="connsiteY3" fmla="*/ 47240 h 165341"/>
                <a:gd name="connsiteX4" fmla="*/ 48066 w 127089"/>
                <a:gd name="connsiteY4" fmla="*/ 0 h 165341"/>
                <a:gd name="connsiteX5" fmla="*/ 0 w 127089"/>
                <a:gd name="connsiteY5" fmla="*/ 0 h 165341"/>
                <a:gd name="connsiteX6" fmla="*/ 0 w 127089"/>
                <a:gd name="connsiteY6" fmla="*/ 165341 h 165341"/>
                <a:gd name="connsiteX7" fmla="*/ 34217 w 127089"/>
                <a:gd name="connsiteY7" fmla="*/ 165341 h 165341"/>
                <a:gd name="connsiteX8" fmla="*/ 34217 w 127089"/>
                <a:gd name="connsiteY8" fmla="*/ 101811 h 165341"/>
                <a:gd name="connsiteX9" fmla="*/ 47251 w 127089"/>
                <a:gd name="connsiteY9" fmla="*/ 101811 h 165341"/>
                <a:gd name="connsiteX10" fmla="*/ 87985 w 127089"/>
                <a:gd name="connsiteY10" fmla="*/ 165341 h 165341"/>
                <a:gd name="connsiteX11" fmla="*/ 127090 w 127089"/>
                <a:gd name="connsiteY11" fmla="*/ 165341 h 165341"/>
                <a:gd name="connsiteX12" fmla="*/ 74136 w 127089"/>
                <a:gd name="connsiteY12" fmla="*/ 50498 h 165341"/>
                <a:gd name="connsiteX13" fmla="*/ 48881 w 127089"/>
                <a:gd name="connsiteY13" fmla="*/ 75747 h 165341"/>
                <a:gd name="connsiteX14" fmla="*/ 34217 w 127089"/>
                <a:gd name="connsiteY14" fmla="*/ 75747 h 165341"/>
                <a:gd name="connsiteX15" fmla="*/ 34217 w 127089"/>
                <a:gd name="connsiteY15" fmla="*/ 28507 h 165341"/>
                <a:gd name="connsiteX16" fmla="*/ 48881 w 127089"/>
                <a:gd name="connsiteY16" fmla="*/ 28507 h 165341"/>
                <a:gd name="connsiteX17" fmla="*/ 74136 w 127089"/>
                <a:gd name="connsiteY17" fmla="*/ 50498 h 16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089" h="165341">
                  <a:moveTo>
                    <a:pt x="127090" y="164527"/>
                  </a:moveTo>
                  <a:cubicBezTo>
                    <a:pt x="101835" y="122173"/>
                    <a:pt x="86356" y="94481"/>
                    <a:pt x="78209" y="89594"/>
                  </a:cubicBezTo>
                  <a:lnTo>
                    <a:pt x="78209" y="89594"/>
                  </a:lnTo>
                  <a:cubicBezTo>
                    <a:pt x="93688" y="83078"/>
                    <a:pt x="108352" y="68417"/>
                    <a:pt x="108352" y="47240"/>
                  </a:cubicBezTo>
                  <a:cubicBezTo>
                    <a:pt x="108352" y="21991"/>
                    <a:pt x="92059" y="0"/>
                    <a:pt x="48066" y="0"/>
                  </a:cubicBezTo>
                  <a:lnTo>
                    <a:pt x="0" y="0"/>
                  </a:lnTo>
                  <a:lnTo>
                    <a:pt x="0" y="165341"/>
                  </a:lnTo>
                  <a:lnTo>
                    <a:pt x="34217" y="165341"/>
                  </a:lnTo>
                  <a:lnTo>
                    <a:pt x="34217" y="101811"/>
                  </a:lnTo>
                  <a:lnTo>
                    <a:pt x="47251" y="101811"/>
                  </a:lnTo>
                  <a:cubicBezTo>
                    <a:pt x="52954" y="104255"/>
                    <a:pt x="63545" y="122988"/>
                    <a:pt x="87985" y="165341"/>
                  </a:cubicBezTo>
                  <a:lnTo>
                    <a:pt x="127090" y="165341"/>
                  </a:lnTo>
                  <a:close/>
                  <a:moveTo>
                    <a:pt x="74136" y="50498"/>
                  </a:moveTo>
                  <a:cubicBezTo>
                    <a:pt x="74136" y="65159"/>
                    <a:pt x="63545" y="75747"/>
                    <a:pt x="48881" y="75747"/>
                  </a:cubicBezTo>
                  <a:lnTo>
                    <a:pt x="34217" y="75747"/>
                  </a:lnTo>
                  <a:lnTo>
                    <a:pt x="34217" y="28507"/>
                  </a:lnTo>
                  <a:lnTo>
                    <a:pt x="48881" y="28507"/>
                  </a:lnTo>
                  <a:cubicBezTo>
                    <a:pt x="65174" y="28507"/>
                    <a:pt x="74136" y="38281"/>
                    <a:pt x="74136" y="50498"/>
                  </a:cubicBezTo>
                </a:path>
              </a:pathLst>
            </a:custGeom>
            <a:grp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21AB003-FAC9-9E8B-9803-90F703BE4956}"/>
                </a:ext>
              </a:extLst>
            </p:cNvPr>
            <p:cNvSpPr/>
            <p:nvPr/>
          </p:nvSpPr>
          <p:spPr>
            <a:xfrm>
              <a:off x="5762796" y="3606558"/>
              <a:ext cx="111610" cy="170228"/>
            </a:xfrm>
            <a:custGeom>
              <a:avLst/>
              <a:gdLst>
                <a:gd name="connsiteX0" fmla="*/ 111611 w 111610"/>
                <a:gd name="connsiteY0" fmla="*/ 119730 h 170228"/>
                <a:gd name="connsiteX1" fmla="*/ 40734 w 111610"/>
                <a:gd name="connsiteY1" fmla="*/ 41539 h 170228"/>
                <a:gd name="connsiteX2" fmla="*/ 62730 w 111610"/>
                <a:gd name="connsiteY2" fmla="*/ 26878 h 170228"/>
                <a:gd name="connsiteX3" fmla="*/ 101835 w 111610"/>
                <a:gd name="connsiteY3" fmla="*/ 39096 h 170228"/>
                <a:gd name="connsiteX4" fmla="*/ 102649 w 111610"/>
                <a:gd name="connsiteY4" fmla="*/ 9774 h 170228"/>
                <a:gd name="connsiteX5" fmla="*/ 61101 w 111610"/>
                <a:gd name="connsiteY5" fmla="*/ 0 h 170228"/>
                <a:gd name="connsiteX6" fmla="*/ 4888 w 111610"/>
                <a:gd name="connsiteY6" fmla="*/ 47241 h 170228"/>
                <a:gd name="connsiteX7" fmla="*/ 15479 w 111610"/>
                <a:gd name="connsiteY7" fmla="*/ 76562 h 170228"/>
                <a:gd name="connsiteX8" fmla="*/ 75765 w 111610"/>
                <a:gd name="connsiteY8" fmla="*/ 125432 h 170228"/>
                <a:gd name="connsiteX9" fmla="*/ 50510 w 111610"/>
                <a:gd name="connsiteY9" fmla="*/ 142536 h 170228"/>
                <a:gd name="connsiteX10" fmla="*/ 13035 w 111610"/>
                <a:gd name="connsiteY10" fmla="*/ 129504 h 170228"/>
                <a:gd name="connsiteX11" fmla="*/ 0 w 111610"/>
                <a:gd name="connsiteY11" fmla="*/ 154753 h 170228"/>
                <a:gd name="connsiteX12" fmla="*/ 52954 w 111610"/>
                <a:gd name="connsiteY12" fmla="*/ 170228 h 170228"/>
                <a:gd name="connsiteX13" fmla="*/ 111611 w 111610"/>
                <a:gd name="connsiteY13" fmla="*/ 119730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70228">
                  <a:moveTo>
                    <a:pt x="111611" y="119730"/>
                  </a:moveTo>
                  <a:cubicBezTo>
                    <a:pt x="111611" y="67603"/>
                    <a:pt x="40734" y="70861"/>
                    <a:pt x="40734" y="41539"/>
                  </a:cubicBezTo>
                  <a:cubicBezTo>
                    <a:pt x="40734" y="31765"/>
                    <a:pt x="50510" y="26878"/>
                    <a:pt x="62730" y="26878"/>
                  </a:cubicBezTo>
                  <a:cubicBezTo>
                    <a:pt x="76580" y="26878"/>
                    <a:pt x="87985" y="31765"/>
                    <a:pt x="101835" y="39096"/>
                  </a:cubicBezTo>
                  <a:lnTo>
                    <a:pt x="102649" y="9774"/>
                  </a:lnTo>
                  <a:cubicBezTo>
                    <a:pt x="92873" y="4072"/>
                    <a:pt x="78209" y="0"/>
                    <a:pt x="61101" y="0"/>
                  </a:cubicBezTo>
                  <a:cubicBezTo>
                    <a:pt x="24440" y="0"/>
                    <a:pt x="4888" y="21991"/>
                    <a:pt x="4888" y="47241"/>
                  </a:cubicBezTo>
                  <a:cubicBezTo>
                    <a:pt x="4888" y="60272"/>
                    <a:pt x="8962" y="69232"/>
                    <a:pt x="15479" y="76562"/>
                  </a:cubicBezTo>
                  <a:cubicBezTo>
                    <a:pt x="35846" y="99368"/>
                    <a:pt x="75765" y="103440"/>
                    <a:pt x="75765" y="125432"/>
                  </a:cubicBezTo>
                  <a:cubicBezTo>
                    <a:pt x="75765" y="137649"/>
                    <a:pt x="62730" y="142536"/>
                    <a:pt x="50510" y="142536"/>
                  </a:cubicBezTo>
                  <a:cubicBezTo>
                    <a:pt x="35846" y="142536"/>
                    <a:pt x="22811" y="136834"/>
                    <a:pt x="13035" y="129504"/>
                  </a:cubicBezTo>
                  <a:lnTo>
                    <a:pt x="0" y="154753"/>
                  </a:lnTo>
                  <a:cubicBezTo>
                    <a:pt x="12220" y="162898"/>
                    <a:pt x="28514" y="170228"/>
                    <a:pt x="52954" y="170228"/>
                  </a:cubicBezTo>
                  <a:cubicBezTo>
                    <a:pt x="84726" y="168599"/>
                    <a:pt x="111611" y="149866"/>
                    <a:pt x="111611" y="119730"/>
                  </a:cubicBezTo>
                </a:path>
              </a:pathLst>
            </a:custGeom>
            <a:grp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1D804EB-D8A1-8DD4-F5EB-01202E331AE1}"/>
                </a:ext>
              </a:extLst>
            </p:cNvPr>
            <p:cNvSpPr/>
            <p:nvPr/>
          </p:nvSpPr>
          <p:spPr>
            <a:xfrm>
              <a:off x="5902106" y="3608187"/>
              <a:ext cx="34216" cy="165341"/>
            </a:xfrm>
            <a:custGeom>
              <a:avLst/>
              <a:gdLst>
                <a:gd name="connsiteX0" fmla="*/ 0 w 34216"/>
                <a:gd name="connsiteY0" fmla="*/ 0 h 165341"/>
                <a:gd name="connsiteX1" fmla="*/ 34217 w 34216"/>
                <a:gd name="connsiteY1" fmla="*/ 0 h 165341"/>
                <a:gd name="connsiteX2" fmla="*/ 34217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7" y="0"/>
                  </a:lnTo>
                  <a:lnTo>
                    <a:pt x="34217" y="165341"/>
                  </a:lnTo>
                  <a:lnTo>
                    <a:pt x="0" y="165341"/>
                  </a:lnTo>
                  <a:close/>
                </a:path>
              </a:pathLst>
            </a:custGeom>
            <a:grpFill/>
            <a:ln w="813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71D9875-AD72-7BCC-6790-B5FF330D4134}"/>
                </a:ext>
              </a:extLst>
            </p:cNvPr>
            <p:cNvSpPr/>
            <p:nvPr/>
          </p:nvSpPr>
          <p:spPr>
            <a:xfrm>
              <a:off x="5960763" y="3608187"/>
              <a:ext cx="135236" cy="164526"/>
            </a:xfrm>
            <a:custGeom>
              <a:avLst/>
              <a:gdLst>
                <a:gd name="connsiteX0" fmla="*/ 135237 w 135236"/>
                <a:gd name="connsiteY0" fmla="*/ 0 h 164526"/>
                <a:gd name="connsiteX1" fmla="*/ 0 w 135236"/>
                <a:gd name="connsiteY1" fmla="*/ 0 h 164526"/>
                <a:gd name="connsiteX2" fmla="*/ 0 w 135236"/>
                <a:gd name="connsiteY2" fmla="*/ 27693 h 164526"/>
                <a:gd name="connsiteX3" fmla="*/ 48066 w 135236"/>
                <a:gd name="connsiteY3" fmla="*/ 27693 h 164526"/>
                <a:gd name="connsiteX4" fmla="*/ 48066 w 135236"/>
                <a:gd name="connsiteY4" fmla="*/ 164527 h 164526"/>
                <a:gd name="connsiteX5" fmla="*/ 83097 w 135236"/>
                <a:gd name="connsiteY5" fmla="*/ 164527 h 164526"/>
                <a:gd name="connsiteX6" fmla="*/ 83097 w 135236"/>
                <a:gd name="connsiteY6" fmla="*/ 27693 h 164526"/>
                <a:gd name="connsiteX7" fmla="*/ 127090 w 135236"/>
                <a:gd name="connsiteY7"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36" h="164526">
                  <a:moveTo>
                    <a:pt x="135237" y="0"/>
                  </a:moveTo>
                  <a:lnTo>
                    <a:pt x="0" y="0"/>
                  </a:lnTo>
                  <a:lnTo>
                    <a:pt x="0" y="27693"/>
                  </a:lnTo>
                  <a:lnTo>
                    <a:pt x="48066" y="27693"/>
                  </a:lnTo>
                  <a:lnTo>
                    <a:pt x="48066" y="164527"/>
                  </a:lnTo>
                  <a:lnTo>
                    <a:pt x="83097" y="164527"/>
                  </a:lnTo>
                  <a:lnTo>
                    <a:pt x="83097" y="27693"/>
                  </a:lnTo>
                  <a:lnTo>
                    <a:pt x="127090" y="27693"/>
                  </a:lnTo>
                  <a:close/>
                </a:path>
              </a:pathLst>
            </a:custGeom>
            <a:grpFill/>
            <a:ln w="813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F6B6035-4844-2E9F-D1D0-0A5F8F5AFF9F}"/>
                </a:ext>
              </a:extLst>
            </p:cNvPr>
            <p:cNvSpPr/>
            <p:nvPr/>
          </p:nvSpPr>
          <p:spPr>
            <a:xfrm>
              <a:off x="6097629" y="3608187"/>
              <a:ext cx="149085" cy="164526"/>
            </a:xfrm>
            <a:custGeom>
              <a:avLst/>
              <a:gdLst>
                <a:gd name="connsiteX0" fmla="*/ 149086 w 149085"/>
                <a:gd name="connsiteY0" fmla="*/ 0 h 164526"/>
                <a:gd name="connsiteX1" fmla="*/ 113240 w 149085"/>
                <a:gd name="connsiteY1" fmla="*/ 0 h 164526"/>
                <a:gd name="connsiteX2" fmla="*/ 87985 w 149085"/>
                <a:gd name="connsiteY2" fmla="*/ 46426 h 164526"/>
                <a:gd name="connsiteX3" fmla="*/ 75765 w 149085"/>
                <a:gd name="connsiteY3" fmla="*/ 70046 h 164526"/>
                <a:gd name="connsiteX4" fmla="*/ 74950 w 149085"/>
                <a:gd name="connsiteY4" fmla="*/ 70046 h 164526"/>
                <a:gd name="connsiteX5" fmla="*/ 62730 w 149085"/>
                <a:gd name="connsiteY5" fmla="*/ 46426 h 164526"/>
                <a:gd name="connsiteX6" fmla="*/ 37475 w 149085"/>
                <a:gd name="connsiteY6" fmla="*/ 0 h 164526"/>
                <a:gd name="connsiteX7" fmla="*/ 0 w 149085"/>
                <a:gd name="connsiteY7" fmla="*/ 0 h 164526"/>
                <a:gd name="connsiteX8" fmla="*/ 57027 w 149085"/>
                <a:gd name="connsiteY8" fmla="*/ 99368 h 164526"/>
                <a:gd name="connsiteX9" fmla="*/ 57027 w 149085"/>
                <a:gd name="connsiteY9" fmla="*/ 164527 h 164526"/>
                <a:gd name="connsiteX10" fmla="*/ 91244 w 149085"/>
                <a:gd name="connsiteY10" fmla="*/ 164527 h 164526"/>
                <a:gd name="connsiteX11" fmla="*/ 91244 w 149085"/>
                <a:gd name="connsiteY11" fmla="*/ 99368 h 164526"/>
                <a:gd name="connsiteX12" fmla="*/ 149086 w 149085"/>
                <a:gd name="connsiteY12" fmla="*/ 0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085" h="164526">
                  <a:moveTo>
                    <a:pt x="149086" y="0"/>
                  </a:moveTo>
                  <a:lnTo>
                    <a:pt x="113240" y="0"/>
                  </a:lnTo>
                  <a:lnTo>
                    <a:pt x="87985" y="46426"/>
                  </a:lnTo>
                  <a:cubicBezTo>
                    <a:pt x="83912" y="53756"/>
                    <a:pt x="79838" y="61901"/>
                    <a:pt x="75765" y="70046"/>
                  </a:cubicBezTo>
                  <a:lnTo>
                    <a:pt x="74950" y="70046"/>
                  </a:lnTo>
                  <a:cubicBezTo>
                    <a:pt x="71692" y="62716"/>
                    <a:pt x="66803" y="52942"/>
                    <a:pt x="62730" y="46426"/>
                  </a:cubicBezTo>
                  <a:lnTo>
                    <a:pt x="37475" y="0"/>
                  </a:lnTo>
                  <a:lnTo>
                    <a:pt x="0" y="0"/>
                  </a:lnTo>
                  <a:lnTo>
                    <a:pt x="57027" y="99368"/>
                  </a:lnTo>
                  <a:lnTo>
                    <a:pt x="57027" y="164527"/>
                  </a:lnTo>
                  <a:lnTo>
                    <a:pt x="91244" y="164527"/>
                  </a:lnTo>
                  <a:lnTo>
                    <a:pt x="91244" y="99368"/>
                  </a:lnTo>
                  <a:lnTo>
                    <a:pt x="149086" y="0"/>
                  </a:lnTo>
                  <a:close/>
                </a:path>
              </a:pathLst>
            </a:custGeom>
            <a:grp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954360-5AE6-81D6-939B-3541FB56F178}"/>
                </a:ext>
              </a:extLst>
            </p:cNvPr>
            <p:cNvSpPr/>
            <p:nvPr/>
          </p:nvSpPr>
          <p:spPr>
            <a:xfrm>
              <a:off x="6313519" y="3606558"/>
              <a:ext cx="170267" cy="170228"/>
            </a:xfrm>
            <a:custGeom>
              <a:avLst/>
              <a:gdLst>
                <a:gd name="connsiteX0" fmla="*/ 170268 w 170267"/>
                <a:gd name="connsiteY0" fmla="*/ 83893 h 170228"/>
                <a:gd name="connsiteX1" fmla="*/ 149086 w 170267"/>
                <a:gd name="connsiteY1" fmla="*/ 25249 h 170228"/>
                <a:gd name="connsiteX2" fmla="*/ 84726 w 170267"/>
                <a:gd name="connsiteY2" fmla="*/ 0 h 170228"/>
                <a:gd name="connsiteX3" fmla="*/ 23626 w 170267"/>
                <a:gd name="connsiteY3" fmla="*/ 24435 h 170228"/>
                <a:gd name="connsiteX4" fmla="*/ 0 w 170267"/>
                <a:gd name="connsiteY4" fmla="*/ 86336 h 170228"/>
                <a:gd name="connsiteX5" fmla="*/ 26070 w 170267"/>
                <a:gd name="connsiteY5" fmla="*/ 149866 h 170228"/>
                <a:gd name="connsiteX6" fmla="*/ 84726 w 170267"/>
                <a:gd name="connsiteY6" fmla="*/ 170228 h 170228"/>
                <a:gd name="connsiteX7" fmla="*/ 146642 w 170267"/>
                <a:gd name="connsiteY7" fmla="*/ 145794 h 170228"/>
                <a:gd name="connsiteX8" fmla="*/ 170268 w 170267"/>
                <a:gd name="connsiteY8" fmla="*/ 83893 h 170228"/>
                <a:gd name="connsiteX9" fmla="*/ 134422 w 170267"/>
                <a:gd name="connsiteY9" fmla="*/ 84707 h 170228"/>
                <a:gd name="connsiteX10" fmla="*/ 85541 w 170267"/>
                <a:gd name="connsiteY10" fmla="*/ 141721 h 170228"/>
                <a:gd name="connsiteX11" fmla="*/ 35846 w 170267"/>
                <a:gd name="connsiteY11" fmla="*/ 84707 h 170228"/>
                <a:gd name="connsiteX12" fmla="*/ 85541 w 170267"/>
                <a:gd name="connsiteY12" fmla="*/ 27693 h 170228"/>
                <a:gd name="connsiteX13" fmla="*/ 134422 w 170267"/>
                <a:gd name="connsiteY13" fmla="*/ 84707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67" h="170228">
                  <a:moveTo>
                    <a:pt x="170268" y="83893"/>
                  </a:moveTo>
                  <a:cubicBezTo>
                    <a:pt x="170268" y="61087"/>
                    <a:pt x="162936" y="39910"/>
                    <a:pt x="149086" y="25249"/>
                  </a:cubicBezTo>
                  <a:cubicBezTo>
                    <a:pt x="134422" y="8959"/>
                    <a:pt x="111611" y="0"/>
                    <a:pt x="84726" y="0"/>
                  </a:cubicBezTo>
                  <a:cubicBezTo>
                    <a:pt x="59471" y="0"/>
                    <a:pt x="38290" y="8959"/>
                    <a:pt x="23626" y="24435"/>
                  </a:cubicBezTo>
                  <a:cubicBezTo>
                    <a:pt x="8147" y="39910"/>
                    <a:pt x="0" y="61901"/>
                    <a:pt x="0" y="86336"/>
                  </a:cubicBezTo>
                  <a:cubicBezTo>
                    <a:pt x="0" y="111585"/>
                    <a:pt x="8961" y="134391"/>
                    <a:pt x="26070" y="149866"/>
                  </a:cubicBezTo>
                  <a:cubicBezTo>
                    <a:pt x="40734" y="162898"/>
                    <a:pt x="61101" y="170228"/>
                    <a:pt x="84726" y="170228"/>
                  </a:cubicBezTo>
                  <a:cubicBezTo>
                    <a:pt x="110796" y="170228"/>
                    <a:pt x="131978" y="161269"/>
                    <a:pt x="146642" y="145794"/>
                  </a:cubicBezTo>
                  <a:cubicBezTo>
                    <a:pt x="162121" y="129504"/>
                    <a:pt x="170268" y="107513"/>
                    <a:pt x="170268" y="83893"/>
                  </a:cubicBezTo>
                  <a:moveTo>
                    <a:pt x="134422" y="84707"/>
                  </a:moveTo>
                  <a:cubicBezTo>
                    <a:pt x="134422" y="120545"/>
                    <a:pt x="114055" y="141721"/>
                    <a:pt x="85541" y="141721"/>
                  </a:cubicBezTo>
                  <a:cubicBezTo>
                    <a:pt x="57027" y="141721"/>
                    <a:pt x="35846" y="121359"/>
                    <a:pt x="35846" y="84707"/>
                  </a:cubicBezTo>
                  <a:cubicBezTo>
                    <a:pt x="35846" y="48869"/>
                    <a:pt x="57027" y="27693"/>
                    <a:pt x="85541" y="27693"/>
                  </a:cubicBezTo>
                  <a:cubicBezTo>
                    <a:pt x="114055" y="27693"/>
                    <a:pt x="134422" y="48869"/>
                    <a:pt x="134422" y="84707"/>
                  </a:cubicBezTo>
                </a:path>
              </a:pathLst>
            </a:custGeom>
            <a:grpFill/>
            <a:ln w="813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5825BF9-D9EA-A463-38F6-3B37D98C381F}"/>
                </a:ext>
              </a:extLst>
            </p:cNvPr>
            <p:cNvSpPr/>
            <p:nvPr/>
          </p:nvSpPr>
          <p:spPr>
            <a:xfrm>
              <a:off x="6515559" y="3608187"/>
              <a:ext cx="96131" cy="164526"/>
            </a:xfrm>
            <a:custGeom>
              <a:avLst/>
              <a:gdLst>
                <a:gd name="connsiteX0" fmla="*/ 96132 w 96131"/>
                <a:gd name="connsiteY0" fmla="*/ 0 h 164526"/>
                <a:gd name="connsiteX1" fmla="*/ 0 w 96131"/>
                <a:gd name="connsiteY1" fmla="*/ 0 h 164526"/>
                <a:gd name="connsiteX2" fmla="*/ 0 w 96131"/>
                <a:gd name="connsiteY2" fmla="*/ 164527 h 164526"/>
                <a:gd name="connsiteX3" fmla="*/ 34217 w 96131"/>
                <a:gd name="connsiteY3" fmla="*/ 164527 h 164526"/>
                <a:gd name="connsiteX4" fmla="*/ 34217 w 96131"/>
                <a:gd name="connsiteY4" fmla="*/ 95295 h 164526"/>
                <a:gd name="connsiteX5" fmla="*/ 87171 w 96131"/>
                <a:gd name="connsiteY5" fmla="*/ 95295 h 164526"/>
                <a:gd name="connsiteX6" fmla="*/ 86356 w 96131"/>
                <a:gd name="connsiteY6" fmla="*/ 66788 h 164526"/>
                <a:gd name="connsiteX7" fmla="*/ 34217 w 96131"/>
                <a:gd name="connsiteY7" fmla="*/ 66788 h 164526"/>
                <a:gd name="connsiteX8" fmla="*/ 34217 w 96131"/>
                <a:gd name="connsiteY8" fmla="*/ 27693 h 164526"/>
                <a:gd name="connsiteX9" fmla="*/ 87171 w 96131"/>
                <a:gd name="connsiteY9"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131" h="164526">
                  <a:moveTo>
                    <a:pt x="96132" y="0"/>
                  </a:moveTo>
                  <a:lnTo>
                    <a:pt x="0" y="0"/>
                  </a:lnTo>
                  <a:lnTo>
                    <a:pt x="0" y="164527"/>
                  </a:lnTo>
                  <a:lnTo>
                    <a:pt x="34217" y="164527"/>
                  </a:lnTo>
                  <a:lnTo>
                    <a:pt x="34217" y="95295"/>
                  </a:lnTo>
                  <a:lnTo>
                    <a:pt x="87171" y="95295"/>
                  </a:lnTo>
                  <a:lnTo>
                    <a:pt x="86356" y="66788"/>
                  </a:lnTo>
                  <a:lnTo>
                    <a:pt x="34217" y="66788"/>
                  </a:lnTo>
                  <a:lnTo>
                    <a:pt x="34217" y="27693"/>
                  </a:lnTo>
                  <a:lnTo>
                    <a:pt x="87171" y="27693"/>
                  </a:lnTo>
                  <a:close/>
                </a:path>
              </a:pathLst>
            </a:custGeom>
            <a:grp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6A59AF1-9B77-F7AA-39C1-43C15EB19B59}"/>
                </a:ext>
              </a:extLst>
            </p:cNvPr>
            <p:cNvSpPr/>
            <p:nvPr/>
          </p:nvSpPr>
          <p:spPr>
            <a:xfrm>
              <a:off x="6695603" y="3608187"/>
              <a:ext cx="91243" cy="164526"/>
            </a:xfrm>
            <a:custGeom>
              <a:avLst/>
              <a:gdLst>
                <a:gd name="connsiteX0" fmla="*/ 91244 w 91243"/>
                <a:gd name="connsiteY0" fmla="*/ 164527 h 164526"/>
                <a:gd name="connsiteX1" fmla="*/ 91244 w 91243"/>
                <a:gd name="connsiteY1" fmla="*/ 136020 h 164526"/>
                <a:gd name="connsiteX2" fmla="*/ 33402 w 91243"/>
                <a:gd name="connsiteY2" fmla="*/ 136020 h 164526"/>
                <a:gd name="connsiteX3" fmla="*/ 33402 w 91243"/>
                <a:gd name="connsiteY3" fmla="*/ 0 h 164526"/>
                <a:gd name="connsiteX4" fmla="*/ 0 w 91243"/>
                <a:gd name="connsiteY4" fmla="*/ 0 h 164526"/>
                <a:gd name="connsiteX5" fmla="*/ 0 w 91243"/>
                <a:gd name="connsiteY5"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243" h="164526">
                  <a:moveTo>
                    <a:pt x="91244" y="164527"/>
                  </a:moveTo>
                  <a:lnTo>
                    <a:pt x="91244" y="136020"/>
                  </a:lnTo>
                  <a:lnTo>
                    <a:pt x="33402" y="136020"/>
                  </a:lnTo>
                  <a:lnTo>
                    <a:pt x="33402" y="0"/>
                  </a:lnTo>
                  <a:lnTo>
                    <a:pt x="0" y="0"/>
                  </a:lnTo>
                  <a:lnTo>
                    <a:pt x="0" y="164527"/>
                  </a:lnTo>
                  <a:close/>
                </a:path>
              </a:pathLst>
            </a:custGeom>
            <a:grp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CB0E4E-0AFA-D58E-AAE2-9C4AF725B458}"/>
                </a:ext>
              </a:extLst>
            </p:cNvPr>
            <p:cNvSpPr/>
            <p:nvPr/>
          </p:nvSpPr>
          <p:spPr>
            <a:xfrm>
              <a:off x="6809657"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7170 w 95317"/>
                <a:gd name="connsiteY4" fmla="*/ 94481 h 164526"/>
                <a:gd name="connsiteX5" fmla="*/ 87170 w 95317"/>
                <a:gd name="connsiteY5" fmla="*/ 66788 h 164526"/>
                <a:gd name="connsiteX6" fmla="*/ 34216 w 95317"/>
                <a:gd name="connsiteY6" fmla="*/ 66788 h 164526"/>
                <a:gd name="connsiteX7" fmla="*/ 34216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7170" y="94481"/>
                  </a:lnTo>
                  <a:lnTo>
                    <a:pt x="87170" y="66788"/>
                  </a:lnTo>
                  <a:lnTo>
                    <a:pt x="34216" y="66788"/>
                  </a:lnTo>
                  <a:lnTo>
                    <a:pt x="34216" y="28507"/>
                  </a:lnTo>
                  <a:lnTo>
                    <a:pt x="86356" y="28507"/>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CDAC99E-EED5-FC8A-1319-A4D50B2576B9}"/>
                </a:ext>
              </a:extLst>
            </p:cNvPr>
            <p:cNvSpPr/>
            <p:nvPr/>
          </p:nvSpPr>
          <p:spPr>
            <a:xfrm>
              <a:off x="6935118" y="3608187"/>
              <a:ext cx="95317" cy="164526"/>
            </a:xfrm>
            <a:custGeom>
              <a:avLst/>
              <a:gdLst>
                <a:gd name="connsiteX0" fmla="*/ 94503 w 95317"/>
                <a:gd name="connsiteY0" fmla="*/ 164527 h 164526"/>
                <a:gd name="connsiteX1" fmla="*/ 94503 w 95317"/>
                <a:gd name="connsiteY1" fmla="*/ 136834 h 164526"/>
                <a:gd name="connsiteX2" fmla="*/ 34217 w 95317"/>
                <a:gd name="connsiteY2" fmla="*/ 136834 h 164526"/>
                <a:gd name="connsiteX3" fmla="*/ 34217 w 95317"/>
                <a:gd name="connsiteY3" fmla="*/ 94481 h 164526"/>
                <a:gd name="connsiteX4" fmla="*/ 86356 w 95317"/>
                <a:gd name="connsiteY4" fmla="*/ 94481 h 164526"/>
                <a:gd name="connsiteX5" fmla="*/ 86356 w 95317"/>
                <a:gd name="connsiteY5" fmla="*/ 66788 h 164526"/>
                <a:gd name="connsiteX6" fmla="*/ 34217 w 95317"/>
                <a:gd name="connsiteY6" fmla="*/ 66788 h 164526"/>
                <a:gd name="connsiteX7" fmla="*/ 34217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4503" y="164527"/>
                  </a:moveTo>
                  <a:lnTo>
                    <a:pt x="94503" y="136834"/>
                  </a:lnTo>
                  <a:lnTo>
                    <a:pt x="34217" y="136834"/>
                  </a:lnTo>
                  <a:lnTo>
                    <a:pt x="34217" y="94481"/>
                  </a:lnTo>
                  <a:lnTo>
                    <a:pt x="86356" y="94481"/>
                  </a:lnTo>
                  <a:lnTo>
                    <a:pt x="86356" y="66788"/>
                  </a:lnTo>
                  <a:lnTo>
                    <a:pt x="34217" y="66788"/>
                  </a:lnTo>
                  <a:lnTo>
                    <a:pt x="34217" y="28507"/>
                  </a:lnTo>
                  <a:lnTo>
                    <a:pt x="86356" y="28507"/>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7686AA1-160D-EF2A-2D57-67A8F117D602}"/>
                </a:ext>
              </a:extLst>
            </p:cNvPr>
            <p:cNvSpPr/>
            <p:nvPr/>
          </p:nvSpPr>
          <p:spPr>
            <a:xfrm>
              <a:off x="7059763" y="3609002"/>
              <a:ext cx="146642" cy="164526"/>
            </a:xfrm>
            <a:custGeom>
              <a:avLst/>
              <a:gdLst>
                <a:gd name="connsiteX0" fmla="*/ 146642 w 146642"/>
                <a:gd name="connsiteY0" fmla="*/ 80634 h 164526"/>
                <a:gd name="connsiteX1" fmla="*/ 54584 w 146642"/>
                <a:gd name="connsiteY1" fmla="*/ 0 h 164526"/>
                <a:gd name="connsiteX2" fmla="*/ 0 w 146642"/>
                <a:gd name="connsiteY2" fmla="*/ 0 h 164526"/>
                <a:gd name="connsiteX3" fmla="*/ 0 w 146642"/>
                <a:gd name="connsiteY3" fmla="*/ 164527 h 164526"/>
                <a:gd name="connsiteX4" fmla="*/ 51325 w 146642"/>
                <a:gd name="connsiteY4" fmla="*/ 164527 h 164526"/>
                <a:gd name="connsiteX5" fmla="*/ 146642 w 146642"/>
                <a:gd name="connsiteY5" fmla="*/ 80634 h 164526"/>
                <a:gd name="connsiteX6" fmla="*/ 109982 w 146642"/>
                <a:gd name="connsiteY6" fmla="*/ 81449 h 164526"/>
                <a:gd name="connsiteX7" fmla="*/ 52954 w 146642"/>
                <a:gd name="connsiteY7" fmla="*/ 136020 h 164526"/>
                <a:gd name="connsiteX8" fmla="*/ 34217 w 146642"/>
                <a:gd name="connsiteY8" fmla="*/ 136020 h 164526"/>
                <a:gd name="connsiteX9" fmla="*/ 34217 w 146642"/>
                <a:gd name="connsiteY9" fmla="*/ 28507 h 164526"/>
                <a:gd name="connsiteX10" fmla="*/ 52140 w 146642"/>
                <a:gd name="connsiteY10" fmla="*/ 28507 h 164526"/>
                <a:gd name="connsiteX11" fmla="*/ 109982 w 146642"/>
                <a:gd name="connsiteY11" fmla="*/ 81449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42" h="164526">
                  <a:moveTo>
                    <a:pt x="146642" y="80634"/>
                  </a:moveTo>
                  <a:cubicBezTo>
                    <a:pt x="146642" y="31765"/>
                    <a:pt x="113240" y="0"/>
                    <a:pt x="54584" y="0"/>
                  </a:cubicBezTo>
                  <a:lnTo>
                    <a:pt x="0" y="0"/>
                  </a:lnTo>
                  <a:lnTo>
                    <a:pt x="0" y="164527"/>
                  </a:lnTo>
                  <a:lnTo>
                    <a:pt x="51325" y="164527"/>
                  </a:lnTo>
                  <a:cubicBezTo>
                    <a:pt x="108352" y="163712"/>
                    <a:pt x="146642" y="131133"/>
                    <a:pt x="146642" y="80634"/>
                  </a:cubicBezTo>
                  <a:moveTo>
                    <a:pt x="109982" y="81449"/>
                  </a:moveTo>
                  <a:cubicBezTo>
                    <a:pt x="109982" y="109956"/>
                    <a:pt x="93688" y="136020"/>
                    <a:pt x="52954" y="136020"/>
                  </a:cubicBezTo>
                  <a:lnTo>
                    <a:pt x="34217" y="136020"/>
                  </a:lnTo>
                  <a:lnTo>
                    <a:pt x="34217" y="28507"/>
                  </a:lnTo>
                  <a:lnTo>
                    <a:pt x="52140" y="28507"/>
                  </a:lnTo>
                  <a:cubicBezTo>
                    <a:pt x="90429" y="27693"/>
                    <a:pt x="109982" y="48869"/>
                    <a:pt x="109982" y="81449"/>
                  </a:cubicBezTo>
                </a:path>
              </a:pathLst>
            </a:custGeom>
            <a:grp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73CD531-BE09-0D82-3060-95430A6AFBEE}"/>
                </a:ext>
              </a:extLst>
            </p:cNvPr>
            <p:cNvSpPr/>
            <p:nvPr/>
          </p:nvSpPr>
          <p:spPr>
            <a:xfrm>
              <a:off x="7218626" y="3607373"/>
              <a:ext cx="111610" cy="168599"/>
            </a:xfrm>
            <a:custGeom>
              <a:avLst/>
              <a:gdLst>
                <a:gd name="connsiteX0" fmla="*/ 111611 w 111610"/>
                <a:gd name="connsiteY0" fmla="*/ 118915 h 168599"/>
                <a:gd name="connsiteX1" fmla="*/ 40734 w 111610"/>
                <a:gd name="connsiteY1" fmla="*/ 41539 h 168599"/>
                <a:gd name="connsiteX2" fmla="*/ 62730 w 111610"/>
                <a:gd name="connsiteY2" fmla="*/ 26878 h 168599"/>
                <a:gd name="connsiteX3" fmla="*/ 101835 w 111610"/>
                <a:gd name="connsiteY3" fmla="*/ 39096 h 168599"/>
                <a:gd name="connsiteX4" fmla="*/ 102649 w 111610"/>
                <a:gd name="connsiteY4" fmla="*/ 9774 h 168599"/>
                <a:gd name="connsiteX5" fmla="*/ 61101 w 111610"/>
                <a:gd name="connsiteY5" fmla="*/ 0 h 168599"/>
                <a:gd name="connsiteX6" fmla="*/ 4888 w 111610"/>
                <a:gd name="connsiteY6" fmla="*/ 47241 h 168599"/>
                <a:gd name="connsiteX7" fmla="*/ 15479 w 111610"/>
                <a:gd name="connsiteY7" fmla="*/ 76562 h 168599"/>
                <a:gd name="connsiteX8" fmla="*/ 75765 w 111610"/>
                <a:gd name="connsiteY8" fmla="*/ 124617 h 168599"/>
                <a:gd name="connsiteX9" fmla="*/ 50510 w 111610"/>
                <a:gd name="connsiteY9" fmla="*/ 141721 h 168599"/>
                <a:gd name="connsiteX10" fmla="*/ 13035 w 111610"/>
                <a:gd name="connsiteY10" fmla="*/ 128689 h 168599"/>
                <a:gd name="connsiteX11" fmla="*/ 0 w 111610"/>
                <a:gd name="connsiteY11" fmla="*/ 153124 h 168599"/>
                <a:gd name="connsiteX12" fmla="*/ 52954 w 111610"/>
                <a:gd name="connsiteY12" fmla="*/ 168599 h 168599"/>
                <a:gd name="connsiteX13" fmla="*/ 111611 w 111610"/>
                <a:gd name="connsiteY13" fmla="*/ 118915 h 16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68599">
                  <a:moveTo>
                    <a:pt x="111611" y="118915"/>
                  </a:moveTo>
                  <a:cubicBezTo>
                    <a:pt x="111611" y="66788"/>
                    <a:pt x="40734" y="70046"/>
                    <a:pt x="40734" y="41539"/>
                  </a:cubicBezTo>
                  <a:cubicBezTo>
                    <a:pt x="40734" y="31765"/>
                    <a:pt x="50510" y="26878"/>
                    <a:pt x="62730" y="26878"/>
                  </a:cubicBezTo>
                  <a:cubicBezTo>
                    <a:pt x="76580" y="26878"/>
                    <a:pt x="87985" y="30951"/>
                    <a:pt x="101835" y="39096"/>
                  </a:cubicBezTo>
                  <a:lnTo>
                    <a:pt x="102649" y="9774"/>
                  </a:lnTo>
                  <a:cubicBezTo>
                    <a:pt x="92873" y="4072"/>
                    <a:pt x="79024" y="0"/>
                    <a:pt x="61101" y="0"/>
                  </a:cubicBezTo>
                  <a:cubicBezTo>
                    <a:pt x="25255" y="0"/>
                    <a:pt x="4888" y="21991"/>
                    <a:pt x="4888" y="47241"/>
                  </a:cubicBezTo>
                  <a:cubicBezTo>
                    <a:pt x="4888" y="60272"/>
                    <a:pt x="8962" y="69232"/>
                    <a:pt x="15479" y="76562"/>
                  </a:cubicBezTo>
                  <a:cubicBezTo>
                    <a:pt x="35846" y="99368"/>
                    <a:pt x="75765" y="102626"/>
                    <a:pt x="75765" y="124617"/>
                  </a:cubicBezTo>
                  <a:cubicBezTo>
                    <a:pt x="75765" y="136834"/>
                    <a:pt x="61916" y="141721"/>
                    <a:pt x="50510" y="141721"/>
                  </a:cubicBezTo>
                  <a:cubicBezTo>
                    <a:pt x="35846" y="141721"/>
                    <a:pt x="22811" y="136020"/>
                    <a:pt x="13035" y="128689"/>
                  </a:cubicBezTo>
                  <a:lnTo>
                    <a:pt x="0" y="153124"/>
                  </a:lnTo>
                  <a:cubicBezTo>
                    <a:pt x="12220" y="161269"/>
                    <a:pt x="28514" y="168599"/>
                    <a:pt x="52954" y="168599"/>
                  </a:cubicBezTo>
                  <a:cubicBezTo>
                    <a:pt x="84727" y="167785"/>
                    <a:pt x="111611" y="149052"/>
                    <a:pt x="111611" y="118915"/>
                  </a:cubicBezTo>
                </a:path>
              </a:pathLst>
            </a:custGeom>
            <a:grpFill/>
            <a:ln w="8132" cap="flat">
              <a:noFill/>
              <a:prstDash val="solid"/>
              <a:miter/>
            </a:ln>
          </p:spPr>
          <p:txBody>
            <a:bodyPr rtlCol="0" anchor="ctr"/>
            <a:lstStyle/>
            <a:p>
              <a:endParaRPr lang="en-US"/>
            </a:p>
          </p:txBody>
        </p:sp>
      </p:grpSp>
    </p:spTree>
    <p:extLst>
      <p:ext uri="{BB962C8B-B14F-4D97-AF65-F5344CB8AC3E}">
        <p14:creationId xmlns:p14="http://schemas.microsoft.com/office/powerpoint/2010/main" val="39245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4349-6342-AC89-2633-FB9339FCA8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08A81-B674-BE47-CBE4-B4A34C1B5D94}"/>
              </a:ext>
            </a:extLst>
          </p:cNvPr>
          <p:cNvSpPr>
            <a:spLocks noGrp="1"/>
          </p:cNvSpPr>
          <p:nvPr>
            <p:ph idx="1"/>
          </p:nvPr>
        </p:nvSpPr>
        <p:spPr/>
        <p:txBody>
          <a:bodyPr/>
          <a:lstStyle>
            <a:lvl2pPr>
              <a:defRPr b="1"/>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BA06A-E3CB-9B58-FA98-C6EB9DA913AD}"/>
              </a:ext>
            </a:extLst>
          </p:cNvPr>
          <p:cNvSpPr>
            <a:spLocks noGrp="1"/>
          </p:cNvSpPr>
          <p:nvPr>
            <p:ph type="dt" sz="half" idx="10"/>
          </p:nvPr>
        </p:nvSpPr>
        <p:spPr/>
        <p:txBody>
          <a:bodyPr/>
          <a:lstStyle>
            <a:lvl1pPr>
              <a:defRPr b="1"/>
            </a:lvl1pPr>
          </a:lstStyle>
          <a:p>
            <a:fld id="{5C6AA07F-C62B-D845-AA0A-7E6883DBEE2A}" type="datetimeFigureOut">
              <a:rPr lang="en-US" smtClean="0"/>
              <a:pPr/>
              <a:t>12/4/2023</a:t>
            </a:fld>
            <a:endParaRPr lang="en-US"/>
          </a:p>
        </p:txBody>
      </p:sp>
      <p:sp>
        <p:nvSpPr>
          <p:cNvPr id="5" name="Footer Placeholder 4">
            <a:extLst>
              <a:ext uri="{FF2B5EF4-FFF2-40B4-BE49-F238E27FC236}">
                <a16:creationId xmlns:a16="http://schemas.microsoft.com/office/drawing/2014/main" id="{094E6173-A3A0-6CDF-F8B5-39A1751F47AD}"/>
              </a:ext>
            </a:extLst>
          </p:cNvPr>
          <p:cNvSpPr>
            <a:spLocks noGrp="1"/>
          </p:cNvSpPr>
          <p:nvPr>
            <p:ph type="ftr" sz="quarter" idx="11"/>
          </p:nvPr>
        </p:nvSpPr>
        <p:spPr/>
        <p:txBody>
          <a:bodyPr/>
          <a:lstStyle>
            <a:lvl1pPr>
              <a:defRPr b="1"/>
            </a:lvl1pPr>
          </a:lstStyle>
          <a:p>
            <a:endParaRPr lang="en-US"/>
          </a:p>
        </p:txBody>
      </p:sp>
      <p:sp>
        <p:nvSpPr>
          <p:cNvPr id="6" name="Slide Number Placeholder 5">
            <a:extLst>
              <a:ext uri="{FF2B5EF4-FFF2-40B4-BE49-F238E27FC236}">
                <a16:creationId xmlns:a16="http://schemas.microsoft.com/office/drawing/2014/main" id="{075480CF-DF2D-866D-E61F-4BD0FD1887E7}"/>
              </a:ext>
            </a:extLst>
          </p:cNvPr>
          <p:cNvSpPr>
            <a:spLocks noGrp="1"/>
          </p:cNvSpPr>
          <p:nvPr>
            <p:ph type="sldNum" sz="quarter" idx="12"/>
          </p:nvPr>
        </p:nvSpPr>
        <p:spPr/>
        <p:txBody>
          <a:bodyPr/>
          <a:lstStyle>
            <a:lvl1pPr>
              <a:defRPr b="1"/>
            </a:lvl1pPr>
          </a:lstStyle>
          <a:p>
            <a:fld id="{B4DB26A7-6801-4E45-A230-3FC8D35F5FBF}" type="slidenum">
              <a:rPr lang="en-US" smtClean="0"/>
              <a:pPr/>
              <a:t>‹#›</a:t>
            </a:fld>
            <a:endParaRPr lang="en-US"/>
          </a:p>
        </p:txBody>
      </p:sp>
    </p:spTree>
    <p:extLst>
      <p:ext uri="{BB962C8B-B14F-4D97-AF65-F5344CB8AC3E}">
        <p14:creationId xmlns:p14="http://schemas.microsoft.com/office/powerpoint/2010/main" val="377683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stimonial Yellow">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C8C6D3B3-191A-03F7-329E-6266C16A569A}"/>
              </a:ext>
            </a:extLst>
          </p:cNvPr>
          <p:cNvSpPr/>
          <p:nvPr userDrawn="1"/>
        </p:nvSpPr>
        <p:spPr>
          <a:xfrm>
            <a:off x="4537527" y="1402350"/>
            <a:ext cx="8500855" cy="8498888"/>
          </a:xfrm>
          <a:custGeom>
            <a:avLst/>
            <a:gdLst>
              <a:gd name="connsiteX0" fmla="*/ 720175 w 1758889"/>
              <a:gd name="connsiteY0" fmla="*/ 0 h 1758482"/>
              <a:gd name="connsiteX1" fmla="*/ 720175 w 1758889"/>
              <a:gd name="connsiteY1" fmla="*/ 616569 h 1758482"/>
              <a:gd name="connsiteX2" fmla="*/ 158862 w 1758889"/>
              <a:gd name="connsiteY2" fmla="*/ 307877 h 1758482"/>
              <a:gd name="connsiteX3" fmla="*/ 0 w 1758889"/>
              <a:gd name="connsiteY3" fmla="*/ 570957 h 1758482"/>
              <a:gd name="connsiteX4" fmla="*/ 560499 w 1758889"/>
              <a:gd name="connsiteY4" fmla="*/ 878834 h 1758482"/>
              <a:gd name="connsiteX5" fmla="*/ 0 w 1758889"/>
              <a:gd name="connsiteY5" fmla="*/ 1187526 h 1758482"/>
              <a:gd name="connsiteX6" fmla="*/ 158862 w 1758889"/>
              <a:gd name="connsiteY6" fmla="*/ 1449791 h 1758482"/>
              <a:gd name="connsiteX7" fmla="*/ 720175 w 1758889"/>
              <a:gd name="connsiteY7" fmla="*/ 1141914 h 1758482"/>
              <a:gd name="connsiteX8" fmla="*/ 720175 w 1758889"/>
              <a:gd name="connsiteY8" fmla="*/ 1758482 h 1758482"/>
              <a:gd name="connsiteX9" fmla="*/ 1038714 w 1758889"/>
              <a:gd name="connsiteY9" fmla="*/ 1758482 h 1758482"/>
              <a:gd name="connsiteX10" fmla="*/ 1038714 w 1758889"/>
              <a:gd name="connsiteY10" fmla="*/ 1141914 h 1758482"/>
              <a:gd name="connsiteX11" fmla="*/ 1599213 w 1758889"/>
              <a:gd name="connsiteY11" fmla="*/ 1449791 h 1758482"/>
              <a:gd name="connsiteX12" fmla="*/ 1758890 w 1758889"/>
              <a:gd name="connsiteY12" fmla="*/ 1187526 h 1758482"/>
              <a:gd name="connsiteX13" fmla="*/ 1197577 w 1758889"/>
              <a:gd name="connsiteY13" fmla="*/ 878834 h 1758482"/>
              <a:gd name="connsiteX14" fmla="*/ 1758890 w 1758889"/>
              <a:gd name="connsiteY14" fmla="*/ 570957 h 1758482"/>
              <a:gd name="connsiteX15" fmla="*/ 1599213 w 1758889"/>
              <a:gd name="connsiteY15" fmla="*/ 307877 h 1758482"/>
              <a:gd name="connsiteX16" fmla="*/ 1038714 w 1758889"/>
              <a:gd name="connsiteY16" fmla="*/ 616569 h 1758482"/>
              <a:gd name="connsiteX17" fmla="*/ 1038714 w 1758889"/>
              <a:gd name="connsiteY17" fmla="*/ 0 h 175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8889" h="1758482">
                <a:moveTo>
                  <a:pt x="720175" y="0"/>
                </a:moveTo>
                <a:lnTo>
                  <a:pt x="720175" y="616569"/>
                </a:lnTo>
                <a:lnTo>
                  <a:pt x="158862" y="307877"/>
                </a:lnTo>
                <a:lnTo>
                  <a:pt x="0" y="570957"/>
                </a:lnTo>
                <a:lnTo>
                  <a:pt x="560499" y="878834"/>
                </a:lnTo>
                <a:lnTo>
                  <a:pt x="0" y="1187526"/>
                </a:lnTo>
                <a:lnTo>
                  <a:pt x="158862" y="1449791"/>
                </a:lnTo>
                <a:lnTo>
                  <a:pt x="720175" y="1141914"/>
                </a:lnTo>
                <a:lnTo>
                  <a:pt x="720175" y="1758482"/>
                </a:lnTo>
                <a:lnTo>
                  <a:pt x="1038714" y="1758482"/>
                </a:lnTo>
                <a:lnTo>
                  <a:pt x="1038714" y="1141914"/>
                </a:lnTo>
                <a:lnTo>
                  <a:pt x="1599213" y="1449791"/>
                </a:lnTo>
                <a:lnTo>
                  <a:pt x="1758890" y="1187526"/>
                </a:lnTo>
                <a:lnTo>
                  <a:pt x="1197577" y="878834"/>
                </a:lnTo>
                <a:lnTo>
                  <a:pt x="1758890" y="570957"/>
                </a:lnTo>
                <a:lnTo>
                  <a:pt x="1599213" y="307877"/>
                </a:lnTo>
                <a:lnTo>
                  <a:pt x="1038714" y="616569"/>
                </a:lnTo>
                <a:lnTo>
                  <a:pt x="1038714" y="0"/>
                </a:lnTo>
                <a:close/>
              </a:path>
            </a:pathLst>
          </a:custGeom>
          <a:solidFill>
            <a:srgbClr val="5C54A3"/>
          </a:solidFill>
          <a:ln w="81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48F4349-6342-AC89-2633-FB9339FCA86F}"/>
              </a:ext>
            </a:extLst>
          </p:cNvPr>
          <p:cNvSpPr>
            <a:spLocks noGrp="1"/>
          </p:cNvSpPr>
          <p:nvPr>
            <p:ph type="title" hasCustomPrompt="1"/>
          </p:nvPr>
        </p:nvSpPr>
        <p:spPr>
          <a:xfrm>
            <a:off x="809920" y="956029"/>
            <a:ext cx="3508531" cy="1325563"/>
          </a:xfrm>
        </p:spPr>
        <p:txBody>
          <a:bodyPr/>
          <a:lstStyle>
            <a:lvl1pPr>
              <a:defRPr>
                <a:solidFill>
                  <a:schemeClr val="tx1"/>
                </a:solidFill>
              </a:defRPr>
            </a:lvl1pPr>
          </a:lstStyle>
          <a:p>
            <a:r>
              <a:rPr lang="en-US"/>
              <a:t>Add title </a:t>
            </a:r>
            <a:br>
              <a:rPr lang="en-US"/>
            </a:br>
            <a:r>
              <a:rPr lang="en-US"/>
              <a:t>two lines</a:t>
            </a:r>
          </a:p>
        </p:txBody>
      </p:sp>
      <p:sp>
        <p:nvSpPr>
          <p:cNvPr id="3" name="Content Placeholder 2">
            <a:extLst>
              <a:ext uri="{FF2B5EF4-FFF2-40B4-BE49-F238E27FC236}">
                <a16:creationId xmlns:a16="http://schemas.microsoft.com/office/drawing/2014/main" id="{0CE08A81-B674-BE47-CBE4-B4A34C1B5D94}"/>
              </a:ext>
            </a:extLst>
          </p:cNvPr>
          <p:cNvSpPr>
            <a:spLocks noGrp="1"/>
          </p:cNvSpPr>
          <p:nvPr>
            <p:ph idx="1"/>
          </p:nvPr>
        </p:nvSpPr>
        <p:spPr>
          <a:xfrm>
            <a:off x="809624" y="2479248"/>
            <a:ext cx="3508827" cy="3951714"/>
          </a:xfrm>
        </p:spPr>
        <p:txBody>
          <a:bodyPr/>
          <a:lstStyle>
            <a:lvl1pPr>
              <a:defRPr>
                <a:solidFill>
                  <a:schemeClr val="tx1"/>
                </a:solidFill>
              </a:defRPr>
            </a:lvl1pPr>
            <a:lvl2pPr>
              <a:defRPr b="1">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BA06A-E3CB-9B58-FA98-C6EB9DA913AD}"/>
              </a:ext>
            </a:extLst>
          </p:cNvPr>
          <p:cNvSpPr>
            <a:spLocks noGrp="1"/>
          </p:cNvSpPr>
          <p:nvPr>
            <p:ph type="dt" sz="half" idx="10"/>
          </p:nvPr>
        </p:nvSpPr>
        <p:spPr/>
        <p:txBody>
          <a:bodyPr/>
          <a:lstStyle>
            <a:lvl1pPr>
              <a:defRPr b="1">
                <a:solidFill>
                  <a:schemeClr val="bg2"/>
                </a:solidFill>
              </a:defRPr>
            </a:lvl1pPr>
          </a:lstStyle>
          <a:p>
            <a:fld id="{5C6AA07F-C62B-D845-AA0A-7E6883DBEE2A}" type="datetimeFigureOut">
              <a:rPr lang="en-US" smtClean="0"/>
              <a:pPr/>
              <a:t>12/4/2023</a:t>
            </a:fld>
            <a:endParaRPr lang="en-US"/>
          </a:p>
        </p:txBody>
      </p:sp>
      <p:sp>
        <p:nvSpPr>
          <p:cNvPr id="5" name="Footer Placeholder 4">
            <a:extLst>
              <a:ext uri="{FF2B5EF4-FFF2-40B4-BE49-F238E27FC236}">
                <a16:creationId xmlns:a16="http://schemas.microsoft.com/office/drawing/2014/main" id="{094E6173-A3A0-6CDF-F8B5-39A1751F47AD}"/>
              </a:ext>
            </a:extLst>
          </p:cNvPr>
          <p:cNvSpPr>
            <a:spLocks noGrp="1"/>
          </p:cNvSpPr>
          <p:nvPr>
            <p:ph type="ftr" sz="quarter" idx="11"/>
          </p:nvPr>
        </p:nvSpPr>
        <p:spPr/>
        <p:txBody>
          <a:bodyPr/>
          <a:lstStyle>
            <a:lvl1pPr>
              <a:defRPr b="1">
                <a:solidFill>
                  <a:schemeClr val="bg2"/>
                </a:solidFill>
              </a:defRPr>
            </a:lvl1pPr>
          </a:lstStyle>
          <a:p>
            <a:endParaRPr lang="en-US"/>
          </a:p>
        </p:txBody>
      </p:sp>
      <p:sp>
        <p:nvSpPr>
          <p:cNvPr id="6" name="Slide Number Placeholder 5">
            <a:extLst>
              <a:ext uri="{FF2B5EF4-FFF2-40B4-BE49-F238E27FC236}">
                <a16:creationId xmlns:a16="http://schemas.microsoft.com/office/drawing/2014/main" id="{075480CF-DF2D-866D-E61F-4BD0FD1887E7}"/>
              </a:ext>
            </a:extLst>
          </p:cNvPr>
          <p:cNvSpPr>
            <a:spLocks noGrp="1"/>
          </p:cNvSpPr>
          <p:nvPr>
            <p:ph type="sldNum" sz="quarter" idx="12"/>
          </p:nvPr>
        </p:nvSpPr>
        <p:spPr/>
        <p:txBody>
          <a:bodyPr/>
          <a:lstStyle>
            <a:lvl1pPr>
              <a:defRPr b="1">
                <a:solidFill>
                  <a:schemeClr val="bg2"/>
                </a:solidFill>
              </a:defRPr>
            </a:lvl1pPr>
          </a:lstStyle>
          <a:p>
            <a:fld id="{B4DB26A7-6801-4E45-A230-3FC8D35F5FBF}" type="slidenum">
              <a:rPr lang="en-US" smtClean="0"/>
              <a:pPr/>
              <a:t>‹#›</a:t>
            </a:fld>
            <a:endParaRPr lang="en-US"/>
          </a:p>
        </p:txBody>
      </p:sp>
      <p:sp>
        <p:nvSpPr>
          <p:cNvPr id="32" name="Picture Placeholder 31">
            <a:extLst>
              <a:ext uri="{FF2B5EF4-FFF2-40B4-BE49-F238E27FC236}">
                <a16:creationId xmlns:a16="http://schemas.microsoft.com/office/drawing/2014/main" id="{69A8E9F0-4046-1ECB-D5E0-B54C0BC5CE5D}"/>
              </a:ext>
            </a:extLst>
          </p:cNvPr>
          <p:cNvSpPr>
            <a:spLocks noGrp="1"/>
          </p:cNvSpPr>
          <p:nvPr>
            <p:ph type="pic" sz="quarter" idx="13"/>
          </p:nvPr>
        </p:nvSpPr>
        <p:spPr>
          <a:xfrm>
            <a:off x="4529138" y="0"/>
            <a:ext cx="7662862" cy="6858000"/>
          </a:xfrm>
          <a:custGeom>
            <a:avLst/>
            <a:gdLst>
              <a:gd name="connsiteX0" fmla="*/ 7046175 w 7662862"/>
              <a:gd name="connsiteY0" fmla="*/ 871259 h 6858000"/>
              <a:gd name="connsiteX1" fmla="*/ 7060322 w 7662862"/>
              <a:gd name="connsiteY1" fmla="*/ 871259 h 6858000"/>
              <a:gd name="connsiteX2" fmla="*/ 7105976 w 7662862"/>
              <a:gd name="connsiteY2" fmla="*/ 913046 h 6858000"/>
              <a:gd name="connsiteX3" fmla="*/ 7060964 w 7662862"/>
              <a:gd name="connsiteY3" fmla="*/ 956118 h 6858000"/>
              <a:gd name="connsiteX4" fmla="*/ 7046175 w 7662862"/>
              <a:gd name="connsiteY4" fmla="*/ 956118 h 6858000"/>
              <a:gd name="connsiteX5" fmla="*/ 5915109 w 7662862"/>
              <a:gd name="connsiteY5" fmla="*/ 870616 h 6858000"/>
              <a:gd name="connsiteX6" fmla="*/ 5926683 w 7662862"/>
              <a:gd name="connsiteY6" fmla="*/ 870616 h 6858000"/>
              <a:gd name="connsiteX7" fmla="*/ 5946617 w 7662862"/>
              <a:gd name="connsiteY7" fmla="*/ 887974 h 6858000"/>
              <a:gd name="connsiteX8" fmla="*/ 5926683 w 7662862"/>
              <a:gd name="connsiteY8" fmla="*/ 907902 h 6858000"/>
              <a:gd name="connsiteX9" fmla="*/ 5915109 w 7662862"/>
              <a:gd name="connsiteY9" fmla="*/ 907902 h 6858000"/>
              <a:gd name="connsiteX10" fmla="*/ 6497682 w 7662862"/>
              <a:gd name="connsiteY10" fmla="*/ 868688 h 6858000"/>
              <a:gd name="connsiteX11" fmla="*/ 6536263 w 7662862"/>
              <a:gd name="connsiteY11" fmla="*/ 913688 h 6858000"/>
              <a:gd name="connsiteX12" fmla="*/ 6497682 w 7662862"/>
              <a:gd name="connsiteY12" fmla="*/ 958689 h 6858000"/>
              <a:gd name="connsiteX13" fmla="*/ 6458458 w 7662862"/>
              <a:gd name="connsiteY13" fmla="*/ 913688 h 6858000"/>
              <a:gd name="connsiteX14" fmla="*/ 6497682 w 7662862"/>
              <a:gd name="connsiteY14" fmla="*/ 868688 h 6858000"/>
              <a:gd name="connsiteX15" fmla="*/ 7019168 w 7662862"/>
              <a:gd name="connsiteY15" fmla="*/ 848759 h 6858000"/>
              <a:gd name="connsiteX16" fmla="*/ 7019168 w 7662862"/>
              <a:gd name="connsiteY16" fmla="*/ 978619 h 6858000"/>
              <a:gd name="connsiteX17" fmla="*/ 7059678 w 7662862"/>
              <a:gd name="connsiteY17" fmla="*/ 978619 h 6858000"/>
              <a:gd name="connsiteX18" fmla="*/ 7134911 w 7662862"/>
              <a:gd name="connsiteY18" fmla="*/ 912403 h 6858000"/>
              <a:gd name="connsiteX19" fmla="*/ 7062251 w 7662862"/>
              <a:gd name="connsiteY19" fmla="*/ 848759 h 6858000"/>
              <a:gd name="connsiteX20" fmla="*/ 6920787 w 7662862"/>
              <a:gd name="connsiteY20" fmla="*/ 848116 h 6858000"/>
              <a:gd name="connsiteX21" fmla="*/ 6920787 w 7662862"/>
              <a:gd name="connsiteY21" fmla="*/ 977976 h 6858000"/>
              <a:gd name="connsiteX22" fmla="*/ 6995378 w 7662862"/>
              <a:gd name="connsiteY22" fmla="*/ 977976 h 6858000"/>
              <a:gd name="connsiteX23" fmla="*/ 6995378 w 7662862"/>
              <a:gd name="connsiteY23" fmla="*/ 956118 h 6858000"/>
              <a:gd name="connsiteX24" fmla="*/ 6947794 w 7662862"/>
              <a:gd name="connsiteY24" fmla="*/ 956118 h 6858000"/>
              <a:gd name="connsiteX25" fmla="*/ 6947794 w 7662862"/>
              <a:gd name="connsiteY25" fmla="*/ 922689 h 6858000"/>
              <a:gd name="connsiteX26" fmla="*/ 6988947 w 7662862"/>
              <a:gd name="connsiteY26" fmla="*/ 922689 h 6858000"/>
              <a:gd name="connsiteX27" fmla="*/ 6988947 w 7662862"/>
              <a:gd name="connsiteY27" fmla="*/ 900831 h 6858000"/>
              <a:gd name="connsiteX28" fmla="*/ 6947794 w 7662862"/>
              <a:gd name="connsiteY28" fmla="*/ 900831 h 6858000"/>
              <a:gd name="connsiteX29" fmla="*/ 6947794 w 7662862"/>
              <a:gd name="connsiteY29" fmla="*/ 870616 h 6858000"/>
              <a:gd name="connsiteX30" fmla="*/ 6988947 w 7662862"/>
              <a:gd name="connsiteY30" fmla="*/ 870616 h 6858000"/>
              <a:gd name="connsiteX31" fmla="*/ 6996020 w 7662862"/>
              <a:gd name="connsiteY31" fmla="*/ 848116 h 6858000"/>
              <a:gd name="connsiteX32" fmla="*/ 6821762 w 7662862"/>
              <a:gd name="connsiteY32" fmla="*/ 848116 h 6858000"/>
              <a:gd name="connsiteX33" fmla="*/ 6821762 w 7662862"/>
              <a:gd name="connsiteY33" fmla="*/ 977976 h 6858000"/>
              <a:gd name="connsiteX34" fmla="*/ 6896995 w 7662862"/>
              <a:gd name="connsiteY34" fmla="*/ 977976 h 6858000"/>
              <a:gd name="connsiteX35" fmla="*/ 6896995 w 7662862"/>
              <a:gd name="connsiteY35" fmla="*/ 956118 h 6858000"/>
              <a:gd name="connsiteX36" fmla="*/ 6848768 w 7662862"/>
              <a:gd name="connsiteY36" fmla="*/ 956118 h 6858000"/>
              <a:gd name="connsiteX37" fmla="*/ 6848768 w 7662862"/>
              <a:gd name="connsiteY37" fmla="*/ 922689 h 6858000"/>
              <a:gd name="connsiteX38" fmla="*/ 6890565 w 7662862"/>
              <a:gd name="connsiteY38" fmla="*/ 922689 h 6858000"/>
              <a:gd name="connsiteX39" fmla="*/ 6890565 w 7662862"/>
              <a:gd name="connsiteY39" fmla="*/ 900831 h 6858000"/>
              <a:gd name="connsiteX40" fmla="*/ 6848768 w 7662862"/>
              <a:gd name="connsiteY40" fmla="*/ 900831 h 6858000"/>
              <a:gd name="connsiteX41" fmla="*/ 6848768 w 7662862"/>
              <a:gd name="connsiteY41" fmla="*/ 870616 h 6858000"/>
              <a:gd name="connsiteX42" fmla="*/ 6889922 w 7662862"/>
              <a:gd name="connsiteY42" fmla="*/ 870616 h 6858000"/>
              <a:gd name="connsiteX43" fmla="*/ 6896995 w 7662862"/>
              <a:gd name="connsiteY43" fmla="*/ 848116 h 6858000"/>
              <a:gd name="connsiteX44" fmla="*/ 6731740 w 7662862"/>
              <a:gd name="connsiteY44" fmla="*/ 848116 h 6858000"/>
              <a:gd name="connsiteX45" fmla="*/ 6731740 w 7662862"/>
              <a:gd name="connsiteY45" fmla="*/ 977976 h 6858000"/>
              <a:gd name="connsiteX46" fmla="*/ 6803758 w 7662862"/>
              <a:gd name="connsiteY46" fmla="*/ 977976 h 6858000"/>
              <a:gd name="connsiteX47" fmla="*/ 6803758 w 7662862"/>
              <a:gd name="connsiteY47" fmla="*/ 955475 h 6858000"/>
              <a:gd name="connsiteX48" fmla="*/ 6758104 w 7662862"/>
              <a:gd name="connsiteY48" fmla="*/ 955475 h 6858000"/>
              <a:gd name="connsiteX49" fmla="*/ 6758104 w 7662862"/>
              <a:gd name="connsiteY49" fmla="*/ 848116 h 6858000"/>
              <a:gd name="connsiteX50" fmla="*/ 6589633 w 7662862"/>
              <a:gd name="connsiteY50" fmla="*/ 848116 h 6858000"/>
              <a:gd name="connsiteX51" fmla="*/ 6589633 w 7662862"/>
              <a:gd name="connsiteY51" fmla="*/ 977976 h 6858000"/>
              <a:gd name="connsiteX52" fmla="*/ 6616640 w 7662862"/>
              <a:gd name="connsiteY52" fmla="*/ 977976 h 6858000"/>
              <a:gd name="connsiteX53" fmla="*/ 6616640 w 7662862"/>
              <a:gd name="connsiteY53" fmla="*/ 923332 h 6858000"/>
              <a:gd name="connsiteX54" fmla="*/ 6658436 w 7662862"/>
              <a:gd name="connsiteY54" fmla="*/ 923332 h 6858000"/>
              <a:gd name="connsiteX55" fmla="*/ 6657793 w 7662862"/>
              <a:gd name="connsiteY55" fmla="*/ 900831 h 6858000"/>
              <a:gd name="connsiteX56" fmla="*/ 6616640 w 7662862"/>
              <a:gd name="connsiteY56" fmla="*/ 900831 h 6858000"/>
              <a:gd name="connsiteX57" fmla="*/ 6616640 w 7662862"/>
              <a:gd name="connsiteY57" fmla="*/ 869974 h 6858000"/>
              <a:gd name="connsiteX58" fmla="*/ 6658436 w 7662862"/>
              <a:gd name="connsiteY58" fmla="*/ 869974 h 6858000"/>
              <a:gd name="connsiteX59" fmla="*/ 6665509 w 7662862"/>
              <a:gd name="connsiteY59" fmla="*/ 848116 h 6858000"/>
              <a:gd name="connsiteX60" fmla="*/ 6259766 w 7662862"/>
              <a:gd name="connsiteY60" fmla="*/ 848116 h 6858000"/>
              <a:gd name="connsiteX61" fmla="*/ 6304777 w 7662862"/>
              <a:gd name="connsiteY61" fmla="*/ 926546 h 6858000"/>
              <a:gd name="connsiteX62" fmla="*/ 6304777 w 7662862"/>
              <a:gd name="connsiteY62" fmla="*/ 977976 h 6858000"/>
              <a:gd name="connsiteX63" fmla="*/ 6331784 w 7662862"/>
              <a:gd name="connsiteY63" fmla="*/ 977976 h 6858000"/>
              <a:gd name="connsiteX64" fmla="*/ 6331784 w 7662862"/>
              <a:gd name="connsiteY64" fmla="*/ 926546 h 6858000"/>
              <a:gd name="connsiteX65" fmla="*/ 6377438 w 7662862"/>
              <a:gd name="connsiteY65" fmla="*/ 848116 h 6858000"/>
              <a:gd name="connsiteX66" fmla="*/ 6349145 w 7662862"/>
              <a:gd name="connsiteY66" fmla="*/ 848116 h 6858000"/>
              <a:gd name="connsiteX67" fmla="*/ 6329211 w 7662862"/>
              <a:gd name="connsiteY67" fmla="*/ 884760 h 6858000"/>
              <a:gd name="connsiteX68" fmla="*/ 6319566 w 7662862"/>
              <a:gd name="connsiteY68" fmla="*/ 903403 h 6858000"/>
              <a:gd name="connsiteX69" fmla="*/ 6318923 w 7662862"/>
              <a:gd name="connsiteY69" fmla="*/ 903403 h 6858000"/>
              <a:gd name="connsiteX70" fmla="*/ 6309278 w 7662862"/>
              <a:gd name="connsiteY70" fmla="*/ 884760 h 6858000"/>
              <a:gd name="connsiteX71" fmla="*/ 6289345 w 7662862"/>
              <a:gd name="connsiteY71" fmla="*/ 848116 h 6858000"/>
              <a:gd name="connsiteX72" fmla="*/ 6151739 w 7662862"/>
              <a:gd name="connsiteY72" fmla="*/ 848116 h 6858000"/>
              <a:gd name="connsiteX73" fmla="*/ 6151739 w 7662862"/>
              <a:gd name="connsiteY73" fmla="*/ 869974 h 6858000"/>
              <a:gd name="connsiteX74" fmla="*/ 6189677 w 7662862"/>
              <a:gd name="connsiteY74" fmla="*/ 869974 h 6858000"/>
              <a:gd name="connsiteX75" fmla="*/ 6189677 w 7662862"/>
              <a:gd name="connsiteY75" fmla="*/ 977976 h 6858000"/>
              <a:gd name="connsiteX76" fmla="*/ 6217326 w 7662862"/>
              <a:gd name="connsiteY76" fmla="*/ 977976 h 6858000"/>
              <a:gd name="connsiteX77" fmla="*/ 6217326 w 7662862"/>
              <a:gd name="connsiteY77" fmla="*/ 869974 h 6858000"/>
              <a:gd name="connsiteX78" fmla="*/ 6252049 w 7662862"/>
              <a:gd name="connsiteY78" fmla="*/ 869974 h 6858000"/>
              <a:gd name="connsiteX79" fmla="*/ 6258480 w 7662862"/>
              <a:gd name="connsiteY79" fmla="*/ 848116 h 6858000"/>
              <a:gd name="connsiteX80" fmla="*/ 6105442 w 7662862"/>
              <a:gd name="connsiteY80" fmla="*/ 848116 h 6858000"/>
              <a:gd name="connsiteX81" fmla="*/ 6105442 w 7662862"/>
              <a:gd name="connsiteY81" fmla="*/ 978618 h 6858000"/>
              <a:gd name="connsiteX82" fmla="*/ 6132449 w 7662862"/>
              <a:gd name="connsiteY82" fmla="*/ 978618 h 6858000"/>
              <a:gd name="connsiteX83" fmla="*/ 6132449 w 7662862"/>
              <a:gd name="connsiteY83" fmla="*/ 848116 h 6858000"/>
              <a:gd name="connsiteX84" fmla="*/ 5888102 w 7662862"/>
              <a:gd name="connsiteY84" fmla="*/ 848116 h 6858000"/>
              <a:gd name="connsiteX85" fmla="*/ 5888102 w 7662862"/>
              <a:gd name="connsiteY85" fmla="*/ 978618 h 6858000"/>
              <a:gd name="connsiteX86" fmla="*/ 5915109 w 7662862"/>
              <a:gd name="connsiteY86" fmla="*/ 978618 h 6858000"/>
              <a:gd name="connsiteX87" fmla="*/ 5915109 w 7662862"/>
              <a:gd name="connsiteY87" fmla="*/ 928474 h 6858000"/>
              <a:gd name="connsiteX88" fmla="*/ 5925397 w 7662862"/>
              <a:gd name="connsiteY88" fmla="*/ 928474 h 6858000"/>
              <a:gd name="connsiteX89" fmla="*/ 5957548 w 7662862"/>
              <a:gd name="connsiteY89" fmla="*/ 978618 h 6858000"/>
              <a:gd name="connsiteX90" fmla="*/ 5988413 w 7662862"/>
              <a:gd name="connsiteY90" fmla="*/ 978618 h 6858000"/>
              <a:gd name="connsiteX91" fmla="*/ 5988413 w 7662862"/>
              <a:gd name="connsiteY91" fmla="*/ 977976 h 6858000"/>
              <a:gd name="connsiteX92" fmla="*/ 5949832 w 7662862"/>
              <a:gd name="connsiteY92" fmla="*/ 918832 h 6858000"/>
              <a:gd name="connsiteX93" fmla="*/ 5973623 w 7662862"/>
              <a:gd name="connsiteY93" fmla="*/ 885402 h 6858000"/>
              <a:gd name="connsiteX94" fmla="*/ 5926040 w 7662862"/>
              <a:gd name="connsiteY94" fmla="*/ 848116 h 6858000"/>
              <a:gd name="connsiteX95" fmla="*/ 5783291 w 7662862"/>
              <a:gd name="connsiteY95" fmla="*/ 848116 h 6858000"/>
              <a:gd name="connsiteX96" fmla="*/ 5783291 w 7662862"/>
              <a:gd name="connsiteY96" fmla="*/ 977976 h 6858000"/>
              <a:gd name="connsiteX97" fmla="*/ 5858524 w 7662862"/>
              <a:gd name="connsiteY97" fmla="*/ 977976 h 6858000"/>
              <a:gd name="connsiteX98" fmla="*/ 5858524 w 7662862"/>
              <a:gd name="connsiteY98" fmla="*/ 956118 h 6858000"/>
              <a:gd name="connsiteX99" fmla="*/ 5810297 w 7662862"/>
              <a:gd name="connsiteY99" fmla="*/ 956118 h 6858000"/>
              <a:gd name="connsiteX100" fmla="*/ 5810297 w 7662862"/>
              <a:gd name="connsiteY100" fmla="*/ 922689 h 6858000"/>
              <a:gd name="connsiteX101" fmla="*/ 5851451 w 7662862"/>
              <a:gd name="connsiteY101" fmla="*/ 922689 h 6858000"/>
              <a:gd name="connsiteX102" fmla="*/ 5851451 w 7662862"/>
              <a:gd name="connsiteY102" fmla="*/ 900189 h 6858000"/>
              <a:gd name="connsiteX103" fmla="*/ 5810297 w 7662862"/>
              <a:gd name="connsiteY103" fmla="*/ 900189 h 6858000"/>
              <a:gd name="connsiteX104" fmla="*/ 5810297 w 7662862"/>
              <a:gd name="connsiteY104" fmla="*/ 869974 h 6858000"/>
              <a:gd name="connsiteX105" fmla="*/ 5851451 w 7662862"/>
              <a:gd name="connsiteY105" fmla="*/ 869974 h 6858000"/>
              <a:gd name="connsiteX106" fmla="*/ 5858524 w 7662862"/>
              <a:gd name="connsiteY106" fmla="*/ 848116 h 6858000"/>
              <a:gd name="connsiteX107" fmla="*/ 5595529 w 7662862"/>
              <a:gd name="connsiteY107" fmla="*/ 848116 h 6858000"/>
              <a:gd name="connsiteX108" fmla="*/ 5595529 w 7662862"/>
              <a:gd name="connsiteY108" fmla="*/ 978618 h 6858000"/>
              <a:gd name="connsiteX109" fmla="*/ 5622535 w 7662862"/>
              <a:gd name="connsiteY109" fmla="*/ 978618 h 6858000"/>
              <a:gd name="connsiteX110" fmla="*/ 5622535 w 7662862"/>
              <a:gd name="connsiteY110" fmla="*/ 848116 h 6858000"/>
              <a:gd name="connsiteX111" fmla="*/ 5290740 w 7662862"/>
              <a:gd name="connsiteY111" fmla="*/ 848116 h 6858000"/>
              <a:gd name="connsiteX112" fmla="*/ 5290740 w 7662862"/>
              <a:gd name="connsiteY112" fmla="*/ 930403 h 6858000"/>
              <a:gd name="connsiteX113" fmla="*/ 5303601 w 7662862"/>
              <a:gd name="connsiteY113" fmla="*/ 967047 h 6858000"/>
              <a:gd name="connsiteX114" fmla="*/ 5346039 w 7662862"/>
              <a:gd name="connsiteY114" fmla="*/ 980547 h 6858000"/>
              <a:gd name="connsiteX115" fmla="*/ 5389764 w 7662862"/>
              <a:gd name="connsiteY115" fmla="*/ 965760 h 6858000"/>
              <a:gd name="connsiteX116" fmla="*/ 5403268 w 7662862"/>
              <a:gd name="connsiteY116" fmla="*/ 927189 h 6858000"/>
              <a:gd name="connsiteX117" fmla="*/ 5403268 w 7662862"/>
              <a:gd name="connsiteY117" fmla="*/ 848116 h 6858000"/>
              <a:gd name="connsiteX118" fmla="*/ 5376261 w 7662862"/>
              <a:gd name="connsiteY118" fmla="*/ 848116 h 6858000"/>
              <a:gd name="connsiteX119" fmla="*/ 5376261 w 7662862"/>
              <a:gd name="connsiteY119" fmla="*/ 929118 h 6858000"/>
              <a:gd name="connsiteX120" fmla="*/ 5369830 w 7662862"/>
              <a:gd name="connsiteY120" fmla="*/ 949046 h 6858000"/>
              <a:gd name="connsiteX121" fmla="*/ 5347326 w 7662862"/>
              <a:gd name="connsiteY121" fmla="*/ 957403 h 6858000"/>
              <a:gd name="connsiteX122" fmla="*/ 5325463 w 7662862"/>
              <a:gd name="connsiteY122" fmla="*/ 949046 h 6858000"/>
              <a:gd name="connsiteX123" fmla="*/ 5318389 w 7662862"/>
              <a:gd name="connsiteY123" fmla="*/ 927832 h 6858000"/>
              <a:gd name="connsiteX124" fmla="*/ 5318389 w 7662862"/>
              <a:gd name="connsiteY124" fmla="*/ 848116 h 6858000"/>
              <a:gd name="connsiteX125" fmla="*/ 7192783 w 7662862"/>
              <a:gd name="connsiteY125" fmla="*/ 847473 h 6858000"/>
              <a:gd name="connsiteX126" fmla="*/ 7148414 w 7662862"/>
              <a:gd name="connsiteY126" fmla="*/ 884760 h 6858000"/>
              <a:gd name="connsiteX127" fmla="*/ 7156773 w 7662862"/>
              <a:gd name="connsiteY127" fmla="*/ 907902 h 6858000"/>
              <a:gd name="connsiteX128" fmla="*/ 7204357 w 7662862"/>
              <a:gd name="connsiteY128" fmla="*/ 945832 h 6858000"/>
              <a:gd name="connsiteX129" fmla="*/ 7184423 w 7662862"/>
              <a:gd name="connsiteY129" fmla="*/ 959332 h 6858000"/>
              <a:gd name="connsiteX130" fmla="*/ 7154844 w 7662862"/>
              <a:gd name="connsiteY130" fmla="*/ 949046 h 6858000"/>
              <a:gd name="connsiteX131" fmla="*/ 7144556 w 7662862"/>
              <a:gd name="connsiteY131" fmla="*/ 968332 h 6858000"/>
              <a:gd name="connsiteX132" fmla="*/ 7186352 w 7662862"/>
              <a:gd name="connsiteY132" fmla="*/ 980546 h 6858000"/>
              <a:gd name="connsiteX133" fmla="*/ 7232650 w 7662862"/>
              <a:gd name="connsiteY133" fmla="*/ 941331 h 6858000"/>
              <a:gd name="connsiteX134" fmla="*/ 7176707 w 7662862"/>
              <a:gd name="connsiteY134" fmla="*/ 880259 h 6858000"/>
              <a:gd name="connsiteX135" fmla="*/ 7194068 w 7662862"/>
              <a:gd name="connsiteY135" fmla="*/ 868687 h 6858000"/>
              <a:gd name="connsiteX136" fmla="*/ 7224934 w 7662862"/>
              <a:gd name="connsiteY136" fmla="*/ 878331 h 6858000"/>
              <a:gd name="connsiteX137" fmla="*/ 7225576 w 7662862"/>
              <a:gd name="connsiteY137" fmla="*/ 855188 h 6858000"/>
              <a:gd name="connsiteX138" fmla="*/ 7192783 w 7662862"/>
              <a:gd name="connsiteY138" fmla="*/ 847473 h 6858000"/>
              <a:gd name="connsiteX139" fmla="*/ 5636040 w 7662862"/>
              <a:gd name="connsiteY139" fmla="*/ 847473 h 6858000"/>
              <a:gd name="connsiteX140" fmla="*/ 5689410 w 7662862"/>
              <a:gd name="connsiteY140" fmla="*/ 978618 h 6858000"/>
              <a:gd name="connsiteX141" fmla="*/ 5709344 w 7662862"/>
              <a:gd name="connsiteY141" fmla="*/ 978618 h 6858000"/>
              <a:gd name="connsiteX142" fmla="*/ 5767859 w 7662862"/>
              <a:gd name="connsiteY142" fmla="*/ 848116 h 6858000"/>
              <a:gd name="connsiteX143" fmla="*/ 5740209 w 7662862"/>
              <a:gd name="connsiteY143" fmla="*/ 848116 h 6858000"/>
              <a:gd name="connsiteX144" fmla="*/ 5710630 w 7662862"/>
              <a:gd name="connsiteY144" fmla="*/ 918188 h 6858000"/>
              <a:gd name="connsiteX145" fmla="*/ 5701628 w 7662862"/>
              <a:gd name="connsiteY145" fmla="*/ 941331 h 6858000"/>
              <a:gd name="connsiteX146" fmla="*/ 5700985 w 7662862"/>
              <a:gd name="connsiteY146" fmla="*/ 941331 h 6858000"/>
              <a:gd name="connsiteX147" fmla="*/ 5691983 w 7662862"/>
              <a:gd name="connsiteY147" fmla="*/ 916903 h 6858000"/>
              <a:gd name="connsiteX148" fmla="*/ 5665619 w 7662862"/>
              <a:gd name="connsiteY148" fmla="*/ 847473 h 6858000"/>
              <a:gd name="connsiteX149" fmla="*/ 5437348 w 7662862"/>
              <a:gd name="connsiteY149" fmla="*/ 847473 h 6858000"/>
              <a:gd name="connsiteX150" fmla="*/ 5437348 w 7662862"/>
              <a:gd name="connsiteY150" fmla="*/ 977975 h 6858000"/>
              <a:gd name="connsiteX151" fmla="*/ 5464354 w 7662862"/>
              <a:gd name="connsiteY151" fmla="*/ 977975 h 6858000"/>
              <a:gd name="connsiteX152" fmla="*/ 5464354 w 7662862"/>
              <a:gd name="connsiteY152" fmla="*/ 906617 h 6858000"/>
              <a:gd name="connsiteX153" fmla="*/ 5463712 w 7662862"/>
              <a:gd name="connsiteY153" fmla="*/ 888616 h 6858000"/>
              <a:gd name="connsiteX154" fmla="*/ 5464354 w 7662862"/>
              <a:gd name="connsiteY154" fmla="*/ 888616 h 6858000"/>
              <a:gd name="connsiteX155" fmla="*/ 5476572 w 7662862"/>
              <a:gd name="connsiteY155" fmla="*/ 905974 h 6858000"/>
              <a:gd name="connsiteX156" fmla="*/ 5533157 w 7662862"/>
              <a:gd name="connsiteY156" fmla="*/ 978618 h 6858000"/>
              <a:gd name="connsiteX157" fmla="*/ 5558878 w 7662862"/>
              <a:gd name="connsiteY157" fmla="*/ 978618 h 6858000"/>
              <a:gd name="connsiteX158" fmla="*/ 5558878 w 7662862"/>
              <a:gd name="connsiteY158" fmla="*/ 977975 h 6858000"/>
              <a:gd name="connsiteX159" fmla="*/ 5558878 w 7662862"/>
              <a:gd name="connsiteY159" fmla="*/ 848116 h 6858000"/>
              <a:gd name="connsiteX160" fmla="*/ 5531872 w 7662862"/>
              <a:gd name="connsiteY160" fmla="*/ 848116 h 6858000"/>
              <a:gd name="connsiteX161" fmla="*/ 5531872 w 7662862"/>
              <a:gd name="connsiteY161" fmla="*/ 914331 h 6858000"/>
              <a:gd name="connsiteX162" fmla="*/ 5532514 w 7662862"/>
              <a:gd name="connsiteY162" fmla="*/ 934260 h 6858000"/>
              <a:gd name="connsiteX163" fmla="*/ 5531872 w 7662862"/>
              <a:gd name="connsiteY163" fmla="*/ 934260 h 6858000"/>
              <a:gd name="connsiteX164" fmla="*/ 5519654 w 7662862"/>
              <a:gd name="connsiteY164" fmla="*/ 916903 h 6858000"/>
              <a:gd name="connsiteX165" fmla="*/ 5464998 w 7662862"/>
              <a:gd name="connsiteY165" fmla="*/ 847473 h 6858000"/>
              <a:gd name="connsiteX166" fmla="*/ 6497038 w 7662862"/>
              <a:gd name="connsiteY166" fmla="*/ 846830 h 6858000"/>
              <a:gd name="connsiteX167" fmla="*/ 6448813 w 7662862"/>
              <a:gd name="connsiteY167" fmla="*/ 866116 h 6858000"/>
              <a:gd name="connsiteX168" fmla="*/ 6430165 w 7662862"/>
              <a:gd name="connsiteY168" fmla="*/ 914974 h 6858000"/>
              <a:gd name="connsiteX169" fmla="*/ 6450742 w 7662862"/>
              <a:gd name="connsiteY169" fmla="*/ 965118 h 6858000"/>
              <a:gd name="connsiteX170" fmla="*/ 6497038 w 7662862"/>
              <a:gd name="connsiteY170" fmla="*/ 981189 h 6858000"/>
              <a:gd name="connsiteX171" fmla="*/ 6545908 w 7662862"/>
              <a:gd name="connsiteY171" fmla="*/ 961904 h 6858000"/>
              <a:gd name="connsiteX172" fmla="*/ 6564556 w 7662862"/>
              <a:gd name="connsiteY172" fmla="*/ 913046 h 6858000"/>
              <a:gd name="connsiteX173" fmla="*/ 6547837 w 7662862"/>
              <a:gd name="connsiteY173" fmla="*/ 866759 h 6858000"/>
              <a:gd name="connsiteX174" fmla="*/ 6497038 w 7662862"/>
              <a:gd name="connsiteY174" fmla="*/ 846830 h 6858000"/>
              <a:gd name="connsiteX175" fmla="*/ 6043713 w 7662862"/>
              <a:gd name="connsiteY175" fmla="*/ 846830 h 6858000"/>
              <a:gd name="connsiteX176" fmla="*/ 5999344 w 7662862"/>
              <a:gd name="connsiteY176" fmla="*/ 884117 h 6858000"/>
              <a:gd name="connsiteX177" fmla="*/ 6007703 w 7662862"/>
              <a:gd name="connsiteY177" fmla="*/ 907260 h 6858000"/>
              <a:gd name="connsiteX178" fmla="*/ 6055287 w 7662862"/>
              <a:gd name="connsiteY178" fmla="*/ 945832 h 6858000"/>
              <a:gd name="connsiteX179" fmla="*/ 6035353 w 7662862"/>
              <a:gd name="connsiteY179" fmla="*/ 959332 h 6858000"/>
              <a:gd name="connsiteX180" fmla="*/ 6005774 w 7662862"/>
              <a:gd name="connsiteY180" fmla="*/ 949046 h 6858000"/>
              <a:gd name="connsiteX181" fmla="*/ 5995486 w 7662862"/>
              <a:gd name="connsiteY181" fmla="*/ 968975 h 6858000"/>
              <a:gd name="connsiteX182" fmla="*/ 6037282 w 7662862"/>
              <a:gd name="connsiteY182" fmla="*/ 981189 h 6858000"/>
              <a:gd name="connsiteX183" fmla="*/ 6083580 w 7662862"/>
              <a:gd name="connsiteY183" fmla="*/ 941332 h 6858000"/>
              <a:gd name="connsiteX184" fmla="*/ 6027637 w 7662862"/>
              <a:gd name="connsiteY184" fmla="*/ 879616 h 6858000"/>
              <a:gd name="connsiteX185" fmla="*/ 6044998 w 7662862"/>
              <a:gd name="connsiteY185" fmla="*/ 868045 h 6858000"/>
              <a:gd name="connsiteX186" fmla="*/ 6075864 w 7662862"/>
              <a:gd name="connsiteY186" fmla="*/ 877688 h 6858000"/>
              <a:gd name="connsiteX187" fmla="*/ 6076506 w 7662862"/>
              <a:gd name="connsiteY187" fmla="*/ 854545 h 6858000"/>
              <a:gd name="connsiteX188" fmla="*/ 6043713 w 7662862"/>
              <a:gd name="connsiteY188" fmla="*/ 846830 h 6858000"/>
              <a:gd name="connsiteX189" fmla="*/ 7120122 w 7662862"/>
              <a:gd name="connsiteY189" fmla="*/ 682256 h 6858000"/>
              <a:gd name="connsiteX190" fmla="*/ 7132339 w 7662862"/>
              <a:gd name="connsiteY190" fmla="*/ 695113 h 6858000"/>
              <a:gd name="connsiteX191" fmla="*/ 7120122 w 7662862"/>
              <a:gd name="connsiteY191" fmla="*/ 707971 h 6858000"/>
              <a:gd name="connsiteX192" fmla="*/ 7107262 w 7662862"/>
              <a:gd name="connsiteY192" fmla="*/ 695113 h 6858000"/>
              <a:gd name="connsiteX193" fmla="*/ 7120122 w 7662862"/>
              <a:gd name="connsiteY193" fmla="*/ 682256 h 6858000"/>
              <a:gd name="connsiteX194" fmla="*/ 7120122 w 7662862"/>
              <a:gd name="connsiteY194" fmla="*/ 679684 h 6858000"/>
              <a:gd name="connsiteX195" fmla="*/ 7104047 w 7662862"/>
              <a:gd name="connsiteY195" fmla="*/ 695756 h 6858000"/>
              <a:gd name="connsiteX196" fmla="*/ 7120122 w 7662862"/>
              <a:gd name="connsiteY196" fmla="*/ 711828 h 6858000"/>
              <a:gd name="connsiteX197" fmla="*/ 7136197 w 7662862"/>
              <a:gd name="connsiteY197" fmla="*/ 695756 h 6858000"/>
              <a:gd name="connsiteX198" fmla="*/ 7120122 w 7662862"/>
              <a:gd name="connsiteY198" fmla="*/ 679684 h 6858000"/>
              <a:gd name="connsiteX199" fmla="*/ 7134268 w 7662862"/>
              <a:gd name="connsiteY199" fmla="*/ 590969 h 6858000"/>
              <a:gd name="connsiteX200" fmla="*/ 7134912 w 7662862"/>
              <a:gd name="connsiteY200" fmla="*/ 648184 h 6858000"/>
              <a:gd name="connsiteX201" fmla="*/ 7140055 w 7662862"/>
              <a:gd name="connsiteY201" fmla="*/ 648184 h 6858000"/>
              <a:gd name="connsiteX202" fmla="*/ 7140055 w 7662862"/>
              <a:gd name="connsiteY202" fmla="*/ 599326 h 6858000"/>
              <a:gd name="connsiteX203" fmla="*/ 7151630 w 7662862"/>
              <a:gd name="connsiteY203" fmla="*/ 599326 h 6858000"/>
              <a:gd name="connsiteX204" fmla="*/ 7151630 w 7662862"/>
              <a:gd name="connsiteY204" fmla="*/ 590969 h 6858000"/>
              <a:gd name="connsiteX205" fmla="*/ 7111120 w 7662862"/>
              <a:gd name="connsiteY205" fmla="*/ 590969 h 6858000"/>
              <a:gd name="connsiteX206" fmla="*/ 7111120 w 7662862"/>
              <a:gd name="connsiteY206" fmla="*/ 648184 h 6858000"/>
              <a:gd name="connsiteX207" fmla="*/ 7116264 w 7662862"/>
              <a:gd name="connsiteY207" fmla="*/ 648184 h 6858000"/>
              <a:gd name="connsiteX208" fmla="*/ 7116264 w 7662862"/>
              <a:gd name="connsiteY208" fmla="*/ 599326 h 6858000"/>
              <a:gd name="connsiteX209" fmla="*/ 7127839 w 7662862"/>
              <a:gd name="connsiteY209" fmla="*/ 599326 h 6858000"/>
              <a:gd name="connsiteX210" fmla="*/ 7127839 w 7662862"/>
              <a:gd name="connsiteY210" fmla="*/ 590969 h 6858000"/>
              <a:gd name="connsiteX211" fmla="*/ 7087329 w 7662862"/>
              <a:gd name="connsiteY211" fmla="*/ 590969 h 6858000"/>
              <a:gd name="connsiteX212" fmla="*/ 7087329 w 7662862"/>
              <a:gd name="connsiteY212" fmla="*/ 648184 h 6858000"/>
              <a:gd name="connsiteX213" fmla="*/ 7092472 w 7662862"/>
              <a:gd name="connsiteY213" fmla="*/ 648184 h 6858000"/>
              <a:gd name="connsiteX214" fmla="*/ 7092472 w 7662862"/>
              <a:gd name="connsiteY214" fmla="*/ 599326 h 6858000"/>
              <a:gd name="connsiteX215" fmla="*/ 7104047 w 7662862"/>
              <a:gd name="connsiteY215" fmla="*/ 599326 h 6858000"/>
              <a:gd name="connsiteX216" fmla="*/ 7104047 w 7662862"/>
              <a:gd name="connsiteY216" fmla="*/ 590969 h 6858000"/>
              <a:gd name="connsiteX217" fmla="*/ 7078326 w 7662862"/>
              <a:gd name="connsiteY217" fmla="*/ 577468 h 6858000"/>
              <a:gd name="connsiteX218" fmla="*/ 7081542 w 7662862"/>
              <a:gd name="connsiteY218" fmla="*/ 582612 h 6858000"/>
              <a:gd name="connsiteX219" fmla="*/ 7157417 w 7662862"/>
              <a:gd name="connsiteY219" fmla="*/ 582612 h 6858000"/>
              <a:gd name="connsiteX220" fmla="*/ 7161275 w 7662862"/>
              <a:gd name="connsiteY220" fmla="*/ 577468 h 6858000"/>
              <a:gd name="connsiteX221" fmla="*/ 7129768 w 7662862"/>
              <a:gd name="connsiteY221" fmla="*/ 544682 h 6858000"/>
              <a:gd name="connsiteX222" fmla="*/ 7129768 w 7662862"/>
              <a:gd name="connsiteY222" fmla="*/ 558183 h 6858000"/>
              <a:gd name="connsiteX223" fmla="*/ 7132983 w 7662862"/>
              <a:gd name="connsiteY223" fmla="*/ 558183 h 6858000"/>
              <a:gd name="connsiteX224" fmla="*/ 7132983 w 7662862"/>
              <a:gd name="connsiteY224" fmla="*/ 549183 h 6858000"/>
              <a:gd name="connsiteX225" fmla="*/ 7137484 w 7662862"/>
              <a:gd name="connsiteY225" fmla="*/ 549183 h 6858000"/>
              <a:gd name="connsiteX226" fmla="*/ 7137484 w 7662862"/>
              <a:gd name="connsiteY226" fmla="*/ 544682 h 6858000"/>
              <a:gd name="connsiteX227" fmla="*/ 7115621 w 7662862"/>
              <a:gd name="connsiteY227" fmla="*/ 544682 h 6858000"/>
              <a:gd name="connsiteX228" fmla="*/ 7115621 w 7662862"/>
              <a:gd name="connsiteY228" fmla="*/ 558183 h 6858000"/>
              <a:gd name="connsiteX229" fmla="*/ 7118836 w 7662862"/>
              <a:gd name="connsiteY229" fmla="*/ 558183 h 6858000"/>
              <a:gd name="connsiteX230" fmla="*/ 7118836 w 7662862"/>
              <a:gd name="connsiteY230" fmla="*/ 549183 h 6858000"/>
              <a:gd name="connsiteX231" fmla="*/ 7123338 w 7662862"/>
              <a:gd name="connsiteY231" fmla="*/ 549183 h 6858000"/>
              <a:gd name="connsiteX232" fmla="*/ 7123338 w 7662862"/>
              <a:gd name="connsiteY232" fmla="*/ 544682 h 6858000"/>
              <a:gd name="connsiteX233" fmla="*/ 7101475 w 7662862"/>
              <a:gd name="connsiteY233" fmla="*/ 544682 h 6858000"/>
              <a:gd name="connsiteX234" fmla="*/ 7101475 w 7662862"/>
              <a:gd name="connsiteY234" fmla="*/ 558183 h 6858000"/>
              <a:gd name="connsiteX235" fmla="*/ 7104690 w 7662862"/>
              <a:gd name="connsiteY235" fmla="*/ 558183 h 6858000"/>
              <a:gd name="connsiteX236" fmla="*/ 7104690 w 7662862"/>
              <a:gd name="connsiteY236" fmla="*/ 549183 h 6858000"/>
              <a:gd name="connsiteX237" fmla="*/ 7109191 w 7662862"/>
              <a:gd name="connsiteY237" fmla="*/ 549183 h 6858000"/>
              <a:gd name="connsiteX238" fmla="*/ 7109191 w 7662862"/>
              <a:gd name="connsiteY238" fmla="*/ 544682 h 6858000"/>
              <a:gd name="connsiteX239" fmla="*/ 7072539 w 7662862"/>
              <a:gd name="connsiteY239" fmla="*/ 536968 h 6858000"/>
              <a:gd name="connsiteX240" fmla="*/ 7165134 w 7662862"/>
              <a:gd name="connsiteY240" fmla="*/ 536968 h 6858000"/>
              <a:gd name="connsiteX241" fmla="*/ 7165134 w 7662862"/>
              <a:gd name="connsiteY241" fmla="*/ 574898 h 6858000"/>
              <a:gd name="connsiteX242" fmla="*/ 7172206 w 7662862"/>
              <a:gd name="connsiteY242" fmla="*/ 574898 h 6858000"/>
              <a:gd name="connsiteX243" fmla="*/ 7172206 w 7662862"/>
              <a:gd name="connsiteY243" fmla="*/ 648184 h 6858000"/>
              <a:gd name="connsiteX244" fmla="*/ 7176708 w 7662862"/>
              <a:gd name="connsiteY244" fmla="*/ 648184 h 6858000"/>
              <a:gd name="connsiteX245" fmla="*/ 7176708 w 7662862"/>
              <a:gd name="connsiteY245" fmla="*/ 670684 h 6858000"/>
              <a:gd name="connsiteX246" fmla="*/ 7152273 w 7662862"/>
              <a:gd name="connsiteY246" fmla="*/ 670684 h 6858000"/>
              <a:gd name="connsiteX247" fmla="*/ 7152273 w 7662862"/>
              <a:gd name="connsiteY247" fmla="*/ 660399 h 6858000"/>
              <a:gd name="connsiteX248" fmla="*/ 7086043 w 7662862"/>
              <a:gd name="connsiteY248" fmla="*/ 660399 h 6858000"/>
              <a:gd name="connsiteX249" fmla="*/ 7086043 w 7662862"/>
              <a:gd name="connsiteY249" fmla="*/ 670684 h 6858000"/>
              <a:gd name="connsiteX250" fmla="*/ 7060965 w 7662862"/>
              <a:gd name="connsiteY250" fmla="*/ 670684 h 6858000"/>
              <a:gd name="connsiteX251" fmla="*/ 7060965 w 7662862"/>
              <a:gd name="connsiteY251" fmla="*/ 648184 h 6858000"/>
              <a:gd name="connsiteX252" fmla="*/ 7065466 w 7662862"/>
              <a:gd name="connsiteY252" fmla="*/ 648184 h 6858000"/>
              <a:gd name="connsiteX253" fmla="*/ 7065466 w 7662862"/>
              <a:gd name="connsiteY253" fmla="*/ 574898 h 6858000"/>
              <a:gd name="connsiteX254" fmla="*/ 7072539 w 7662862"/>
              <a:gd name="connsiteY254" fmla="*/ 574898 h 6858000"/>
              <a:gd name="connsiteX255" fmla="*/ 7087972 w 7662862"/>
              <a:gd name="connsiteY255" fmla="*/ 509325 h 6858000"/>
              <a:gd name="connsiteX256" fmla="*/ 7151630 w 7662862"/>
              <a:gd name="connsiteY256" fmla="*/ 509325 h 6858000"/>
              <a:gd name="connsiteX257" fmla="*/ 7154845 w 7662862"/>
              <a:gd name="connsiteY257" fmla="*/ 532468 h 6858000"/>
              <a:gd name="connsiteX258" fmla="*/ 7084756 w 7662862"/>
              <a:gd name="connsiteY258" fmla="*/ 532468 h 6858000"/>
              <a:gd name="connsiteX259" fmla="*/ 7119479 w 7662862"/>
              <a:gd name="connsiteY259" fmla="*/ 486824 h 6858000"/>
              <a:gd name="connsiteX260" fmla="*/ 7150987 w 7662862"/>
              <a:gd name="connsiteY260" fmla="*/ 506110 h 6858000"/>
              <a:gd name="connsiteX261" fmla="*/ 7087972 w 7662862"/>
              <a:gd name="connsiteY261" fmla="*/ 506110 h 6858000"/>
              <a:gd name="connsiteX262" fmla="*/ 6869346 w 7662862"/>
              <a:gd name="connsiteY262" fmla="*/ 427038 h 6858000"/>
              <a:gd name="connsiteX263" fmla="*/ 6869346 w 7662862"/>
              <a:gd name="connsiteY263" fmla="*/ 781258 h 6858000"/>
              <a:gd name="connsiteX264" fmla="*/ 7055178 w 7662862"/>
              <a:gd name="connsiteY264" fmla="*/ 781258 h 6858000"/>
              <a:gd name="connsiteX265" fmla="*/ 7055178 w 7662862"/>
              <a:gd name="connsiteY265" fmla="*/ 674541 h 6858000"/>
              <a:gd name="connsiteX266" fmla="*/ 7086685 w 7662862"/>
              <a:gd name="connsiteY266" fmla="*/ 674541 h 6858000"/>
              <a:gd name="connsiteX267" fmla="*/ 7086685 w 7662862"/>
              <a:gd name="connsiteY267" fmla="*/ 781258 h 6858000"/>
              <a:gd name="connsiteX268" fmla="*/ 7091187 w 7662862"/>
              <a:gd name="connsiteY268" fmla="*/ 781258 h 6858000"/>
              <a:gd name="connsiteX269" fmla="*/ 7091187 w 7662862"/>
              <a:gd name="connsiteY269" fmla="*/ 664899 h 6858000"/>
              <a:gd name="connsiteX270" fmla="*/ 7149058 w 7662862"/>
              <a:gd name="connsiteY270" fmla="*/ 664899 h 6858000"/>
              <a:gd name="connsiteX271" fmla="*/ 7149058 w 7662862"/>
              <a:gd name="connsiteY271" fmla="*/ 781258 h 6858000"/>
              <a:gd name="connsiteX272" fmla="*/ 7152916 w 7662862"/>
              <a:gd name="connsiteY272" fmla="*/ 781258 h 6858000"/>
              <a:gd name="connsiteX273" fmla="*/ 7152916 w 7662862"/>
              <a:gd name="connsiteY273" fmla="*/ 674541 h 6858000"/>
              <a:gd name="connsiteX274" fmla="*/ 7184424 w 7662862"/>
              <a:gd name="connsiteY274" fmla="*/ 674541 h 6858000"/>
              <a:gd name="connsiteX275" fmla="*/ 7184424 w 7662862"/>
              <a:gd name="connsiteY275" fmla="*/ 781258 h 6858000"/>
              <a:gd name="connsiteX276" fmla="*/ 7226863 w 7662862"/>
              <a:gd name="connsiteY276" fmla="*/ 781258 h 6858000"/>
              <a:gd name="connsiteX277" fmla="*/ 7226863 w 7662862"/>
              <a:gd name="connsiteY277" fmla="*/ 427038 h 6858000"/>
              <a:gd name="connsiteX278" fmla="*/ 0 w 7662862"/>
              <a:gd name="connsiteY278" fmla="*/ 0 h 6858000"/>
              <a:gd name="connsiteX279" fmla="*/ 7662862 w 7662862"/>
              <a:gd name="connsiteY279" fmla="*/ 0 h 6858000"/>
              <a:gd name="connsiteX280" fmla="*/ 7662862 w 7662862"/>
              <a:gd name="connsiteY280" fmla="*/ 6858000 h 6858000"/>
              <a:gd name="connsiteX281" fmla="*/ 0 w 7662862"/>
              <a:gd name="connsiteY2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7662862" h="6858000">
                <a:moveTo>
                  <a:pt x="7046175" y="871259"/>
                </a:moveTo>
                <a:lnTo>
                  <a:pt x="7060322" y="871259"/>
                </a:lnTo>
                <a:cubicBezTo>
                  <a:pt x="7090543" y="870617"/>
                  <a:pt x="7105976" y="887331"/>
                  <a:pt x="7105976" y="913046"/>
                </a:cubicBezTo>
                <a:cubicBezTo>
                  <a:pt x="7105976" y="935546"/>
                  <a:pt x="7093115" y="956118"/>
                  <a:pt x="7060964" y="956118"/>
                </a:cubicBezTo>
                <a:lnTo>
                  <a:pt x="7046175" y="956118"/>
                </a:lnTo>
                <a:close/>
                <a:moveTo>
                  <a:pt x="5915109" y="870616"/>
                </a:moveTo>
                <a:lnTo>
                  <a:pt x="5926683" y="870616"/>
                </a:lnTo>
                <a:cubicBezTo>
                  <a:pt x="5939543" y="870616"/>
                  <a:pt x="5946617" y="878331"/>
                  <a:pt x="5946617" y="887974"/>
                </a:cubicBezTo>
                <a:cubicBezTo>
                  <a:pt x="5946617" y="899545"/>
                  <a:pt x="5938257" y="907902"/>
                  <a:pt x="5926683" y="907902"/>
                </a:cubicBezTo>
                <a:lnTo>
                  <a:pt x="5915109" y="907902"/>
                </a:lnTo>
                <a:close/>
                <a:moveTo>
                  <a:pt x="6497682" y="868688"/>
                </a:moveTo>
                <a:cubicBezTo>
                  <a:pt x="6520187" y="868688"/>
                  <a:pt x="6536263" y="885402"/>
                  <a:pt x="6536263" y="913688"/>
                </a:cubicBezTo>
                <a:cubicBezTo>
                  <a:pt x="6536263" y="941975"/>
                  <a:pt x="6520187" y="958689"/>
                  <a:pt x="6497682" y="958689"/>
                </a:cubicBezTo>
                <a:cubicBezTo>
                  <a:pt x="6475176" y="958689"/>
                  <a:pt x="6458458" y="942617"/>
                  <a:pt x="6458458" y="913688"/>
                </a:cubicBezTo>
                <a:cubicBezTo>
                  <a:pt x="6458458" y="885402"/>
                  <a:pt x="6475176" y="868688"/>
                  <a:pt x="6497682" y="868688"/>
                </a:cubicBezTo>
                <a:close/>
                <a:moveTo>
                  <a:pt x="7019168" y="848759"/>
                </a:moveTo>
                <a:lnTo>
                  <a:pt x="7019168" y="978619"/>
                </a:lnTo>
                <a:lnTo>
                  <a:pt x="7059678" y="978619"/>
                </a:lnTo>
                <a:cubicBezTo>
                  <a:pt x="7104689" y="977976"/>
                  <a:pt x="7134911" y="952261"/>
                  <a:pt x="7134911" y="912403"/>
                </a:cubicBezTo>
                <a:cubicBezTo>
                  <a:pt x="7134911" y="873831"/>
                  <a:pt x="7108547" y="848759"/>
                  <a:pt x="7062251" y="848759"/>
                </a:cubicBezTo>
                <a:close/>
                <a:moveTo>
                  <a:pt x="6920787" y="848116"/>
                </a:moveTo>
                <a:lnTo>
                  <a:pt x="6920787" y="977976"/>
                </a:lnTo>
                <a:lnTo>
                  <a:pt x="6995378" y="977976"/>
                </a:lnTo>
                <a:lnTo>
                  <a:pt x="6995378" y="956118"/>
                </a:lnTo>
                <a:lnTo>
                  <a:pt x="6947794" y="956118"/>
                </a:lnTo>
                <a:lnTo>
                  <a:pt x="6947794" y="922689"/>
                </a:lnTo>
                <a:lnTo>
                  <a:pt x="6988947" y="922689"/>
                </a:lnTo>
                <a:lnTo>
                  <a:pt x="6988947" y="900831"/>
                </a:lnTo>
                <a:lnTo>
                  <a:pt x="6947794" y="900831"/>
                </a:lnTo>
                <a:lnTo>
                  <a:pt x="6947794" y="870616"/>
                </a:lnTo>
                <a:lnTo>
                  <a:pt x="6988947" y="870616"/>
                </a:lnTo>
                <a:lnTo>
                  <a:pt x="6996020" y="848116"/>
                </a:lnTo>
                <a:close/>
                <a:moveTo>
                  <a:pt x="6821762" y="848116"/>
                </a:moveTo>
                <a:lnTo>
                  <a:pt x="6821762" y="977976"/>
                </a:lnTo>
                <a:lnTo>
                  <a:pt x="6896995" y="977976"/>
                </a:lnTo>
                <a:lnTo>
                  <a:pt x="6896995" y="956118"/>
                </a:lnTo>
                <a:lnTo>
                  <a:pt x="6848768" y="956118"/>
                </a:lnTo>
                <a:lnTo>
                  <a:pt x="6848768" y="922689"/>
                </a:lnTo>
                <a:lnTo>
                  <a:pt x="6890565" y="922689"/>
                </a:lnTo>
                <a:lnTo>
                  <a:pt x="6890565" y="900831"/>
                </a:lnTo>
                <a:lnTo>
                  <a:pt x="6848768" y="900831"/>
                </a:lnTo>
                <a:lnTo>
                  <a:pt x="6848768" y="870616"/>
                </a:lnTo>
                <a:lnTo>
                  <a:pt x="6889922" y="870616"/>
                </a:lnTo>
                <a:lnTo>
                  <a:pt x="6896995" y="848116"/>
                </a:lnTo>
                <a:close/>
                <a:moveTo>
                  <a:pt x="6731740" y="848116"/>
                </a:moveTo>
                <a:lnTo>
                  <a:pt x="6731740" y="977976"/>
                </a:lnTo>
                <a:lnTo>
                  <a:pt x="6803758" y="977976"/>
                </a:lnTo>
                <a:lnTo>
                  <a:pt x="6803758" y="955475"/>
                </a:lnTo>
                <a:lnTo>
                  <a:pt x="6758104" y="955475"/>
                </a:lnTo>
                <a:lnTo>
                  <a:pt x="6758104" y="848116"/>
                </a:lnTo>
                <a:close/>
                <a:moveTo>
                  <a:pt x="6589633" y="848116"/>
                </a:moveTo>
                <a:lnTo>
                  <a:pt x="6589633" y="977976"/>
                </a:lnTo>
                <a:lnTo>
                  <a:pt x="6616640" y="977976"/>
                </a:lnTo>
                <a:lnTo>
                  <a:pt x="6616640" y="923332"/>
                </a:lnTo>
                <a:lnTo>
                  <a:pt x="6658436" y="923332"/>
                </a:lnTo>
                <a:lnTo>
                  <a:pt x="6657793" y="900831"/>
                </a:lnTo>
                <a:lnTo>
                  <a:pt x="6616640" y="900831"/>
                </a:lnTo>
                <a:lnTo>
                  <a:pt x="6616640" y="869974"/>
                </a:lnTo>
                <a:lnTo>
                  <a:pt x="6658436" y="869974"/>
                </a:lnTo>
                <a:lnTo>
                  <a:pt x="6665509" y="848116"/>
                </a:lnTo>
                <a:close/>
                <a:moveTo>
                  <a:pt x="6259766" y="848116"/>
                </a:moveTo>
                <a:lnTo>
                  <a:pt x="6304777" y="926546"/>
                </a:lnTo>
                <a:lnTo>
                  <a:pt x="6304777" y="977976"/>
                </a:lnTo>
                <a:lnTo>
                  <a:pt x="6331784" y="977976"/>
                </a:lnTo>
                <a:lnTo>
                  <a:pt x="6331784" y="926546"/>
                </a:lnTo>
                <a:lnTo>
                  <a:pt x="6377438" y="848116"/>
                </a:lnTo>
                <a:lnTo>
                  <a:pt x="6349145" y="848116"/>
                </a:lnTo>
                <a:lnTo>
                  <a:pt x="6329211" y="884760"/>
                </a:lnTo>
                <a:cubicBezTo>
                  <a:pt x="6325997" y="890545"/>
                  <a:pt x="6322781" y="896974"/>
                  <a:pt x="6319566" y="903403"/>
                </a:cubicBezTo>
                <a:lnTo>
                  <a:pt x="6318923" y="903403"/>
                </a:lnTo>
                <a:cubicBezTo>
                  <a:pt x="6316352" y="897617"/>
                  <a:pt x="6312493" y="889903"/>
                  <a:pt x="6309278" y="884760"/>
                </a:cubicBezTo>
                <a:lnTo>
                  <a:pt x="6289345" y="848116"/>
                </a:lnTo>
                <a:close/>
                <a:moveTo>
                  <a:pt x="6151739" y="848116"/>
                </a:moveTo>
                <a:lnTo>
                  <a:pt x="6151739" y="869974"/>
                </a:lnTo>
                <a:lnTo>
                  <a:pt x="6189677" y="869974"/>
                </a:lnTo>
                <a:lnTo>
                  <a:pt x="6189677" y="977976"/>
                </a:lnTo>
                <a:lnTo>
                  <a:pt x="6217326" y="977976"/>
                </a:lnTo>
                <a:lnTo>
                  <a:pt x="6217326" y="869974"/>
                </a:lnTo>
                <a:lnTo>
                  <a:pt x="6252049" y="869974"/>
                </a:lnTo>
                <a:lnTo>
                  <a:pt x="6258480" y="848116"/>
                </a:lnTo>
                <a:close/>
                <a:moveTo>
                  <a:pt x="6105442" y="848116"/>
                </a:moveTo>
                <a:lnTo>
                  <a:pt x="6105442" y="978618"/>
                </a:lnTo>
                <a:lnTo>
                  <a:pt x="6132449" y="978618"/>
                </a:lnTo>
                <a:lnTo>
                  <a:pt x="6132449" y="848116"/>
                </a:lnTo>
                <a:close/>
                <a:moveTo>
                  <a:pt x="5888102" y="848116"/>
                </a:moveTo>
                <a:lnTo>
                  <a:pt x="5888102" y="978618"/>
                </a:lnTo>
                <a:lnTo>
                  <a:pt x="5915109" y="978618"/>
                </a:lnTo>
                <a:lnTo>
                  <a:pt x="5915109" y="928474"/>
                </a:lnTo>
                <a:lnTo>
                  <a:pt x="5925397" y="928474"/>
                </a:lnTo>
                <a:cubicBezTo>
                  <a:pt x="5929898" y="930403"/>
                  <a:pt x="5938257" y="945189"/>
                  <a:pt x="5957548" y="978618"/>
                </a:cubicBezTo>
                <a:lnTo>
                  <a:pt x="5988413" y="978618"/>
                </a:lnTo>
                <a:lnTo>
                  <a:pt x="5988413" y="977976"/>
                </a:lnTo>
                <a:cubicBezTo>
                  <a:pt x="5968479" y="944546"/>
                  <a:pt x="5956262" y="922689"/>
                  <a:pt x="5949832" y="918832"/>
                </a:cubicBezTo>
                <a:cubicBezTo>
                  <a:pt x="5962049" y="913689"/>
                  <a:pt x="5973623" y="902117"/>
                  <a:pt x="5973623" y="885402"/>
                </a:cubicBezTo>
                <a:cubicBezTo>
                  <a:pt x="5973623" y="865473"/>
                  <a:pt x="5960763" y="848116"/>
                  <a:pt x="5926040" y="848116"/>
                </a:cubicBezTo>
                <a:close/>
                <a:moveTo>
                  <a:pt x="5783291" y="848116"/>
                </a:moveTo>
                <a:lnTo>
                  <a:pt x="5783291" y="977976"/>
                </a:lnTo>
                <a:lnTo>
                  <a:pt x="5858524" y="977976"/>
                </a:lnTo>
                <a:lnTo>
                  <a:pt x="5858524" y="956118"/>
                </a:lnTo>
                <a:lnTo>
                  <a:pt x="5810297" y="956118"/>
                </a:lnTo>
                <a:lnTo>
                  <a:pt x="5810297" y="922689"/>
                </a:lnTo>
                <a:lnTo>
                  <a:pt x="5851451" y="922689"/>
                </a:lnTo>
                <a:lnTo>
                  <a:pt x="5851451" y="900189"/>
                </a:lnTo>
                <a:lnTo>
                  <a:pt x="5810297" y="900189"/>
                </a:lnTo>
                <a:lnTo>
                  <a:pt x="5810297" y="869974"/>
                </a:lnTo>
                <a:lnTo>
                  <a:pt x="5851451" y="869974"/>
                </a:lnTo>
                <a:lnTo>
                  <a:pt x="5858524" y="848116"/>
                </a:lnTo>
                <a:close/>
                <a:moveTo>
                  <a:pt x="5595529" y="848116"/>
                </a:moveTo>
                <a:lnTo>
                  <a:pt x="5595529" y="978618"/>
                </a:lnTo>
                <a:lnTo>
                  <a:pt x="5622535" y="978618"/>
                </a:lnTo>
                <a:lnTo>
                  <a:pt x="5622535" y="848116"/>
                </a:lnTo>
                <a:close/>
                <a:moveTo>
                  <a:pt x="5290740" y="848116"/>
                </a:moveTo>
                <a:lnTo>
                  <a:pt x="5290740" y="930403"/>
                </a:lnTo>
                <a:cubicBezTo>
                  <a:pt x="5290740" y="945832"/>
                  <a:pt x="5294598" y="958689"/>
                  <a:pt x="5303601" y="967047"/>
                </a:cubicBezTo>
                <a:cubicBezTo>
                  <a:pt x="5313246" y="976046"/>
                  <a:pt x="5327392" y="980547"/>
                  <a:pt x="5346039" y="980547"/>
                </a:cubicBezTo>
                <a:cubicBezTo>
                  <a:pt x="5365972" y="980547"/>
                  <a:pt x="5380119" y="975404"/>
                  <a:pt x="5389764" y="965760"/>
                </a:cubicBezTo>
                <a:cubicBezTo>
                  <a:pt x="5398766" y="956118"/>
                  <a:pt x="5403268" y="943260"/>
                  <a:pt x="5403268" y="927189"/>
                </a:cubicBezTo>
                <a:lnTo>
                  <a:pt x="5403268" y="848116"/>
                </a:lnTo>
                <a:lnTo>
                  <a:pt x="5376261" y="848116"/>
                </a:lnTo>
                <a:lnTo>
                  <a:pt x="5376261" y="929118"/>
                </a:lnTo>
                <a:cubicBezTo>
                  <a:pt x="5376261" y="937475"/>
                  <a:pt x="5374332" y="944546"/>
                  <a:pt x="5369830" y="949046"/>
                </a:cubicBezTo>
                <a:cubicBezTo>
                  <a:pt x="5365330" y="954189"/>
                  <a:pt x="5357613" y="957403"/>
                  <a:pt x="5347326" y="957403"/>
                </a:cubicBezTo>
                <a:cubicBezTo>
                  <a:pt x="5338323" y="957403"/>
                  <a:pt x="5329964" y="954832"/>
                  <a:pt x="5325463" y="949046"/>
                </a:cubicBezTo>
                <a:cubicBezTo>
                  <a:pt x="5320962" y="943903"/>
                  <a:pt x="5318389" y="937475"/>
                  <a:pt x="5318389" y="927832"/>
                </a:cubicBezTo>
                <a:lnTo>
                  <a:pt x="5318389" y="848116"/>
                </a:lnTo>
                <a:close/>
                <a:moveTo>
                  <a:pt x="7192783" y="847473"/>
                </a:moveTo>
                <a:cubicBezTo>
                  <a:pt x="7164490" y="847473"/>
                  <a:pt x="7148414" y="864830"/>
                  <a:pt x="7148414" y="884760"/>
                </a:cubicBezTo>
                <a:cubicBezTo>
                  <a:pt x="7148414" y="895045"/>
                  <a:pt x="7151630" y="902117"/>
                  <a:pt x="7156773" y="907902"/>
                </a:cubicBezTo>
                <a:cubicBezTo>
                  <a:pt x="7172849" y="925903"/>
                  <a:pt x="7204357" y="928474"/>
                  <a:pt x="7204357" y="945832"/>
                </a:cubicBezTo>
                <a:cubicBezTo>
                  <a:pt x="7204357" y="955474"/>
                  <a:pt x="7193426" y="959332"/>
                  <a:pt x="7184423" y="959332"/>
                </a:cubicBezTo>
                <a:cubicBezTo>
                  <a:pt x="7172849" y="959332"/>
                  <a:pt x="7162561" y="954832"/>
                  <a:pt x="7154844" y="949046"/>
                </a:cubicBezTo>
                <a:lnTo>
                  <a:pt x="7144556" y="968332"/>
                </a:lnTo>
                <a:cubicBezTo>
                  <a:pt x="7154201" y="974761"/>
                  <a:pt x="7167062" y="980546"/>
                  <a:pt x="7186352" y="980546"/>
                </a:cubicBezTo>
                <a:cubicBezTo>
                  <a:pt x="7211430" y="979904"/>
                  <a:pt x="7232650" y="965118"/>
                  <a:pt x="7232650" y="941331"/>
                </a:cubicBezTo>
                <a:cubicBezTo>
                  <a:pt x="7232650" y="900188"/>
                  <a:pt x="7176707" y="902759"/>
                  <a:pt x="7176707" y="880259"/>
                </a:cubicBezTo>
                <a:cubicBezTo>
                  <a:pt x="7176707" y="872545"/>
                  <a:pt x="7184423" y="868687"/>
                  <a:pt x="7194068" y="868687"/>
                </a:cubicBezTo>
                <a:cubicBezTo>
                  <a:pt x="7205000" y="868687"/>
                  <a:pt x="7214002" y="871902"/>
                  <a:pt x="7224934" y="878331"/>
                </a:cubicBezTo>
                <a:lnTo>
                  <a:pt x="7225576" y="855188"/>
                </a:lnTo>
                <a:cubicBezTo>
                  <a:pt x="7217860" y="850687"/>
                  <a:pt x="7206929" y="847473"/>
                  <a:pt x="7192783" y="847473"/>
                </a:cubicBezTo>
                <a:close/>
                <a:moveTo>
                  <a:pt x="5636040" y="847473"/>
                </a:moveTo>
                <a:lnTo>
                  <a:pt x="5689410" y="978618"/>
                </a:lnTo>
                <a:lnTo>
                  <a:pt x="5709344" y="978618"/>
                </a:lnTo>
                <a:lnTo>
                  <a:pt x="5767859" y="848116"/>
                </a:lnTo>
                <a:lnTo>
                  <a:pt x="5740209" y="848116"/>
                </a:lnTo>
                <a:lnTo>
                  <a:pt x="5710630" y="918188"/>
                </a:lnTo>
                <a:cubicBezTo>
                  <a:pt x="5706772" y="927189"/>
                  <a:pt x="5704200" y="934260"/>
                  <a:pt x="5701628" y="941331"/>
                </a:cubicBezTo>
                <a:lnTo>
                  <a:pt x="5700985" y="941331"/>
                </a:lnTo>
                <a:cubicBezTo>
                  <a:pt x="5698413" y="934260"/>
                  <a:pt x="5695197" y="925903"/>
                  <a:pt x="5691983" y="916903"/>
                </a:cubicBezTo>
                <a:lnTo>
                  <a:pt x="5665619" y="847473"/>
                </a:lnTo>
                <a:close/>
                <a:moveTo>
                  <a:pt x="5437348" y="847473"/>
                </a:moveTo>
                <a:lnTo>
                  <a:pt x="5437348" y="977975"/>
                </a:lnTo>
                <a:lnTo>
                  <a:pt x="5464354" y="977975"/>
                </a:lnTo>
                <a:lnTo>
                  <a:pt x="5464354" y="906617"/>
                </a:lnTo>
                <a:cubicBezTo>
                  <a:pt x="5464354" y="900831"/>
                  <a:pt x="5464354" y="893117"/>
                  <a:pt x="5463712" y="888616"/>
                </a:cubicBezTo>
                <a:lnTo>
                  <a:pt x="5464354" y="888616"/>
                </a:lnTo>
                <a:cubicBezTo>
                  <a:pt x="5468213" y="894402"/>
                  <a:pt x="5472071" y="899545"/>
                  <a:pt x="5476572" y="905974"/>
                </a:cubicBezTo>
                <a:lnTo>
                  <a:pt x="5533157" y="978618"/>
                </a:lnTo>
                <a:lnTo>
                  <a:pt x="5558878" y="978618"/>
                </a:lnTo>
                <a:lnTo>
                  <a:pt x="5558878" y="977975"/>
                </a:lnTo>
                <a:lnTo>
                  <a:pt x="5558878" y="848116"/>
                </a:lnTo>
                <a:lnTo>
                  <a:pt x="5531872" y="848116"/>
                </a:lnTo>
                <a:lnTo>
                  <a:pt x="5531872" y="914331"/>
                </a:lnTo>
                <a:cubicBezTo>
                  <a:pt x="5531872" y="920117"/>
                  <a:pt x="5531872" y="928474"/>
                  <a:pt x="5532514" y="934260"/>
                </a:cubicBezTo>
                <a:lnTo>
                  <a:pt x="5531872" y="934260"/>
                </a:lnTo>
                <a:cubicBezTo>
                  <a:pt x="5528014" y="929117"/>
                  <a:pt x="5524798" y="923974"/>
                  <a:pt x="5519654" y="916903"/>
                </a:cubicBezTo>
                <a:lnTo>
                  <a:pt x="5464998" y="847473"/>
                </a:lnTo>
                <a:close/>
                <a:moveTo>
                  <a:pt x="6497038" y="846830"/>
                </a:moveTo>
                <a:cubicBezTo>
                  <a:pt x="6477105" y="846830"/>
                  <a:pt x="6460387" y="853901"/>
                  <a:pt x="6448813" y="866116"/>
                </a:cubicBezTo>
                <a:cubicBezTo>
                  <a:pt x="6436595" y="878331"/>
                  <a:pt x="6430165" y="895688"/>
                  <a:pt x="6430165" y="914974"/>
                </a:cubicBezTo>
                <a:cubicBezTo>
                  <a:pt x="6430165" y="934903"/>
                  <a:pt x="6437238" y="952903"/>
                  <a:pt x="6450742" y="965118"/>
                </a:cubicBezTo>
                <a:cubicBezTo>
                  <a:pt x="6462316" y="975404"/>
                  <a:pt x="6478391" y="981189"/>
                  <a:pt x="6497038" y="981189"/>
                </a:cubicBezTo>
                <a:cubicBezTo>
                  <a:pt x="6517615" y="981189"/>
                  <a:pt x="6534334" y="974118"/>
                  <a:pt x="6545908" y="961904"/>
                </a:cubicBezTo>
                <a:cubicBezTo>
                  <a:pt x="6558125" y="949046"/>
                  <a:pt x="6564556" y="931689"/>
                  <a:pt x="6564556" y="913046"/>
                </a:cubicBezTo>
                <a:cubicBezTo>
                  <a:pt x="6564556" y="895045"/>
                  <a:pt x="6558769" y="878331"/>
                  <a:pt x="6547837" y="866759"/>
                </a:cubicBezTo>
                <a:cubicBezTo>
                  <a:pt x="6536263" y="853901"/>
                  <a:pt x="6518258" y="846830"/>
                  <a:pt x="6497038" y="846830"/>
                </a:cubicBezTo>
                <a:close/>
                <a:moveTo>
                  <a:pt x="6043713" y="846830"/>
                </a:moveTo>
                <a:cubicBezTo>
                  <a:pt x="6014776" y="846830"/>
                  <a:pt x="5999344" y="864187"/>
                  <a:pt x="5999344" y="884117"/>
                </a:cubicBezTo>
                <a:cubicBezTo>
                  <a:pt x="5999344" y="894402"/>
                  <a:pt x="6002560" y="901474"/>
                  <a:pt x="6007703" y="907260"/>
                </a:cubicBezTo>
                <a:cubicBezTo>
                  <a:pt x="6023779" y="925260"/>
                  <a:pt x="6055287" y="928474"/>
                  <a:pt x="6055287" y="945832"/>
                </a:cubicBezTo>
                <a:cubicBezTo>
                  <a:pt x="6055287" y="955475"/>
                  <a:pt x="6044998" y="959332"/>
                  <a:pt x="6035353" y="959332"/>
                </a:cubicBezTo>
                <a:cubicBezTo>
                  <a:pt x="6023779" y="959332"/>
                  <a:pt x="6013491" y="954832"/>
                  <a:pt x="6005774" y="949046"/>
                </a:cubicBezTo>
                <a:lnTo>
                  <a:pt x="5995486" y="968975"/>
                </a:lnTo>
                <a:cubicBezTo>
                  <a:pt x="6005131" y="975404"/>
                  <a:pt x="6017992" y="981189"/>
                  <a:pt x="6037282" y="981189"/>
                </a:cubicBezTo>
                <a:cubicBezTo>
                  <a:pt x="6062360" y="979903"/>
                  <a:pt x="6083580" y="965118"/>
                  <a:pt x="6083580" y="941332"/>
                </a:cubicBezTo>
                <a:cubicBezTo>
                  <a:pt x="6083580" y="900188"/>
                  <a:pt x="6027637" y="902760"/>
                  <a:pt x="6027637" y="879616"/>
                </a:cubicBezTo>
                <a:cubicBezTo>
                  <a:pt x="6027637" y="871902"/>
                  <a:pt x="6035353" y="868045"/>
                  <a:pt x="6044998" y="868045"/>
                </a:cubicBezTo>
                <a:cubicBezTo>
                  <a:pt x="6055930" y="868045"/>
                  <a:pt x="6064932" y="871902"/>
                  <a:pt x="6075864" y="877688"/>
                </a:cubicBezTo>
                <a:lnTo>
                  <a:pt x="6076506" y="854545"/>
                </a:lnTo>
                <a:cubicBezTo>
                  <a:pt x="6068790" y="850044"/>
                  <a:pt x="6057216" y="846830"/>
                  <a:pt x="6043713" y="846830"/>
                </a:cubicBezTo>
                <a:close/>
                <a:moveTo>
                  <a:pt x="7120122" y="682256"/>
                </a:moveTo>
                <a:cubicBezTo>
                  <a:pt x="7127196" y="682256"/>
                  <a:pt x="7132339" y="688042"/>
                  <a:pt x="7132339" y="695113"/>
                </a:cubicBezTo>
                <a:cubicBezTo>
                  <a:pt x="7132339" y="702828"/>
                  <a:pt x="7126552" y="707971"/>
                  <a:pt x="7120122" y="707971"/>
                </a:cubicBezTo>
                <a:cubicBezTo>
                  <a:pt x="7113049" y="707971"/>
                  <a:pt x="7107262" y="702185"/>
                  <a:pt x="7107262" y="695113"/>
                </a:cubicBezTo>
                <a:cubicBezTo>
                  <a:pt x="7107262" y="688042"/>
                  <a:pt x="7113049" y="682256"/>
                  <a:pt x="7120122" y="682256"/>
                </a:cubicBezTo>
                <a:close/>
                <a:moveTo>
                  <a:pt x="7120122" y="679684"/>
                </a:moveTo>
                <a:cubicBezTo>
                  <a:pt x="7111120" y="679684"/>
                  <a:pt x="7104047" y="686756"/>
                  <a:pt x="7104047" y="695756"/>
                </a:cubicBezTo>
                <a:cubicBezTo>
                  <a:pt x="7104047" y="704756"/>
                  <a:pt x="7111120" y="711828"/>
                  <a:pt x="7120122" y="711828"/>
                </a:cubicBezTo>
                <a:cubicBezTo>
                  <a:pt x="7129125" y="711828"/>
                  <a:pt x="7136197" y="704756"/>
                  <a:pt x="7136197" y="695756"/>
                </a:cubicBezTo>
                <a:cubicBezTo>
                  <a:pt x="7136197" y="686756"/>
                  <a:pt x="7128481" y="679684"/>
                  <a:pt x="7120122" y="679684"/>
                </a:cubicBezTo>
                <a:close/>
                <a:moveTo>
                  <a:pt x="7134268" y="590969"/>
                </a:moveTo>
                <a:lnTo>
                  <a:pt x="7134912" y="648184"/>
                </a:lnTo>
                <a:lnTo>
                  <a:pt x="7140055" y="648184"/>
                </a:lnTo>
                <a:lnTo>
                  <a:pt x="7140055" y="599326"/>
                </a:lnTo>
                <a:lnTo>
                  <a:pt x="7151630" y="599326"/>
                </a:lnTo>
                <a:lnTo>
                  <a:pt x="7151630" y="590969"/>
                </a:lnTo>
                <a:close/>
                <a:moveTo>
                  <a:pt x="7111120" y="590969"/>
                </a:moveTo>
                <a:lnTo>
                  <a:pt x="7111120" y="648184"/>
                </a:lnTo>
                <a:lnTo>
                  <a:pt x="7116264" y="648184"/>
                </a:lnTo>
                <a:lnTo>
                  <a:pt x="7116264" y="599326"/>
                </a:lnTo>
                <a:lnTo>
                  <a:pt x="7127839" y="599326"/>
                </a:lnTo>
                <a:lnTo>
                  <a:pt x="7127839" y="590969"/>
                </a:lnTo>
                <a:close/>
                <a:moveTo>
                  <a:pt x="7087329" y="590969"/>
                </a:moveTo>
                <a:lnTo>
                  <a:pt x="7087329" y="648184"/>
                </a:lnTo>
                <a:lnTo>
                  <a:pt x="7092472" y="648184"/>
                </a:lnTo>
                <a:lnTo>
                  <a:pt x="7092472" y="599326"/>
                </a:lnTo>
                <a:lnTo>
                  <a:pt x="7104047" y="599326"/>
                </a:lnTo>
                <a:lnTo>
                  <a:pt x="7104047" y="590969"/>
                </a:lnTo>
                <a:close/>
                <a:moveTo>
                  <a:pt x="7078326" y="577468"/>
                </a:moveTo>
                <a:lnTo>
                  <a:pt x="7081542" y="582612"/>
                </a:lnTo>
                <a:lnTo>
                  <a:pt x="7157417" y="582612"/>
                </a:lnTo>
                <a:lnTo>
                  <a:pt x="7161275" y="577468"/>
                </a:lnTo>
                <a:close/>
                <a:moveTo>
                  <a:pt x="7129768" y="544682"/>
                </a:moveTo>
                <a:lnTo>
                  <a:pt x="7129768" y="558183"/>
                </a:lnTo>
                <a:lnTo>
                  <a:pt x="7132983" y="558183"/>
                </a:lnTo>
                <a:lnTo>
                  <a:pt x="7132983" y="549183"/>
                </a:lnTo>
                <a:lnTo>
                  <a:pt x="7137484" y="549183"/>
                </a:lnTo>
                <a:lnTo>
                  <a:pt x="7137484" y="544682"/>
                </a:lnTo>
                <a:close/>
                <a:moveTo>
                  <a:pt x="7115621" y="544682"/>
                </a:moveTo>
                <a:lnTo>
                  <a:pt x="7115621" y="558183"/>
                </a:lnTo>
                <a:lnTo>
                  <a:pt x="7118836" y="558183"/>
                </a:lnTo>
                <a:lnTo>
                  <a:pt x="7118836" y="549183"/>
                </a:lnTo>
                <a:lnTo>
                  <a:pt x="7123338" y="549183"/>
                </a:lnTo>
                <a:lnTo>
                  <a:pt x="7123338" y="544682"/>
                </a:lnTo>
                <a:close/>
                <a:moveTo>
                  <a:pt x="7101475" y="544682"/>
                </a:moveTo>
                <a:lnTo>
                  <a:pt x="7101475" y="558183"/>
                </a:lnTo>
                <a:lnTo>
                  <a:pt x="7104690" y="558183"/>
                </a:lnTo>
                <a:lnTo>
                  <a:pt x="7104690" y="549183"/>
                </a:lnTo>
                <a:lnTo>
                  <a:pt x="7109191" y="549183"/>
                </a:lnTo>
                <a:lnTo>
                  <a:pt x="7109191" y="544682"/>
                </a:lnTo>
                <a:close/>
                <a:moveTo>
                  <a:pt x="7072539" y="536968"/>
                </a:moveTo>
                <a:lnTo>
                  <a:pt x="7165134" y="536968"/>
                </a:lnTo>
                <a:lnTo>
                  <a:pt x="7165134" y="574898"/>
                </a:lnTo>
                <a:lnTo>
                  <a:pt x="7172206" y="574898"/>
                </a:lnTo>
                <a:lnTo>
                  <a:pt x="7172206" y="648184"/>
                </a:lnTo>
                <a:lnTo>
                  <a:pt x="7176708" y="648184"/>
                </a:lnTo>
                <a:lnTo>
                  <a:pt x="7176708" y="670684"/>
                </a:lnTo>
                <a:lnTo>
                  <a:pt x="7152273" y="670684"/>
                </a:lnTo>
                <a:lnTo>
                  <a:pt x="7152273" y="660399"/>
                </a:lnTo>
                <a:lnTo>
                  <a:pt x="7086043" y="660399"/>
                </a:lnTo>
                <a:lnTo>
                  <a:pt x="7086043" y="670684"/>
                </a:lnTo>
                <a:lnTo>
                  <a:pt x="7060965" y="670684"/>
                </a:lnTo>
                <a:lnTo>
                  <a:pt x="7060965" y="648184"/>
                </a:lnTo>
                <a:lnTo>
                  <a:pt x="7065466" y="648184"/>
                </a:lnTo>
                <a:lnTo>
                  <a:pt x="7065466" y="574898"/>
                </a:lnTo>
                <a:lnTo>
                  <a:pt x="7072539" y="574898"/>
                </a:lnTo>
                <a:close/>
                <a:moveTo>
                  <a:pt x="7087972" y="509325"/>
                </a:moveTo>
                <a:lnTo>
                  <a:pt x="7151630" y="509325"/>
                </a:lnTo>
                <a:lnTo>
                  <a:pt x="7154845" y="532468"/>
                </a:lnTo>
                <a:lnTo>
                  <a:pt x="7084756" y="532468"/>
                </a:lnTo>
                <a:close/>
                <a:moveTo>
                  <a:pt x="7119479" y="486824"/>
                </a:moveTo>
                <a:lnTo>
                  <a:pt x="7150987" y="506110"/>
                </a:lnTo>
                <a:lnTo>
                  <a:pt x="7087972" y="506110"/>
                </a:lnTo>
                <a:close/>
                <a:moveTo>
                  <a:pt x="6869346" y="427038"/>
                </a:moveTo>
                <a:lnTo>
                  <a:pt x="6869346" y="781258"/>
                </a:lnTo>
                <a:lnTo>
                  <a:pt x="7055178" y="781258"/>
                </a:lnTo>
                <a:lnTo>
                  <a:pt x="7055178" y="674541"/>
                </a:lnTo>
                <a:lnTo>
                  <a:pt x="7086685" y="674541"/>
                </a:lnTo>
                <a:lnTo>
                  <a:pt x="7086685" y="781258"/>
                </a:lnTo>
                <a:lnTo>
                  <a:pt x="7091187" y="781258"/>
                </a:lnTo>
                <a:lnTo>
                  <a:pt x="7091187" y="664899"/>
                </a:lnTo>
                <a:lnTo>
                  <a:pt x="7149058" y="664899"/>
                </a:lnTo>
                <a:lnTo>
                  <a:pt x="7149058" y="781258"/>
                </a:lnTo>
                <a:lnTo>
                  <a:pt x="7152916" y="781258"/>
                </a:lnTo>
                <a:lnTo>
                  <a:pt x="7152916" y="674541"/>
                </a:lnTo>
                <a:lnTo>
                  <a:pt x="7184424" y="674541"/>
                </a:lnTo>
                <a:lnTo>
                  <a:pt x="7184424" y="781258"/>
                </a:lnTo>
                <a:lnTo>
                  <a:pt x="7226863" y="781258"/>
                </a:lnTo>
                <a:lnTo>
                  <a:pt x="7226863" y="427038"/>
                </a:lnTo>
                <a:close/>
                <a:moveTo>
                  <a:pt x="0" y="0"/>
                </a:moveTo>
                <a:lnTo>
                  <a:pt x="7662862" y="0"/>
                </a:lnTo>
                <a:lnTo>
                  <a:pt x="7662862" y="6858000"/>
                </a:lnTo>
                <a:lnTo>
                  <a:pt x="0" y="6858000"/>
                </a:lnTo>
                <a:close/>
              </a:path>
            </a:pathLst>
          </a:custGeom>
          <a:noFill/>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59779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stimonial Orang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40AAF9F-2AC8-C300-89AF-90E46C566825}"/>
              </a:ext>
            </a:extLst>
          </p:cNvPr>
          <p:cNvSpPr/>
          <p:nvPr userDrawn="1"/>
        </p:nvSpPr>
        <p:spPr>
          <a:xfrm>
            <a:off x="4528685" y="956028"/>
            <a:ext cx="7958971" cy="7573609"/>
          </a:xfrm>
          <a:custGeom>
            <a:avLst/>
            <a:gdLst>
              <a:gd name="connsiteX0" fmla="*/ 725063 w 1876203"/>
              <a:gd name="connsiteY0" fmla="*/ 0 h 1785360"/>
              <a:gd name="connsiteX1" fmla="*/ 690032 w 1876203"/>
              <a:gd name="connsiteY1" fmla="*/ 496024 h 1785360"/>
              <a:gd name="connsiteX2" fmla="*/ 259882 w 1876203"/>
              <a:gd name="connsiteY2" fmla="*/ 237016 h 1785360"/>
              <a:gd name="connsiteX3" fmla="*/ 501842 w 1876203"/>
              <a:gd name="connsiteY3" fmla="*/ 675211 h 1785360"/>
              <a:gd name="connsiteX4" fmla="*/ 0 w 1876203"/>
              <a:gd name="connsiteY4" fmla="*/ 686614 h 1785360"/>
              <a:gd name="connsiteX5" fmla="*/ 440741 w 1876203"/>
              <a:gd name="connsiteY5" fmla="*/ 927703 h 1785360"/>
              <a:gd name="connsiteX6" fmla="*/ 27699 w 1876203"/>
              <a:gd name="connsiteY6" fmla="*/ 1206259 h 1785360"/>
              <a:gd name="connsiteX7" fmla="*/ 527911 w 1876203"/>
              <a:gd name="connsiteY7" fmla="*/ 1173679 h 1785360"/>
              <a:gd name="connsiteX8" fmla="*/ 334018 w 1876203"/>
              <a:gd name="connsiteY8" fmla="*/ 1630607 h 1785360"/>
              <a:gd name="connsiteX9" fmla="*/ 623229 w 1876203"/>
              <a:gd name="connsiteY9" fmla="*/ 1418026 h 1785360"/>
              <a:gd name="connsiteX10" fmla="*/ 623229 w 1876203"/>
              <a:gd name="connsiteY10" fmla="*/ 1785360 h 1785360"/>
              <a:gd name="connsiteX11" fmla="*/ 1876203 w 1876203"/>
              <a:gd name="connsiteY11" fmla="*/ 1785360 h 1785360"/>
              <a:gd name="connsiteX12" fmla="*/ 1876203 w 1876203"/>
              <a:gd name="connsiteY12" fmla="*/ 532676 h 1785360"/>
              <a:gd name="connsiteX13" fmla="*/ 1530780 w 1876203"/>
              <a:gd name="connsiteY13" fmla="*/ 532676 h 1785360"/>
              <a:gd name="connsiteX14" fmla="*/ 1661943 w 1876203"/>
              <a:gd name="connsiteY14" fmla="*/ 373036 h 1785360"/>
              <a:gd name="connsiteX15" fmla="*/ 1226090 w 1876203"/>
              <a:gd name="connsiteY15" fmla="*/ 532676 h 1785360"/>
              <a:gd name="connsiteX16" fmla="*/ 1193503 w 1876203"/>
              <a:gd name="connsiteY16" fmla="*/ 532676 h 1785360"/>
              <a:gd name="connsiteX17" fmla="*/ 1247272 w 1876203"/>
              <a:gd name="connsiteY17" fmla="*/ 50498 h 1785360"/>
              <a:gd name="connsiteX18" fmla="*/ 947471 w 1876203"/>
              <a:gd name="connsiteY18" fmla="*/ 447154 h 178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203" h="1785360">
                <a:moveTo>
                  <a:pt x="725063" y="0"/>
                </a:moveTo>
                <a:lnTo>
                  <a:pt x="690032" y="496024"/>
                </a:lnTo>
                <a:lnTo>
                  <a:pt x="259882" y="237016"/>
                </a:lnTo>
                <a:lnTo>
                  <a:pt x="501842" y="675211"/>
                </a:lnTo>
                <a:lnTo>
                  <a:pt x="0" y="686614"/>
                </a:lnTo>
                <a:lnTo>
                  <a:pt x="440741" y="927703"/>
                </a:lnTo>
                <a:lnTo>
                  <a:pt x="27699" y="1206259"/>
                </a:lnTo>
                <a:lnTo>
                  <a:pt x="527911" y="1173679"/>
                </a:lnTo>
                <a:lnTo>
                  <a:pt x="334018" y="1630607"/>
                </a:lnTo>
                <a:lnTo>
                  <a:pt x="623229" y="1418026"/>
                </a:lnTo>
                <a:lnTo>
                  <a:pt x="623229" y="1785360"/>
                </a:lnTo>
                <a:lnTo>
                  <a:pt x="1876203" y="1785360"/>
                </a:lnTo>
                <a:lnTo>
                  <a:pt x="1876203" y="532676"/>
                </a:lnTo>
                <a:lnTo>
                  <a:pt x="1530780" y="532676"/>
                </a:lnTo>
                <a:lnTo>
                  <a:pt x="1661943" y="373036"/>
                </a:lnTo>
                <a:lnTo>
                  <a:pt x="1226090" y="532676"/>
                </a:lnTo>
                <a:lnTo>
                  <a:pt x="1193503" y="532676"/>
                </a:lnTo>
                <a:lnTo>
                  <a:pt x="1247272" y="50498"/>
                </a:lnTo>
                <a:lnTo>
                  <a:pt x="947471" y="447154"/>
                </a:lnTo>
                <a:close/>
              </a:path>
            </a:pathLst>
          </a:custGeom>
          <a:solidFill>
            <a:srgbClr val="55BDAE"/>
          </a:solidFill>
          <a:ln w="81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48F4349-6342-AC89-2633-FB9339FCA86F}"/>
              </a:ext>
            </a:extLst>
          </p:cNvPr>
          <p:cNvSpPr>
            <a:spLocks noGrp="1"/>
          </p:cNvSpPr>
          <p:nvPr>
            <p:ph type="title" hasCustomPrompt="1"/>
          </p:nvPr>
        </p:nvSpPr>
        <p:spPr>
          <a:xfrm>
            <a:off x="809920" y="956029"/>
            <a:ext cx="3508531" cy="1325563"/>
          </a:xfrm>
        </p:spPr>
        <p:txBody>
          <a:bodyPr/>
          <a:lstStyle>
            <a:lvl1pPr>
              <a:defRPr>
                <a:solidFill>
                  <a:schemeClr val="bg2"/>
                </a:solidFill>
              </a:defRPr>
            </a:lvl1pPr>
          </a:lstStyle>
          <a:p>
            <a:r>
              <a:rPr lang="en-US"/>
              <a:t>Add title </a:t>
            </a:r>
            <a:br>
              <a:rPr lang="en-US"/>
            </a:br>
            <a:r>
              <a:rPr lang="en-US"/>
              <a:t>two lines</a:t>
            </a:r>
          </a:p>
        </p:txBody>
      </p:sp>
      <p:sp>
        <p:nvSpPr>
          <p:cNvPr id="3" name="Content Placeholder 2">
            <a:extLst>
              <a:ext uri="{FF2B5EF4-FFF2-40B4-BE49-F238E27FC236}">
                <a16:creationId xmlns:a16="http://schemas.microsoft.com/office/drawing/2014/main" id="{0CE08A81-B674-BE47-CBE4-B4A34C1B5D94}"/>
              </a:ext>
            </a:extLst>
          </p:cNvPr>
          <p:cNvSpPr>
            <a:spLocks noGrp="1"/>
          </p:cNvSpPr>
          <p:nvPr>
            <p:ph idx="1"/>
          </p:nvPr>
        </p:nvSpPr>
        <p:spPr>
          <a:xfrm>
            <a:off x="809624" y="2479248"/>
            <a:ext cx="3508827" cy="3951714"/>
          </a:xfrm>
        </p:spPr>
        <p:txBody>
          <a:bodyPr/>
          <a:lstStyle>
            <a:lvl1pPr>
              <a:defRPr>
                <a:solidFill>
                  <a:schemeClr val="tx1"/>
                </a:solidFill>
              </a:defRPr>
            </a:lvl1pPr>
            <a:lvl2pPr>
              <a:defRPr b="1">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BA06A-E3CB-9B58-FA98-C6EB9DA913AD}"/>
              </a:ext>
            </a:extLst>
          </p:cNvPr>
          <p:cNvSpPr>
            <a:spLocks noGrp="1"/>
          </p:cNvSpPr>
          <p:nvPr>
            <p:ph type="dt" sz="half" idx="10"/>
          </p:nvPr>
        </p:nvSpPr>
        <p:spPr/>
        <p:txBody>
          <a:bodyPr/>
          <a:lstStyle>
            <a:lvl1pPr>
              <a:defRPr b="1">
                <a:solidFill>
                  <a:schemeClr val="bg2"/>
                </a:solidFill>
              </a:defRPr>
            </a:lvl1pPr>
          </a:lstStyle>
          <a:p>
            <a:fld id="{5C6AA07F-C62B-D845-AA0A-7E6883DBEE2A}" type="datetimeFigureOut">
              <a:rPr lang="en-US" smtClean="0"/>
              <a:pPr/>
              <a:t>12/4/2023</a:t>
            </a:fld>
            <a:endParaRPr lang="en-US"/>
          </a:p>
        </p:txBody>
      </p:sp>
      <p:sp>
        <p:nvSpPr>
          <p:cNvPr id="5" name="Footer Placeholder 4">
            <a:extLst>
              <a:ext uri="{FF2B5EF4-FFF2-40B4-BE49-F238E27FC236}">
                <a16:creationId xmlns:a16="http://schemas.microsoft.com/office/drawing/2014/main" id="{094E6173-A3A0-6CDF-F8B5-39A1751F47AD}"/>
              </a:ext>
            </a:extLst>
          </p:cNvPr>
          <p:cNvSpPr>
            <a:spLocks noGrp="1"/>
          </p:cNvSpPr>
          <p:nvPr>
            <p:ph type="ftr" sz="quarter" idx="11"/>
          </p:nvPr>
        </p:nvSpPr>
        <p:spPr/>
        <p:txBody>
          <a:bodyPr/>
          <a:lstStyle>
            <a:lvl1pPr>
              <a:defRPr b="1">
                <a:solidFill>
                  <a:schemeClr val="bg2"/>
                </a:solidFill>
              </a:defRPr>
            </a:lvl1pPr>
          </a:lstStyle>
          <a:p>
            <a:endParaRPr lang="en-US"/>
          </a:p>
        </p:txBody>
      </p:sp>
      <p:sp>
        <p:nvSpPr>
          <p:cNvPr id="6" name="Slide Number Placeholder 5">
            <a:extLst>
              <a:ext uri="{FF2B5EF4-FFF2-40B4-BE49-F238E27FC236}">
                <a16:creationId xmlns:a16="http://schemas.microsoft.com/office/drawing/2014/main" id="{075480CF-DF2D-866D-E61F-4BD0FD1887E7}"/>
              </a:ext>
            </a:extLst>
          </p:cNvPr>
          <p:cNvSpPr>
            <a:spLocks noGrp="1"/>
          </p:cNvSpPr>
          <p:nvPr>
            <p:ph type="sldNum" sz="quarter" idx="12"/>
          </p:nvPr>
        </p:nvSpPr>
        <p:spPr/>
        <p:txBody>
          <a:bodyPr/>
          <a:lstStyle>
            <a:lvl1pPr>
              <a:defRPr b="1">
                <a:solidFill>
                  <a:schemeClr val="bg2"/>
                </a:solidFill>
              </a:defRPr>
            </a:lvl1pPr>
          </a:lstStyle>
          <a:p>
            <a:fld id="{B4DB26A7-6801-4E45-A230-3FC8D35F5FBF}" type="slidenum">
              <a:rPr lang="en-US" smtClean="0"/>
              <a:pPr/>
              <a:t>‹#›</a:t>
            </a:fld>
            <a:endParaRPr lang="en-US"/>
          </a:p>
        </p:txBody>
      </p:sp>
      <p:sp>
        <p:nvSpPr>
          <p:cNvPr id="32" name="Picture Placeholder 31">
            <a:extLst>
              <a:ext uri="{FF2B5EF4-FFF2-40B4-BE49-F238E27FC236}">
                <a16:creationId xmlns:a16="http://schemas.microsoft.com/office/drawing/2014/main" id="{69A8E9F0-4046-1ECB-D5E0-B54C0BC5CE5D}"/>
              </a:ext>
            </a:extLst>
          </p:cNvPr>
          <p:cNvSpPr>
            <a:spLocks noGrp="1"/>
          </p:cNvSpPr>
          <p:nvPr>
            <p:ph type="pic" sz="quarter" idx="13"/>
          </p:nvPr>
        </p:nvSpPr>
        <p:spPr>
          <a:xfrm>
            <a:off x="4529138" y="0"/>
            <a:ext cx="7662862" cy="6858000"/>
          </a:xfrm>
          <a:custGeom>
            <a:avLst/>
            <a:gdLst>
              <a:gd name="connsiteX0" fmla="*/ 7046175 w 7662862"/>
              <a:gd name="connsiteY0" fmla="*/ 871259 h 6858000"/>
              <a:gd name="connsiteX1" fmla="*/ 7060322 w 7662862"/>
              <a:gd name="connsiteY1" fmla="*/ 871259 h 6858000"/>
              <a:gd name="connsiteX2" fmla="*/ 7105976 w 7662862"/>
              <a:gd name="connsiteY2" fmla="*/ 913046 h 6858000"/>
              <a:gd name="connsiteX3" fmla="*/ 7060964 w 7662862"/>
              <a:gd name="connsiteY3" fmla="*/ 956118 h 6858000"/>
              <a:gd name="connsiteX4" fmla="*/ 7046175 w 7662862"/>
              <a:gd name="connsiteY4" fmla="*/ 956118 h 6858000"/>
              <a:gd name="connsiteX5" fmla="*/ 5915109 w 7662862"/>
              <a:gd name="connsiteY5" fmla="*/ 870616 h 6858000"/>
              <a:gd name="connsiteX6" fmla="*/ 5926683 w 7662862"/>
              <a:gd name="connsiteY6" fmla="*/ 870616 h 6858000"/>
              <a:gd name="connsiteX7" fmla="*/ 5946617 w 7662862"/>
              <a:gd name="connsiteY7" fmla="*/ 887974 h 6858000"/>
              <a:gd name="connsiteX8" fmla="*/ 5926683 w 7662862"/>
              <a:gd name="connsiteY8" fmla="*/ 907902 h 6858000"/>
              <a:gd name="connsiteX9" fmla="*/ 5915109 w 7662862"/>
              <a:gd name="connsiteY9" fmla="*/ 907902 h 6858000"/>
              <a:gd name="connsiteX10" fmla="*/ 6497682 w 7662862"/>
              <a:gd name="connsiteY10" fmla="*/ 868688 h 6858000"/>
              <a:gd name="connsiteX11" fmla="*/ 6536263 w 7662862"/>
              <a:gd name="connsiteY11" fmla="*/ 913688 h 6858000"/>
              <a:gd name="connsiteX12" fmla="*/ 6497682 w 7662862"/>
              <a:gd name="connsiteY12" fmla="*/ 958689 h 6858000"/>
              <a:gd name="connsiteX13" fmla="*/ 6458458 w 7662862"/>
              <a:gd name="connsiteY13" fmla="*/ 913688 h 6858000"/>
              <a:gd name="connsiteX14" fmla="*/ 6497682 w 7662862"/>
              <a:gd name="connsiteY14" fmla="*/ 868688 h 6858000"/>
              <a:gd name="connsiteX15" fmla="*/ 7019168 w 7662862"/>
              <a:gd name="connsiteY15" fmla="*/ 848759 h 6858000"/>
              <a:gd name="connsiteX16" fmla="*/ 7019168 w 7662862"/>
              <a:gd name="connsiteY16" fmla="*/ 978619 h 6858000"/>
              <a:gd name="connsiteX17" fmla="*/ 7059678 w 7662862"/>
              <a:gd name="connsiteY17" fmla="*/ 978619 h 6858000"/>
              <a:gd name="connsiteX18" fmla="*/ 7134911 w 7662862"/>
              <a:gd name="connsiteY18" fmla="*/ 912403 h 6858000"/>
              <a:gd name="connsiteX19" fmla="*/ 7062251 w 7662862"/>
              <a:gd name="connsiteY19" fmla="*/ 848759 h 6858000"/>
              <a:gd name="connsiteX20" fmla="*/ 6920787 w 7662862"/>
              <a:gd name="connsiteY20" fmla="*/ 848116 h 6858000"/>
              <a:gd name="connsiteX21" fmla="*/ 6920787 w 7662862"/>
              <a:gd name="connsiteY21" fmla="*/ 977976 h 6858000"/>
              <a:gd name="connsiteX22" fmla="*/ 6995378 w 7662862"/>
              <a:gd name="connsiteY22" fmla="*/ 977976 h 6858000"/>
              <a:gd name="connsiteX23" fmla="*/ 6995378 w 7662862"/>
              <a:gd name="connsiteY23" fmla="*/ 956118 h 6858000"/>
              <a:gd name="connsiteX24" fmla="*/ 6947794 w 7662862"/>
              <a:gd name="connsiteY24" fmla="*/ 956118 h 6858000"/>
              <a:gd name="connsiteX25" fmla="*/ 6947794 w 7662862"/>
              <a:gd name="connsiteY25" fmla="*/ 922689 h 6858000"/>
              <a:gd name="connsiteX26" fmla="*/ 6988947 w 7662862"/>
              <a:gd name="connsiteY26" fmla="*/ 922689 h 6858000"/>
              <a:gd name="connsiteX27" fmla="*/ 6988947 w 7662862"/>
              <a:gd name="connsiteY27" fmla="*/ 900831 h 6858000"/>
              <a:gd name="connsiteX28" fmla="*/ 6947794 w 7662862"/>
              <a:gd name="connsiteY28" fmla="*/ 900831 h 6858000"/>
              <a:gd name="connsiteX29" fmla="*/ 6947794 w 7662862"/>
              <a:gd name="connsiteY29" fmla="*/ 870616 h 6858000"/>
              <a:gd name="connsiteX30" fmla="*/ 6988947 w 7662862"/>
              <a:gd name="connsiteY30" fmla="*/ 870616 h 6858000"/>
              <a:gd name="connsiteX31" fmla="*/ 6996020 w 7662862"/>
              <a:gd name="connsiteY31" fmla="*/ 848116 h 6858000"/>
              <a:gd name="connsiteX32" fmla="*/ 6821762 w 7662862"/>
              <a:gd name="connsiteY32" fmla="*/ 848116 h 6858000"/>
              <a:gd name="connsiteX33" fmla="*/ 6821762 w 7662862"/>
              <a:gd name="connsiteY33" fmla="*/ 977976 h 6858000"/>
              <a:gd name="connsiteX34" fmla="*/ 6896995 w 7662862"/>
              <a:gd name="connsiteY34" fmla="*/ 977976 h 6858000"/>
              <a:gd name="connsiteX35" fmla="*/ 6896995 w 7662862"/>
              <a:gd name="connsiteY35" fmla="*/ 956118 h 6858000"/>
              <a:gd name="connsiteX36" fmla="*/ 6848768 w 7662862"/>
              <a:gd name="connsiteY36" fmla="*/ 956118 h 6858000"/>
              <a:gd name="connsiteX37" fmla="*/ 6848768 w 7662862"/>
              <a:gd name="connsiteY37" fmla="*/ 922689 h 6858000"/>
              <a:gd name="connsiteX38" fmla="*/ 6890565 w 7662862"/>
              <a:gd name="connsiteY38" fmla="*/ 922689 h 6858000"/>
              <a:gd name="connsiteX39" fmla="*/ 6890565 w 7662862"/>
              <a:gd name="connsiteY39" fmla="*/ 900831 h 6858000"/>
              <a:gd name="connsiteX40" fmla="*/ 6848768 w 7662862"/>
              <a:gd name="connsiteY40" fmla="*/ 900831 h 6858000"/>
              <a:gd name="connsiteX41" fmla="*/ 6848768 w 7662862"/>
              <a:gd name="connsiteY41" fmla="*/ 870616 h 6858000"/>
              <a:gd name="connsiteX42" fmla="*/ 6889922 w 7662862"/>
              <a:gd name="connsiteY42" fmla="*/ 870616 h 6858000"/>
              <a:gd name="connsiteX43" fmla="*/ 6896995 w 7662862"/>
              <a:gd name="connsiteY43" fmla="*/ 848116 h 6858000"/>
              <a:gd name="connsiteX44" fmla="*/ 6731740 w 7662862"/>
              <a:gd name="connsiteY44" fmla="*/ 848116 h 6858000"/>
              <a:gd name="connsiteX45" fmla="*/ 6731740 w 7662862"/>
              <a:gd name="connsiteY45" fmla="*/ 977976 h 6858000"/>
              <a:gd name="connsiteX46" fmla="*/ 6803758 w 7662862"/>
              <a:gd name="connsiteY46" fmla="*/ 977976 h 6858000"/>
              <a:gd name="connsiteX47" fmla="*/ 6803758 w 7662862"/>
              <a:gd name="connsiteY47" fmla="*/ 955475 h 6858000"/>
              <a:gd name="connsiteX48" fmla="*/ 6758104 w 7662862"/>
              <a:gd name="connsiteY48" fmla="*/ 955475 h 6858000"/>
              <a:gd name="connsiteX49" fmla="*/ 6758104 w 7662862"/>
              <a:gd name="connsiteY49" fmla="*/ 848116 h 6858000"/>
              <a:gd name="connsiteX50" fmla="*/ 6589633 w 7662862"/>
              <a:gd name="connsiteY50" fmla="*/ 848116 h 6858000"/>
              <a:gd name="connsiteX51" fmla="*/ 6589633 w 7662862"/>
              <a:gd name="connsiteY51" fmla="*/ 977976 h 6858000"/>
              <a:gd name="connsiteX52" fmla="*/ 6616640 w 7662862"/>
              <a:gd name="connsiteY52" fmla="*/ 977976 h 6858000"/>
              <a:gd name="connsiteX53" fmla="*/ 6616640 w 7662862"/>
              <a:gd name="connsiteY53" fmla="*/ 923332 h 6858000"/>
              <a:gd name="connsiteX54" fmla="*/ 6658436 w 7662862"/>
              <a:gd name="connsiteY54" fmla="*/ 923332 h 6858000"/>
              <a:gd name="connsiteX55" fmla="*/ 6657793 w 7662862"/>
              <a:gd name="connsiteY55" fmla="*/ 900831 h 6858000"/>
              <a:gd name="connsiteX56" fmla="*/ 6616640 w 7662862"/>
              <a:gd name="connsiteY56" fmla="*/ 900831 h 6858000"/>
              <a:gd name="connsiteX57" fmla="*/ 6616640 w 7662862"/>
              <a:gd name="connsiteY57" fmla="*/ 869974 h 6858000"/>
              <a:gd name="connsiteX58" fmla="*/ 6658436 w 7662862"/>
              <a:gd name="connsiteY58" fmla="*/ 869974 h 6858000"/>
              <a:gd name="connsiteX59" fmla="*/ 6665509 w 7662862"/>
              <a:gd name="connsiteY59" fmla="*/ 848116 h 6858000"/>
              <a:gd name="connsiteX60" fmla="*/ 6259766 w 7662862"/>
              <a:gd name="connsiteY60" fmla="*/ 848116 h 6858000"/>
              <a:gd name="connsiteX61" fmla="*/ 6304777 w 7662862"/>
              <a:gd name="connsiteY61" fmla="*/ 926546 h 6858000"/>
              <a:gd name="connsiteX62" fmla="*/ 6304777 w 7662862"/>
              <a:gd name="connsiteY62" fmla="*/ 977976 h 6858000"/>
              <a:gd name="connsiteX63" fmla="*/ 6331784 w 7662862"/>
              <a:gd name="connsiteY63" fmla="*/ 977976 h 6858000"/>
              <a:gd name="connsiteX64" fmla="*/ 6331784 w 7662862"/>
              <a:gd name="connsiteY64" fmla="*/ 926546 h 6858000"/>
              <a:gd name="connsiteX65" fmla="*/ 6377438 w 7662862"/>
              <a:gd name="connsiteY65" fmla="*/ 848116 h 6858000"/>
              <a:gd name="connsiteX66" fmla="*/ 6349145 w 7662862"/>
              <a:gd name="connsiteY66" fmla="*/ 848116 h 6858000"/>
              <a:gd name="connsiteX67" fmla="*/ 6329211 w 7662862"/>
              <a:gd name="connsiteY67" fmla="*/ 884760 h 6858000"/>
              <a:gd name="connsiteX68" fmla="*/ 6319566 w 7662862"/>
              <a:gd name="connsiteY68" fmla="*/ 903403 h 6858000"/>
              <a:gd name="connsiteX69" fmla="*/ 6318923 w 7662862"/>
              <a:gd name="connsiteY69" fmla="*/ 903403 h 6858000"/>
              <a:gd name="connsiteX70" fmla="*/ 6309278 w 7662862"/>
              <a:gd name="connsiteY70" fmla="*/ 884760 h 6858000"/>
              <a:gd name="connsiteX71" fmla="*/ 6289345 w 7662862"/>
              <a:gd name="connsiteY71" fmla="*/ 848116 h 6858000"/>
              <a:gd name="connsiteX72" fmla="*/ 6151739 w 7662862"/>
              <a:gd name="connsiteY72" fmla="*/ 848116 h 6858000"/>
              <a:gd name="connsiteX73" fmla="*/ 6151739 w 7662862"/>
              <a:gd name="connsiteY73" fmla="*/ 869974 h 6858000"/>
              <a:gd name="connsiteX74" fmla="*/ 6189677 w 7662862"/>
              <a:gd name="connsiteY74" fmla="*/ 869974 h 6858000"/>
              <a:gd name="connsiteX75" fmla="*/ 6189677 w 7662862"/>
              <a:gd name="connsiteY75" fmla="*/ 977976 h 6858000"/>
              <a:gd name="connsiteX76" fmla="*/ 6217326 w 7662862"/>
              <a:gd name="connsiteY76" fmla="*/ 977976 h 6858000"/>
              <a:gd name="connsiteX77" fmla="*/ 6217326 w 7662862"/>
              <a:gd name="connsiteY77" fmla="*/ 869974 h 6858000"/>
              <a:gd name="connsiteX78" fmla="*/ 6252049 w 7662862"/>
              <a:gd name="connsiteY78" fmla="*/ 869974 h 6858000"/>
              <a:gd name="connsiteX79" fmla="*/ 6258480 w 7662862"/>
              <a:gd name="connsiteY79" fmla="*/ 848116 h 6858000"/>
              <a:gd name="connsiteX80" fmla="*/ 6105442 w 7662862"/>
              <a:gd name="connsiteY80" fmla="*/ 848116 h 6858000"/>
              <a:gd name="connsiteX81" fmla="*/ 6105442 w 7662862"/>
              <a:gd name="connsiteY81" fmla="*/ 978618 h 6858000"/>
              <a:gd name="connsiteX82" fmla="*/ 6132449 w 7662862"/>
              <a:gd name="connsiteY82" fmla="*/ 978618 h 6858000"/>
              <a:gd name="connsiteX83" fmla="*/ 6132449 w 7662862"/>
              <a:gd name="connsiteY83" fmla="*/ 848116 h 6858000"/>
              <a:gd name="connsiteX84" fmla="*/ 5888102 w 7662862"/>
              <a:gd name="connsiteY84" fmla="*/ 848116 h 6858000"/>
              <a:gd name="connsiteX85" fmla="*/ 5888102 w 7662862"/>
              <a:gd name="connsiteY85" fmla="*/ 978618 h 6858000"/>
              <a:gd name="connsiteX86" fmla="*/ 5915109 w 7662862"/>
              <a:gd name="connsiteY86" fmla="*/ 978618 h 6858000"/>
              <a:gd name="connsiteX87" fmla="*/ 5915109 w 7662862"/>
              <a:gd name="connsiteY87" fmla="*/ 928474 h 6858000"/>
              <a:gd name="connsiteX88" fmla="*/ 5925397 w 7662862"/>
              <a:gd name="connsiteY88" fmla="*/ 928474 h 6858000"/>
              <a:gd name="connsiteX89" fmla="*/ 5957548 w 7662862"/>
              <a:gd name="connsiteY89" fmla="*/ 978618 h 6858000"/>
              <a:gd name="connsiteX90" fmla="*/ 5988413 w 7662862"/>
              <a:gd name="connsiteY90" fmla="*/ 978618 h 6858000"/>
              <a:gd name="connsiteX91" fmla="*/ 5988413 w 7662862"/>
              <a:gd name="connsiteY91" fmla="*/ 977976 h 6858000"/>
              <a:gd name="connsiteX92" fmla="*/ 5949832 w 7662862"/>
              <a:gd name="connsiteY92" fmla="*/ 918832 h 6858000"/>
              <a:gd name="connsiteX93" fmla="*/ 5973623 w 7662862"/>
              <a:gd name="connsiteY93" fmla="*/ 885402 h 6858000"/>
              <a:gd name="connsiteX94" fmla="*/ 5926040 w 7662862"/>
              <a:gd name="connsiteY94" fmla="*/ 848116 h 6858000"/>
              <a:gd name="connsiteX95" fmla="*/ 5783291 w 7662862"/>
              <a:gd name="connsiteY95" fmla="*/ 848116 h 6858000"/>
              <a:gd name="connsiteX96" fmla="*/ 5783291 w 7662862"/>
              <a:gd name="connsiteY96" fmla="*/ 977976 h 6858000"/>
              <a:gd name="connsiteX97" fmla="*/ 5858524 w 7662862"/>
              <a:gd name="connsiteY97" fmla="*/ 977976 h 6858000"/>
              <a:gd name="connsiteX98" fmla="*/ 5858524 w 7662862"/>
              <a:gd name="connsiteY98" fmla="*/ 956118 h 6858000"/>
              <a:gd name="connsiteX99" fmla="*/ 5810297 w 7662862"/>
              <a:gd name="connsiteY99" fmla="*/ 956118 h 6858000"/>
              <a:gd name="connsiteX100" fmla="*/ 5810297 w 7662862"/>
              <a:gd name="connsiteY100" fmla="*/ 922689 h 6858000"/>
              <a:gd name="connsiteX101" fmla="*/ 5851451 w 7662862"/>
              <a:gd name="connsiteY101" fmla="*/ 922689 h 6858000"/>
              <a:gd name="connsiteX102" fmla="*/ 5851451 w 7662862"/>
              <a:gd name="connsiteY102" fmla="*/ 900189 h 6858000"/>
              <a:gd name="connsiteX103" fmla="*/ 5810297 w 7662862"/>
              <a:gd name="connsiteY103" fmla="*/ 900189 h 6858000"/>
              <a:gd name="connsiteX104" fmla="*/ 5810297 w 7662862"/>
              <a:gd name="connsiteY104" fmla="*/ 869974 h 6858000"/>
              <a:gd name="connsiteX105" fmla="*/ 5851451 w 7662862"/>
              <a:gd name="connsiteY105" fmla="*/ 869974 h 6858000"/>
              <a:gd name="connsiteX106" fmla="*/ 5858524 w 7662862"/>
              <a:gd name="connsiteY106" fmla="*/ 848116 h 6858000"/>
              <a:gd name="connsiteX107" fmla="*/ 5595529 w 7662862"/>
              <a:gd name="connsiteY107" fmla="*/ 848116 h 6858000"/>
              <a:gd name="connsiteX108" fmla="*/ 5595529 w 7662862"/>
              <a:gd name="connsiteY108" fmla="*/ 978618 h 6858000"/>
              <a:gd name="connsiteX109" fmla="*/ 5622535 w 7662862"/>
              <a:gd name="connsiteY109" fmla="*/ 978618 h 6858000"/>
              <a:gd name="connsiteX110" fmla="*/ 5622535 w 7662862"/>
              <a:gd name="connsiteY110" fmla="*/ 848116 h 6858000"/>
              <a:gd name="connsiteX111" fmla="*/ 5290740 w 7662862"/>
              <a:gd name="connsiteY111" fmla="*/ 848116 h 6858000"/>
              <a:gd name="connsiteX112" fmla="*/ 5290740 w 7662862"/>
              <a:gd name="connsiteY112" fmla="*/ 930403 h 6858000"/>
              <a:gd name="connsiteX113" fmla="*/ 5303601 w 7662862"/>
              <a:gd name="connsiteY113" fmla="*/ 967047 h 6858000"/>
              <a:gd name="connsiteX114" fmla="*/ 5346039 w 7662862"/>
              <a:gd name="connsiteY114" fmla="*/ 980547 h 6858000"/>
              <a:gd name="connsiteX115" fmla="*/ 5389764 w 7662862"/>
              <a:gd name="connsiteY115" fmla="*/ 965760 h 6858000"/>
              <a:gd name="connsiteX116" fmla="*/ 5403268 w 7662862"/>
              <a:gd name="connsiteY116" fmla="*/ 927189 h 6858000"/>
              <a:gd name="connsiteX117" fmla="*/ 5403268 w 7662862"/>
              <a:gd name="connsiteY117" fmla="*/ 848116 h 6858000"/>
              <a:gd name="connsiteX118" fmla="*/ 5376261 w 7662862"/>
              <a:gd name="connsiteY118" fmla="*/ 848116 h 6858000"/>
              <a:gd name="connsiteX119" fmla="*/ 5376261 w 7662862"/>
              <a:gd name="connsiteY119" fmla="*/ 929118 h 6858000"/>
              <a:gd name="connsiteX120" fmla="*/ 5369830 w 7662862"/>
              <a:gd name="connsiteY120" fmla="*/ 949046 h 6858000"/>
              <a:gd name="connsiteX121" fmla="*/ 5347326 w 7662862"/>
              <a:gd name="connsiteY121" fmla="*/ 957403 h 6858000"/>
              <a:gd name="connsiteX122" fmla="*/ 5325463 w 7662862"/>
              <a:gd name="connsiteY122" fmla="*/ 949046 h 6858000"/>
              <a:gd name="connsiteX123" fmla="*/ 5318389 w 7662862"/>
              <a:gd name="connsiteY123" fmla="*/ 927832 h 6858000"/>
              <a:gd name="connsiteX124" fmla="*/ 5318389 w 7662862"/>
              <a:gd name="connsiteY124" fmla="*/ 848116 h 6858000"/>
              <a:gd name="connsiteX125" fmla="*/ 7192783 w 7662862"/>
              <a:gd name="connsiteY125" fmla="*/ 847473 h 6858000"/>
              <a:gd name="connsiteX126" fmla="*/ 7148414 w 7662862"/>
              <a:gd name="connsiteY126" fmla="*/ 884760 h 6858000"/>
              <a:gd name="connsiteX127" fmla="*/ 7156773 w 7662862"/>
              <a:gd name="connsiteY127" fmla="*/ 907902 h 6858000"/>
              <a:gd name="connsiteX128" fmla="*/ 7204357 w 7662862"/>
              <a:gd name="connsiteY128" fmla="*/ 945832 h 6858000"/>
              <a:gd name="connsiteX129" fmla="*/ 7184423 w 7662862"/>
              <a:gd name="connsiteY129" fmla="*/ 959332 h 6858000"/>
              <a:gd name="connsiteX130" fmla="*/ 7154844 w 7662862"/>
              <a:gd name="connsiteY130" fmla="*/ 949046 h 6858000"/>
              <a:gd name="connsiteX131" fmla="*/ 7144556 w 7662862"/>
              <a:gd name="connsiteY131" fmla="*/ 968332 h 6858000"/>
              <a:gd name="connsiteX132" fmla="*/ 7186352 w 7662862"/>
              <a:gd name="connsiteY132" fmla="*/ 980546 h 6858000"/>
              <a:gd name="connsiteX133" fmla="*/ 7232650 w 7662862"/>
              <a:gd name="connsiteY133" fmla="*/ 941331 h 6858000"/>
              <a:gd name="connsiteX134" fmla="*/ 7176707 w 7662862"/>
              <a:gd name="connsiteY134" fmla="*/ 880259 h 6858000"/>
              <a:gd name="connsiteX135" fmla="*/ 7194068 w 7662862"/>
              <a:gd name="connsiteY135" fmla="*/ 868687 h 6858000"/>
              <a:gd name="connsiteX136" fmla="*/ 7224934 w 7662862"/>
              <a:gd name="connsiteY136" fmla="*/ 878331 h 6858000"/>
              <a:gd name="connsiteX137" fmla="*/ 7225576 w 7662862"/>
              <a:gd name="connsiteY137" fmla="*/ 855188 h 6858000"/>
              <a:gd name="connsiteX138" fmla="*/ 7192783 w 7662862"/>
              <a:gd name="connsiteY138" fmla="*/ 847473 h 6858000"/>
              <a:gd name="connsiteX139" fmla="*/ 5636040 w 7662862"/>
              <a:gd name="connsiteY139" fmla="*/ 847473 h 6858000"/>
              <a:gd name="connsiteX140" fmla="*/ 5689410 w 7662862"/>
              <a:gd name="connsiteY140" fmla="*/ 978618 h 6858000"/>
              <a:gd name="connsiteX141" fmla="*/ 5709344 w 7662862"/>
              <a:gd name="connsiteY141" fmla="*/ 978618 h 6858000"/>
              <a:gd name="connsiteX142" fmla="*/ 5767859 w 7662862"/>
              <a:gd name="connsiteY142" fmla="*/ 848116 h 6858000"/>
              <a:gd name="connsiteX143" fmla="*/ 5740209 w 7662862"/>
              <a:gd name="connsiteY143" fmla="*/ 848116 h 6858000"/>
              <a:gd name="connsiteX144" fmla="*/ 5710630 w 7662862"/>
              <a:gd name="connsiteY144" fmla="*/ 918188 h 6858000"/>
              <a:gd name="connsiteX145" fmla="*/ 5701628 w 7662862"/>
              <a:gd name="connsiteY145" fmla="*/ 941331 h 6858000"/>
              <a:gd name="connsiteX146" fmla="*/ 5700985 w 7662862"/>
              <a:gd name="connsiteY146" fmla="*/ 941331 h 6858000"/>
              <a:gd name="connsiteX147" fmla="*/ 5691983 w 7662862"/>
              <a:gd name="connsiteY147" fmla="*/ 916903 h 6858000"/>
              <a:gd name="connsiteX148" fmla="*/ 5665619 w 7662862"/>
              <a:gd name="connsiteY148" fmla="*/ 847473 h 6858000"/>
              <a:gd name="connsiteX149" fmla="*/ 5437348 w 7662862"/>
              <a:gd name="connsiteY149" fmla="*/ 847473 h 6858000"/>
              <a:gd name="connsiteX150" fmla="*/ 5437348 w 7662862"/>
              <a:gd name="connsiteY150" fmla="*/ 977975 h 6858000"/>
              <a:gd name="connsiteX151" fmla="*/ 5464354 w 7662862"/>
              <a:gd name="connsiteY151" fmla="*/ 977975 h 6858000"/>
              <a:gd name="connsiteX152" fmla="*/ 5464354 w 7662862"/>
              <a:gd name="connsiteY152" fmla="*/ 906617 h 6858000"/>
              <a:gd name="connsiteX153" fmla="*/ 5463712 w 7662862"/>
              <a:gd name="connsiteY153" fmla="*/ 888616 h 6858000"/>
              <a:gd name="connsiteX154" fmla="*/ 5464354 w 7662862"/>
              <a:gd name="connsiteY154" fmla="*/ 888616 h 6858000"/>
              <a:gd name="connsiteX155" fmla="*/ 5476572 w 7662862"/>
              <a:gd name="connsiteY155" fmla="*/ 905974 h 6858000"/>
              <a:gd name="connsiteX156" fmla="*/ 5533157 w 7662862"/>
              <a:gd name="connsiteY156" fmla="*/ 978618 h 6858000"/>
              <a:gd name="connsiteX157" fmla="*/ 5558878 w 7662862"/>
              <a:gd name="connsiteY157" fmla="*/ 978618 h 6858000"/>
              <a:gd name="connsiteX158" fmla="*/ 5558878 w 7662862"/>
              <a:gd name="connsiteY158" fmla="*/ 977975 h 6858000"/>
              <a:gd name="connsiteX159" fmla="*/ 5558878 w 7662862"/>
              <a:gd name="connsiteY159" fmla="*/ 848116 h 6858000"/>
              <a:gd name="connsiteX160" fmla="*/ 5531872 w 7662862"/>
              <a:gd name="connsiteY160" fmla="*/ 848116 h 6858000"/>
              <a:gd name="connsiteX161" fmla="*/ 5531872 w 7662862"/>
              <a:gd name="connsiteY161" fmla="*/ 914331 h 6858000"/>
              <a:gd name="connsiteX162" fmla="*/ 5532514 w 7662862"/>
              <a:gd name="connsiteY162" fmla="*/ 934260 h 6858000"/>
              <a:gd name="connsiteX163" fmla="*/ 5531872 w 7662862"/>
              <a:gd name="connsiteY163" fmla="*/ 934260 h 6858000"/>
              <a:gd name="connsiteX164" fmla="*/ 5519654 w 7662862"/>
              <a:gd name="connsiteY164" fmla="*/ 916903 h 6858000"/>
              <a:gd name="connsiteX165" fmla="*/ 5464998 w 7662862"/>
              <a:gd name="connsiteY165" fmla="*/ 847473 h 6858000"/>
              <a:gd name="connsiteX166" fmla="*/ 6497038 w 7662862"/>
              <a:gd name="connsiteY166" fmla="*/ 846830 h 6858000"/>
              <a:gd name="connsiteX167" fmla="*/ 6448813 w 7662862"/>
              <a:gd name="connsiteY167" fmla="*/ 866116 h 6858000"/>
              <a:gd name="connsiteX168" fmla="*/ 6430165 w 7662862"/>
              <a:gd name="connsiteY168" fmla="*/ 914974 h 6858000"/>
              <a:gd name="connsiteX169" fmla="*/ 6450742 w 7662862"/>
              <a:gd name="connsiteY169" fmla="*/ 965118 h 6858000"/>
              <a:gd name="connsiteX170" fmla="*/ 6497038 w 7662862"/>
              <a:gd name="connsiteY170" fmla="*/ 981189 h 6858000"/>
              <a:gd name="connsiteX171" fmla="*/ 6545908 w 7662862"/>
              <a:gd name="connsiteY171" fmla="*/ 961904 h 6858000"/>
              <a:gd name="connsiteX172" fmla="*/ 6564556 w 7662862"/>
              <a:gd name="connsiteY172" fmla="*/ 913046 h 6858000"/>
              <a:gd name="connsiteX173" fmla="*/ 6547837 w 7662862"/>
              <a:gd name="connsiteY173" fmla="*/ 866759 h 6858000"/>
              <a:gd name="connsiteX174" fmla="*/ 6497038 w 7662862"/>
              <a:gd name="connsiteY174" fmla="*/ 846830 h 6858000"/>
              <a:gd name="connsiteX175" fmla="*/ 6043713 w 7662862"/>
              <a:gd name="connsiteY175" fmla="*/ 846830 h 6858000"/>
              <a:gd name="connsiteX176" fmla="*/ 5999344 w 7662862"/>
              <a:gd name="connsiteY176" fmla="*/ 884117 h 6858000"/>
              <a:gd name="connsiteX177" fmla="*/ 6007703 w 7662862"/>
              <a:gd name="connsiteY177" fmla="*/ 907260 h 6858000"/>
              <a:gd name="connsiteX178" fmla="*/ 6055287 w 7662862"/>
              <a:gd name="connsiteY178" fmla="*/ 945832 h 6858000"/>
              <a:gd name="connsiteX179" fmla="*/ 6035353 w 7662862"/>
              <a:gd name="connsiteY179" fmla="*/ 959332 h 6858000"/>
              <a:gd name="connsiteX180" fmla="*/ 6005774 w 7662862"/>
              <a:gd name="connsiteY180" fmla="*/ 949046 h 6858000"/>
              <a:gd name="connsiteX181" fmla="*/ 5995486 w 7662862"/>
              <a:gd name="connsiteY181" fmla="*/ 968975 h 6858000"/>
              <a:gd name="connsiteX182" fmla="*/ 6037282 w 7662862"/>
              <a:gd name="connsiteY182" fmla="*/ 981189 h 6858000"/>
              <a:gd name="connsiteX183" fmla="*/ 6083580 w 7662862"/>
              <a:gd name="connsiteY183" fmla="*/ 941332 h 6858000"/>
              <a:gd name="connsiteX184" fmla="*/ 6027637 w 7662862"/>
              <a:gd name="connsiteY184" fmla="*/ 879616 h 6858000"/>
              <a:gd name="connsiteX185" fmla="*/ 6044998 w 7662862"/>
              <a:gd name="connsiteY185" fmla="*/ 868045 h 6858000"/>
              <a:gd name="connsiteX186" fmla="*/ 6075864 w 7662862"/>
              <a:gd name="connsiteY186" fmla="*/ 877688 h 6858000"/>
              <a:gd name="connsiteX187" fmla="*/ 6076506 w 7662862"/>
              <a:gd name="connsiteY187" fmla="*/ 854545 h 6858000"/>
              <a:gd name="connsiteX188" fmla="*/ 6043713 w 7662862"/>
              <a:gd name="connsiteY188" fmla="*/ 846830 h 6858000"/>
              <a:gd name="connsiteX189" fmla="*/ 7120122 w 7662862"/>
              <a:gd name="connsiteY189" fmla="*/ 682256 h 6858000"/>
              <a:gd name="connsiteX190" fmla="*/ 7132339 w 7662862"/>
              <a:gd name="connsiteY190" fmla="*/ 695113 h 6858000"/>
              <a:gd name="connsiteX191" fmla="*/ 7120122 w 7662862"/>
              <a:gd name="connsiteY191" fmla="*/ 707971 h 6858000"/>
              <a:gd name="connsiteX192" fmla="*/ 7107262 w 7662862"/>
              <a:gd name="connsiteY192" fmla="*/ 695113 h 6858000"/>
              <a:gd name="connsiteX193" fmla="*/ 7120122 w 7662862"/>
              <a:gd name="connsiteY193" fmla="*/ 682256 h 6858000"/>
              <a:gd name="connsiteX194" fmla="*/ 7120122 w 7662862"/>
              <a:gd name="connsiteY194" fmla="*/ 679684 h 6858000"/>
              <a:gd name="connsiteX195" fmla="*/ 7104047 w 7662862"/>
              <a:gd name="connsiteY195" fmla="*/ 695756 h 6858000"/>
              <a:gd name="connsiteX196" fmla="*/ 7120122 w 7662862"/>
              <a:gd name="connsiteY196" fmla="*/ 711828 h 6858000"/>
              <a:gd name="connsiteX197" fmla="*/ 7136197 w 7662862"/>
              <a:gd name="connsiteY197" fmla="*/ 695756 h 6858000"/>
              <a:gd name="connsiteX198" fmla="*/ 7120122 w 7662862"/>
              <a:gd name="connsiteY198" fmla="*/ 679684 h 6858000"/>
              <a:gd name="connsiteX199" fmla="*/ 7134268 w 7662862"/>
              <a:gd name="connsiteY199" fmla="*/ 590969 h 6858000"/>
              <a:gd name="connsiteX200" fmla="*/ 7134912 w 7662862"/>
              <a:gd name="connsiteY200" fmla="*/ 648184 h 6858000"/>
              <a:gd name="connsiteX201" fmla="*/ 7140055 w 7662862"/>
              <a:gd name="connsiteY201" fmla="*/ 648184 h 6858000"/>
              <a:gd name="connsiteX202" fmla="*/ 7140055 w 7662862"/>
              <a:gd name="connsiteY202" fmla="*/ 599326 h 6858000"/>
              <a:gd name="connsiteX203" fmla="*/ 7151630 w 7662862"/>
              <a:gd name="connsiteY203" fmla="*/ 599326 h 6858000"/>
              <a:gd name="connsiteX204" fmla="*/ 7151630 w 7662862"/>
              <a:gd name="connsiteY204" fmla="*/ 590969 h 6858000"/>
              <a:gd name="connsiteX205" fmla="*/ 7111120 w 7662862"/>
              <a:gd name="connsiteY205" fmla="*/ 590969 h 6858000"/>
              <a:gd name="connsiteX206" fmla="*/ 7111120 w 7662862"/>
              <a:gd name="connsiteY206" fmla="*/ 648184 h 6858000"/>
              <a:gd name="connsiteX207" fmla="*/ 7116264 w 7662862"/>
              <a:gd name="connsiteY207" fmla="*/ 648184 h 6858000"/>
              <a:gd name="connsiteX208" fmla="*/ 7116264 w 7662862"/>
              <a:gd name="connsiteY208" fmla="*/ 599326 h 6858000"/>
              <a:gd name="connsiteX209" fmla="*/ 7127839 w 7662862"/>
              <a:gd name="connsiteY209" fmla="*/ 599326 h 6858000"/>
              <a:gd name="connsiteX210" fmla="*/ 7127839 w 7662862"/>
              <a:gd name="connsiteY210" fmla="*/ 590969 h 6858000"/>
              <a:gd name="connsiteX211" fmla="*/ 7087329 w 7662862"/>
              <a:gd name="connsiteY211" fmla="*/ 590969 h 6858000"/>
              <a:gd name="connsiteX212" fmla="*/ 7087329 w 7662862"/>
              <a:gd name="connsiteY212" fmla="*/ 648184 h 6858000"/>
              <a:gd name="connsiteX213" fmla="*/ 7092472 w 7662862"/>
              <a:gd name="connsiteY213" fmla="*/ 648184 h 6858000"/>
              <a:gd name="connsiteX214" fmla="*/ 7092472 w 7662862"/>
              <a:gd name="connsiteY214" fmla="*/ 599326 h 6858000"/>
              <a:gd name="connsiteX215" fmla="*/ 7104047 w 7662862"/>
              <a:gd name="connsiteY215" fmla="*/ 599326 h 6858000"/>
              <a:gd name="connsiteX216" fmla="*/ 7104047 w 7662862"/>
              <a:gd name="connsiteY216" fmla="*/ 590969 h 6858000"/>
              <a:gd name="connsiteX217" fmla="*/ 7078326 w 7662862"/>
              <a:gd name="connsiteY217" fmla="*/ 577468 h 6858000"/>
              <a:gd name="connsiteX218" fmla="*/ 7081542 w 7662862"/>
              <a:gd name="connsiteY218" fmla="*/ 582612 h 6858000"/>
              <a:gd name="connsiteX219" fmla="*/ 7157417 w 7662862"/>
              <a:gd name="connsiteY219" fmla="*/ 582612 h 6858000"/>
              <a:gd name="connsiteX220" fmla="*/ 7161275 w 7662862"/>
              <a:gd name="connsiteY220" fmla="*/ 577468 h 6858000"/>
              <a:gd name="connsiteX221" fmla="*/ 7129768 w 7662862"/>
              <a:gd name="connsiteY221" fmla="*/ 544682 h 6858000"/>
              <a:gd name="connsiteX222" fmla="*/ 7129768 w 7662862"/>
              <a:gd name="connsiteY222" fmla="*/ 558183 h 6858000"/>
              <a:gd name="connsiteX223" fmla="*/ 7132983 w 7662862"/>
              <a:gd name="connsiteY223" fmla="*/ 558183 h 6858000"/>
              <a:gd name="connsiteX224" fmla="*/ 7132983 w 7662862"/>
              <a:gd name="connsiteY224" fmla="*/ 549183 h 6858000"/>
              <a:gd name="connsiteX225" fmla="*/ 7137484 w 7662862"/>
              <a:gd name="connsiteY225" fmla="*/ 549183 h 6858000"/>
              <a:gd name="connsiteX226" fmla="*/ 7137484 w 7662862"/>
              <a:gd name="connsiteY226" fmla="*/ 544682 h 6858000"/>
              <a:gd name="connsiteX227" fmla="*/ 7115621 w 7662862"/>
              <a:gd name="connsiteY227" fmla="*/ 544682 h 6858000"/>
              <a:gd name="connsiteX228" fmla="*/ 7115621 w 7662862"/>
              <a:gd name="connsiteY228" fmla="*/ 558183 h 6858000"/>
              <a:gd name="connsiteX229" fmla="*/ 7118836 w 7662862"/>
              <a:gd name="connsiteY229" fmla="*/ 558183 h 6858000"/>
              <a:gd name="connsiteX230" fmla="*/ 7118836 w 7662862"/>
              <a:gd name="connsiteY230" fmla="*/ 549183 h 6858000"/>
              <a:gd name="connsiteX231" fmla="*/ 7123338 w 7662862"/>
              <a:gd name="connsiteY231" fmla="*/ 549183 h 6858000"/>
              <a:gd name="connsiteX232" fmla="*/ 7123338 w 7662862"/>
              <a:gd name="connsiteY232" fmla="*/ 544682 h 6858000"/>
              <a:gd name="connsiteX233" fmla="*/ 7101475 w 7662862"/>
              <a:gd name="connsiteY233" fmla="*/ 544682 h 6858000"/>
              <a:gd name="connsiteX234" fmla="*/ 7101475 w 7662862"/>
              <a:gd name="connsiteY234" fmla="*/ 558183 h 6858000"/>
              <a:gd name="connsiteX235" fmla="*/ 7104690 w 7662862"/>
              <a:gd name="connsiteY235" fmla="*/ 558183 h 6858000"/>
              <a:gd name="connsiteX236" fmla="*/ 7104690 w 7662862"/>
              <a:gd name="connsiteY236" fmla="*/ 549183 h 6858000"/>
              <a:gd name="connsiteX237" fmla="*/ 7109191 w 7662862"/>
              <a:gd name="connsiteY237" fmla="*/ 549183 h 6858000"/>
              <a:gd name="connsiteX238" fmla="*/ 7109191 w 7662862"/>
              <a:gd name="connsiteY238" fmla="*/ 544682 h 6858000"/>
              <a:gd name="connsiteX239" fmla="*/ 7072539 w 7662862"/>
              <a:gd name="connsiteY239" fmla="*/ 536968 h 6858000"/>
              <a:gd name="connsiteX240" fmla="*/ 7165134 w 7662862"/>
              <a:gd name="connsiteY240" fmla="*/ 536968 h 6858000"/>
              <a:gd name="connsiteX241" fmla="*/ 7165134 w 7662862"/>
              <a:gd name="connsiteY241" fmla="*/ 574898 h 6858000"/>
              <a:gd name="connsiteX242" fmla="*/ 7172206 w 7662862"/>
              <a:gd name="connsiteY242" fmla="*/ 574898 h 6858000"/>
              <a:gd name="connsiteX243" fmla="*/ 7172206 w 7662862"/>
              <a:gd name="connsiteY243" fmla="*/ 648184 h 6858000"/>
              <a:gd name="connsiteX244" fmla="*/ 7176708 w 7662862"/>
              <a:gd name="connsiteY244" fmla="*/ 648184 h 6858000"/>
              <a:gd name="connsiteX245" fmla="*/ 7176708 w 7662862"/>
              <a:gd name="connsiteY245" fmla="*/ 670684 h 6858000"/>
              <a:gd name="connsiteX246" fmla="*/ 7152273 w 7662862"/>
              <a:gd name="connsiteY246" fmla="*/ 670684 h 6858000"/>
              <a:gd name="connsiteX247" fmla="*/ 7152273 w 7662862"/>
              <a:gd name="connsiteY247" fmla="*/ 660399 h 6858000"/>
              <a:gd name="connsiteX248" fmla="*/ 7086043 w 7662862"/>
              <a:gd name="connsiteY248" fmla="*/ 660399 h 6858000"/>
              <a:gd name="connsiteX249" fmla="*/ 7086043 w 7662862"/>
              <a:gd name="connsiteY249" fmla="*/ 670684 h 6858000"/>
              <a:gd name="connsiteX250" fmla="*/ 7060965 w 7662862"/>
              <a:gd name="connsiteY250" fmla="*/ 670684 h 6858000"/>
              <a:gd name="connsiteX251" fmla="*/ 7060965 w 7662862"/>
              <a:gd name="connsiteY251" fmla="*/ 648184 h 6858000"/>
              <a:gd name="connsiteX252" fmla="*/ 7065466 w 7662862"/>
              <a:gd name="connsiteY252" fmla="*/ 648184 h 6858000"/>
              <a:gd name="connsiteX253" fmla="*/ 7065466 w 7662862"/>
              <a:gd name="connsiteY253" fmla="*/ 574898 h 6858000"/>
              <a:gd name="connsiteX254" fmla="*/ 7072539 w 7662862"/>
              <a:gd name="connsiteY254" fmla="*/ 574898 h 6858000"/>
              <a:gd name="connsiteX255" fmla="*/ 7087972 w 7662862"/>
              <a:gd name="connsiteY255" fmla="*/ 509325 h 6858000"/>
              <a:gd name="connsiteX256" fmla="*/ 7151630 w 7662862"/>
              <a:gd name="connsiteY256" fmla="*/ 509325 h 6858000"/>
              <a:gd name="connsiteX257" fmla="*/ 7154845 w 7662862"/>
              <a:gd name="connsiteY257" fmla="*/ 532468 h 6858000"/>
              <a:gd name="connsiteX258" fmla="*/ 7084756 w 7662862"/>
              <a:gd name="connsiteY258" fmla="*/ 532468 h 6858000"/>
              <a:gd name="connsiteX259" fmla="*/ 7119479 w 7662862"/>
              <a:gd name="connsiteY259" fmla="*/ 486824 h 6858000"/>
              <a:gd name="connsiteX260" fmla="*/ 7150987 w 7662862"/>
              <a:gd name="connsiteY260" fmla="*/ 506110 h 6858000"/>
              <a:gd name="connsiteX261" fmla="*/ 7087972 w 7662862"/>
              <a:gd name="connsiteY261" fmla="*/ 506110 h 6858000"/>
              <a:gd name="connsiteX262" fmla="*/ 6869346 w 7662862"/>
              <a:gd name="connsiteY262" fmla="*/ 427038 h 6858000"/>
              <a:gd name="connsiteX263" fmla="*/ 6869346 w 7662862"/>
              <a:gd name="connsiteY263" fmla="*/ 781258 h 6858000"/>
              <a:gd name="connsiteX264" fmla="*/ 7055178 w 7662862"/>
              <a:gd name="connsiteY264" fmla="*/ 781258 h 6858000"/>
              <a:gd name="connsiteX265" fmla="*/ 7055178 w 7662862"/>
              <a:gd name="connsiteY265" fmla="*/ 674541 h 6858000"/>
              <a:gd name="connsiteX266" fmla="*/ 7086685 w 7662862"/>
              <a:gd name="connsiteY266" fmla="*/ 674541 h 6858000"/>
              <a:gd name="connsiteX267" fmla="*/ 7086685 w 7662862"/>
              <a:gd name="connsiteY267" fmla="*/ 781258 h 6858000"/>
              <a:gd name="connsiteX268" fmla="*/ 7091187 w 7662862"/>
              <a:gd name="connsiteY268" fmla="*/ 781258 h 6858000"/>
              <a:gd name="connsiteX269" fmla="*/ 7091187 w 7662862"/>
              <a:gd name="connsiteY269" fmla="*/ 664899 h 6858000"/>
              <a:gd name="connsiteX270" fmla="*/ 7149058 w 7662862"/>
              <a:gd name="connsiteY270" fmla="*/ 664899 h 6858000"/>
              <a:gd name="connsiteX271" fmla="*/ 7149058 w 7662862"/>
              <a:gd name="connsiteY271" fmla="*/ 781258 h 6858000"/>
              <a:gd name="connsiteX272" fmla="*/ 7152916 w 7662862"/>
              <a:gd name="connsiteY272" fmla="*/ 781258 h 6858000"/>
              <a:gd name="connsiteX273" fmla="*/ 7152916 w 7662862"/>
              <a:gd name="connsiteY273" fmla="*/ 674541 h 6858000"/>
              <a:gd name="connsiteX274" fmla="*/ 7184424 w 7662862"/>
              <a:gd name="connsiteY274" fmla="*/ 674541 h 6858000"/>
              <a:gd name="connsiteX275" fmla="*/ 7184424 w 7662862"/>
              <a:gd name="connsiteY275" fmla="*/ 781258 h 6858000"/>
              <a:gd name="connsiteX276" fmla="*/ 7226863 w 7662862"/>
              <a:gd name="connsiteY276" fmla="*/ 781258 h 6858000"/>
              <a:gd name="connsiteX277" fmla="*/ 7226863 w 7662862"/>
              <a:gd name="connsiteY277" fmla="*/ 427038 h 6858000"/>
              <a:gd name="connsiteX278" fmla="*/ 0 w 7662862"/>
              <a:gd name="connsiteY278" fmla="*/ 0 h 6858000"/>
              <a:gd name="connsiteX279" fmla="*/ 7662862 w 7662862"/>
              <a:gd name="connsiteY279" fmla="*/ 0 h 6858000"/>
              <a:gd name="connsiteX280" fmla="*/ 7662862 w 7662862"/>
              <a:gd name="connsiteY280" fmla="*/ 6858000 h 6858000"/>
              <a:gd name="connsiteX281" fmla="*/ 0 w 7662862"/>
              <a:gd name="connsiteY2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7662862" h="6858000">
                <a:moveTo>
                  <a:pt x="7046175" y="871259"/>
                </a:moveTo>
                <a:lnTo>
                  <a:pt x="7060322" y="871259"/>
                </a:lnTo>
                <a:cubicBezTo>
                  <a:pt x="7090543" y="870617"/>
                  <a:pt x="7105976" y="887331"/>
                  <a:pt x="7105976" y="913046"/>
                </a:cubicBezTo>
                <a:cubicBezTo>
                  <a:pt x="7105976" y="935546"/>
                  <a:pt x="7093115" y="956118"/>
                  <a:pt x="7060964" y="956118"/>
                </a:cubicBezTo>
                <a:lnTo>
                  <a:pt x="7046175" y="956118"/>
                </a:lnTo>
                <a:close/>
                <a:moveTo>
                  <a:pt x="5915109" y="870616"/>
                </a:moveTo>
                <a:lnTo>
                  <a:pt x="5926683" y="870616"/>
                </a:lnTo>
                <a:cubicBezTo>
                  <a:pt x="5939543" y="870616"/>
                  <a:pt x="5946617" y="878331"/>
                  <a:pt x="5946617" y="887974"/>
                </a:cubicBezTo>
                <a:cubicBezTo>
                  <a:pt x="5946617" y="899545"/>
                  <a:pt x="5938257" y="907902"/>
                  <a:pt x="5926683" y="907902"/>
                </a:cubicBezTo>
                <a:lnTo>
                  <a:pt x="5915109" y="907902"/>
                </a:lnTo>
                <a:close/>
                <a:moveTo>
                  <a:pt x="6497682" y="868688"/>
                </a:moveTo>
                <a:cubicBezTo>
                  <a:pt x="6520187" y="868688"/>
                  <a:pt x="6536263" y="885402"/>
                  <a:pt x="6536263" y="913688"/>
                </a:cubicBezTo>
                <a:cubicBezTo>
                  <a:pt x="6536263" y="941975"/>
                  <a:pt x="6520187" y="958689"/>
                  <a:pt x="6497682" y="958689"/>
                </a:cubicBezTo>
                <a:cubicBezTo>
                  <a:pt x="6475176" y="958689"/>
                  <a:pt x="6458458" y="942617"/>
                  <a:pt x="6458458" y="913688"/>
                </a:cubicBezTo>
                <a:cubicBezTo>
                  <a:pt x="6458458" y="885402"/>
                  <a:pt x="6475176" y="868688"/>
                  <a:pt x="6497682" y="868688"/>
                </a:cubicBezTo>
                <a:close/>
                <a:moveTo>
                  <a:pt x="7019168" y="848759"/>
                </a:moveTo>
                <a:lnTo>
                  <a:pt x="7019168" y="978619"/>
                </a:lnTo>
                <a:lnTo>
                  <a:pt x="7059678" y="978619"/>
                </a:lnTo>
                <a:cubicBezTo>
                  <a:pt x="7104689" y="977976"/>
                  <a:pt x="7134911" y="952261"/>
                  <a:pt x="7134911" y="912403"/>
                </a:cubicBezTo>
                <a:cubicBezTo>
                  <a:pt x="7134911" y="873831"/>
                  <a:pt x="7108547" y="848759"/>
                  <a:pt x="7062251" y="848759"/>
                </a:cubicBezTo>
                <a:close/>
                <a:moveTo>
                  <a:pt x="6920787" y="848116"/>
                </a:moveTo>
                <a:lnTo>
                  <a:pt x="6920787" y="977976"/>
                </a:lnTo>
                <a:lnTo>
                  <a:pt x="6995378" y="977976"/>
                </a:lnTo>
                <a:lnTo>
                  <a:pt x="6995378" y="956118"/>
                </a:lnTo>
                <a:lnTo>
                  <a:pt x="6947794" y="956118"/>
                </a:lnTo>
                <a:lnTo>
                  <a:pt x="6947794" y="922689"/>
                </a:lnTo>
                <a:lnTo>
                  <a:pt x="6988947" y="922689"/>
                </a:lnTo>
                <a:lnTo>
                  <a:pt x="6988947" y="900831"/>
                </a:lnTo>
                <a:lnTo>
                  <a:pt x="6947794" y="900831"/>
                </a:lnTo>
                <a:lnTo>
                  <a:pt x="6947794" y="870616"/>
                </a:lnTo>
                <a:lnTo>
                  <a:pt x="6988947" y="870616"/>
                </a:lnTo>
                <a:lnTo>
                  <a:pt x="6996020" y="848116"/>
                </a:lnTo>
                <a:close/>
                <a:moveTo>
                  <a:pt x="6821762" y="848116"/>
                </a:moveTo>
                <a:lnTo>
                  <a:pt x="6821762" y="977976"/>
                </a:lnTo>
                <a:lnTo>
                  <a:pt x="6896995" y="977976"/>
                </a:lnTo>
                <a:lnTo>
                  <a:pt x="6896995" y="956118"/>
                </a:lnTo>
                <a:lnTo>
                  <a:pt x="6848768" y="956118"/>
                </a:lnTo>
                <a:lnTo>
                  <a:pt x="6848768" y="922689"/>
                </a:lnTo>
                <a:lnTo>
                  <a:pt x="6890565" y="922689"/>
                </a:lnTo>
                <a:lnTo>
                  <a:pt x="6890565" y="900831"/>
                </a:lnTo>
                <a:lnTo>
                  <a:pt x="6848768" y="900831"/>
                </a:lnTo>
                <a:lnTo>
                  <a:pt x="6848768" y="870616"/>
                </a:lnTo>
                <a:lnTo>
                  <a:pt x="6889922" y="870616"/>
                </a:lnTo>
                <a:lnTo>
                  <a:pt x="6896995" y="848116"/>
                </a:lnTo>
                <a:close/>
                <a:moveTo>
                  <a:pt x="6731740" y="848116"/>
                </a:moveTo>
                <a:lnTo>
                  <a:pt x="6731740" y="977976"/>
                </a:lnTo>
                <a:lnTo>
                  <a:pt x="6803758" y="977976"/>
                </a:lnTo>
                <a:lnTo>
                  <a:pt x="6803758" y="955475"/>
                </a:lnTo>
                <a:lnTo>
                  <a:pt x="6758104" y="955475"/>
                </a:lnTo>
                <a:lnTo>
                  <a:pt x="6758104" y="848116"/>
                </a:lnTo>
                <a:close/>
                <a:moveTo>
                  <a:pt x="6589633" y="848116"/>
                </a:moveTo>
                <a:lnTo>
                  <a:pt x="6589633" y="977976"/>
                </a:lnTo>
                <a:lnTo>
                  <a:pt x="6616640" y="977976"/>
                </a:lnTo>
                <a:lnTo>
                  <a:pt x="6616640" y="923332"/>
                </a:lnTo>
                <a:lnTo>
                  <a:pt x="6658436" y="923332"/>
                </a:lnTo>
                <a:lnTo>
                  <a:pt x="6657793" y="900831"/>
                </a:lnTo>
                <a:lnTo>
                  <a:pt x="6616640" y="900831"/>
                </a:lnTo>
                <a:lnTo>
                  <a:pt x="6616640" y="869974"/>
                </a:lnTo>
                <a:lnTo>
                  <a:pt x="6658436" y="869974"/>
                </a:lnTo>
                <a:lnTo>
                  <a:pt x="6665509" y="848116"/>
                </a:lnTo>
                <a:close/>
                <a:moveTo>
                  <a:pt x="6259766" y="848116"/>
                </a:moveTo>
                <a:lnTo>
                  <a:pt x="6304777" y="926546"/>
                </a:lnTo>
                <a:lnTo>
                  <a:pt x="6304777" y="977976"/>
                </a:lnTo>
                <a:lnTo>
                  <a:pt x="6331784" y="977976"/>
                </a:lnTo>
                <a:lnTo>
                  <a:pt x="6331784" y="926546"/>
                </a:lnTo>
                <a:lnTo>
                  <a:pt x="6377438" y="848116"/>
                </a:lnTo>
                <a:lnTo>
                  <a:pt x="6349145" y="848116"/>
                </a:lnTo>
                <a:lnTo>
                  <a:pt x="6329211" y="884760"/>
                </a:lnTo>
                <a:cubicBezTo>
                  <a:pt x="6325997" y="890545"/>
                  <a:pt x="6322781" y="896974"/>
                  <a:pt x="6319566" y="903403"/>
                </a:cubicBezTo>
                <a:lnTo>
                  <a:pt x="6318923" y="903403"/>
                </a:lnTo>
                <a:cubicBezTo>
                  <a:pt x="6316352" y="897617"/>
                  <a:pt x="6312493" y="889903"/>
                  <a:pt x="6309278" y="884760"/>
                </a:cubicBezTo>
                <a:lnTo>
                  <a:pt x="6289345" y="848116"/>
                </a:lnTo>
                <a:close/>
                <a:moveTo>
                  <a:pt x="6151739" y="848116"/>
                </a:moveTo>
                <a:lnTo>
                  <a:pt x="6151739" y="869974"/>
                </a:lnTo>
                <a:lnTo>
                  <a:pt x="6189677" y="869974"/>
                </a:lnTo>
                <a:lnTo>
                  <a:pt x="6189677" y="977976"/>
                </a:lnTo>
                <a:lnTo>
                  <a:pt x="6217326" y="977976"/>
                </a:lnTo>
                <a:lnTo>
                  <a:pt x="6217326" y="869974"/>
                </a:lnTo>
                <a:lnTo>
                  <a:pt x="6252049" y="869974"/>
                </a:lnTo>
                <a:lnTo>
                  <a:pt x="6258480" y="848116"/>
                </a:lnTo>
                <a:close/>
                <a:moveTo>
                  <a:pt x="6105442" y="848116"/>
                </a:moveTo>
                <a:lnTo>
                  <a:pt x="6105442" y="978618"/>
                </a:lnTo>
                <a:lnTo>
                  <a:pt x="6132449" y="978618"/>
                </a:lnTo>
                <a:lnTo>
                  <a:pt x="6132449" y="848116"/>
                </a:lnTo>
                <a:close/>
                <a:moveTo>
                  <a:pt x="5888102" y="848116"/>
                </a:moveTo>
                <a:lnTo>
                  <a:pt x="5888102" y="978618"/>
                </a:lnTo>
                <a:lnTo>
                  <a:pt x="5915109" y="978618"/>
                </a:lnTo>
                <a:lnTo>
                  <a:pt x="5915109" y="928474"/>
                </a:lnTo>
                <a:lnTo>
                  <a:pt x="5925397" y="928474"/>
                </a:lnTo>
                <a:cubicBezTo>
                  <a:pt x="5929898" y="930403"/>
                  <a:pt x="5938257" y="945189"/>
                  <a:pt x="5957548" y="978618"/>
                </a:cubicBezTo>
                <a:lnTo>
                  <a:pt x="5988413" y="978618"/>
                </a:lnTo>
                <a:lnTo>
                  <a:pt x="5988413" y="977976"/>
                </a:lnTo>
                <a:cubicBezTo>
                  <a:pt x="5968479" y="944546"/>
                  <a:pt x="5956262" y="922689"/>
                  <a:pt x="5949832" y="918832"/>
                </a:cubicBezTo>
                <a:cubicBezTo>
                  <a:pt x="5962049" y="913689"/>
                  <a:pt x="5973623" y="902117"/>
                  <a:pt x="5973623" y="885402"/>
                </a:cubicBezTo>
                <a:cubicBezTo>
                  <a:pt x="5973623" y="865473"/>
                  <a:pt x="5960763" y="848116"/>
                  <a:pt x="5926040" y="848116"/>
                </a:cubicBezTo>
                <a:close/>
                <a:moveTo>
                  <a:pt x="5783291" y="848116"/>
                </a:moveTo>
                <a:lnTo>
                  <a:pt x="5783291" y="977976"/>
                </a:lnTo>
                <a:lnTo>
                  <a:pt x="5858524" y="977976"/>
                </a:lnTo>
                <a:lnTo>
                  <a:pt x="5858524" y="956118"/>
                </a:lnTo>
                <a:lnTo>
                  <a:pt x="5810297" y="956118"/>
                </a:lnTo>
                <a:lnTo>
                  <a:pt x="5810297" y="922689"/>
                </a:lnTo>
                <a:lnTo>
                  <a:pt x="5851451" y="922689"/>
                </a:lnTo>
                <a:lnTo>
                  <a:pt x="5851451" y="900189"/>
                </a:lnTo>
                <a:lnTo>
                  <a:pt x="5810297" y="900189"/>
                </a:lnTo>
                <a:lnTo>
                  <a:pt x="5810297" y="869974"/>
                </a:lnTo>
                <a:lnTo>
                  <a:pt x="5851451" y="869974"/>
                </a:lnTo>
                <a:lnTo>
                  <a:pt x="5858524" y="848116"/>
                </a:lnTo>
                <a:close/>
                <a:moveTo>
                  <a:pt x="5595529" y="848116"/>
                </a:moveTo>
                <a:lnTo>
                  <a:pt x="5595529" y="978618"/>
                </a:lnTo>
                <a:lnTo>
                  <a:pt x="5622535" y="978618"/>
                </a:lnTo>
                <a:lnTo>
                  <a:pt x="5622535" y="848116"/>
                </a:lnTo>
                <a:close/>
                <a:moveTo>
                  <a:pt x="5290740" y="848116"/>
                </a:moveTo>
                <a:lnTo>
                  <a:pt x="5290740" y="930403"/>
                </a:lnTo>
                <a:cubicBezTo>
                  <a:pt x="5290740" y="945832"/>
                  <a:pt x="5294598" y="958689"/>
                  <a:pt x="5303601" y="967047"/>
                </a:cubicBezTo>
                <a:cubicBezTo>
                  <a:pt x="5313246" y="976046"/>
                  <a:pt x="5327392" y="980547"/>
                  <a:pt x="5346039" y="980547"/>
                </a:cubicBezTo>
                <a:cubicBezTo>
                  <a:pt x="5365972" y="980547"/>
                  <a:pt x="5380119" y="975404"/>
                  <a:pt x="5389764" y="965760"/>
                </a:cubicBezTo>
                <a:cubicBezTo>
                  <a:pt x="5398766" y="956118"/>
                  <a:pt x="5403268" y="943260"/>
                  <a:pt x="5403268" y="927189"/>
                </a:cubicBezTo>
                <a:lnTo>
                  <a:pt x="5403268" y="848116"/>
                </a:lnTo>
                <a:lnTo>
                  <a:pt x="5376261" y="848116"/>
                </a:lnTo>
                <a:lnTo>
                  <a:pt x="5376261" y="929118"/>
                </a:lnTo>
                <a:cubicBezTo>
                  <a:pt x="5376261" y="937475"/>
                  <a:pt x="5374332" y="944546"/>
                  <a:pt x="5369830" y="949046"/>
                </a:cubicBezTo>
                <a:cubicBezTo>
                  <a:pt x="5365330" y="954189"/>
                  <a:pt x="5357613" y="957403"/>
                  <a:pt x="5347326" y="957403"/>
                </a:cubicBezTo>
                <a:cubicBezTo>
                  <a:pt x="5338323" y="957403"/>
                  <a:pt x="5329964" y="954832"/>
                  <a:pt x="5325463" y="949046"/>
                </a:cubicBezTo>
                <a:cubicBezTo>
                  <a:pt x="5320962" y="943903"/>
                  <a:pt x="5318389" y="937475"/>
                  <a:pt x="5318389" y="927832"/>
                </a:cubicBezTo>
                <a:lnTo>
                  <a:pt x="5318389" y="848116"/>
                </a:lnTo>
                <a:close/>
                <a:moveTo>
                  <a:pt x="7192783" y="847473"/>
                </a:moveTo>
                <a:cubicBezTo>
                  <a:pt x="7164490" y="847473"/>
                  <a:pt x="7148414" y="864830"/>
                  <a:pt x="7148414" y="884760"/>
                </a:cubicBezTo>
                <a:cubicBezTo>
                  <a:pt x="7148414" y="895045"/>
                  <a:pt x="7151630" y="902117"/>
                  <a:pt x="7156773" y="907902"/>
                </a:cubicBezTo>
                <a:cubicBezTo>
                  <a:pt x="7172849" y="925903"/>
                  <a:pt x="7204357" y="928474"/>
                  <a:pt x="7204357" y="945832"/>
                </a:cubicBezTo>
                <a:cubicBezTo>
                  <a:pt x="7204357" y="955474"/>
                  <a:pt x="7193426" y="959332"/>
                  <a:pt x="7184423" y="959332"/>
                </a:cubicBezTo>
                <a:cubicBezTo>
                  <a:pt x="7172849" y="959332"/>
                  <a:pt x="7162561" y="954832"/>
                  <a:pt x="7154844" y="949046"/>
                </a:cubicBezTo>
                <a:lnTo>
                  <a:pt x="7144556" y="968332"/>
                </a:lnTo>
                <a:cubicBezTo>
                  <a:pt x="7154201" y="974761"/>
                  <a:pt x="7167062" y="980546"/>
                  <a:pt x="7186352" y="980546"/>
                </a:cubicBezTo>
                <a:cubicBezTo>
                  <a:pt x="7211430" y="979904"/>
                  <a:pt x="7232650" y="965118"/>
                  <a:pt x="7232650" y="941331"/>
                </a:cubicBezTo>
                <a:cubicBezTo>
                  <a:pt x="7232650" y="900188"/>
                  <a:pt x="7176707" y="902759"/>
                  <a:pt x="7176707" y="880259"/>
                </a:cubicBezTo>
                <a:cubicBezTo>
                  <a:pt x="7176707" y="872545"/>
                  <a:pt x="7184423" y="868687"/>
                  <a:pt x="7194068" y="868687"/>
                </a:cubicBezTo>
                <a:cubicBezTo>
                  <a:pt x="7205000" y="868687"/>
                  <a:pt x="7214002" y="871902"/>
                  <a:pt x="7224934" y="878331"/>
                </a:cubicBezTo>
                <a:lnTo>
                  <a:pt x="7225576" y="855188"/>
                </a:lnTo>
                <a:cubicBezTo>
                  <a:pt x="7217860" y="850687"/>
                  <a:pt x="7206929" y="847473"/>
                  <a:pt x="7192783" y="847473"/>
                </a:cubicBezTo>
                <a:close/>
                <a:moveTo>
                  <a:pt x="5636040" y="847473"/>
                </a:moveTo>
                <a:lnTo>
                  <a:pt x="5689410" y="978618"/>
                </a:lnTo>
                <a:lnTo>
                  <a:pt x="5709344" y="978618"/>
                </a:lnTo>
                <a:lnTo>
                  <a:pt x="5767859" y="848116"/>
                </a:lnTo>
                <a:lnTo>
                  <a:pt x="5740209" y="848116"/>
                </a:lnTo>
                <a:lnTo>
                  <a:pt x="5710630" y="918188"/>
                </a:lnTo>
                <a:cubicBezTo>
                  <a:pt x="5706772" y="927189"/>
                  <a:pt x="5704200" y="934260"/>
                  <a:pt x="5701628" y="941331"/>
                </a:cubicBezTo>
                <a:lnTo>
                  <a:pt x="5700985" y="941331"/>
                </a:lnTo>
                <a:cubicBezTo>
                  <a:pt x="5698413" y="934260"/>
                  <a:pt x="5695197" y="925903"/>
                  <a:pt x="5691983" y="916903"/>
                </a:cubicBezTo>
                <a:lnTo>
                  <a:pt x="5665619" y="847473"/>
                </a:lnTo>
                <a:close/>
                <a:moveTo>
                  <a:pt x="5437348" y="847473"/>
                </a:moveTo>
                <a:lnTo>
                  <a:pt x="5437348" y="977975"/>
                </a:lnTo>
                <a:lnTo>
                  <a:pt x="5464354" y="977975"/>
                </a:lnTo>
                <a:lnTo>
                  <a:pt x="5464354" y="906617"/>
                </a:lnTo>
                <a:cubicBezTo>
                  <a:pt x="5464354" y="900831"/>
                  <a:pt x="5464354" y="893117"/>
                  <a:pt x="5463712" y="888616"/>
                </a:cubicBezTo>
                <a:lnTo>
                  <a:pt x="5464354" y="888616"/>
                </a:lnTo>
                <a:cubicBezTo>
                  <a:pt x="5468213" y="894402"/>
                  <a:pt x="5472071" y="899545"/>
                  <a:pt x="5476572" y="905974"/>
                </a:cubicBezTo>
                <a:lnTo>
                  <a:pt x="5533157" y="978618"/>
                </a:lnTo>
                <a:lnTo>
                  <a:pt x="5558878" y="978618"/>
                </a:lnTo>
                <a:lnTo>
                  <a:pt x="5558878" y="977975"/>
                </a:lnTo>
                <a:lnTo>
                  <a:pt x="5558878" y="848116"/>
                </a:lnTo>
                <a:lnTo>
                  <a:pt x="5531872" y="848116"/>
                </a:lnTo>
                <a:lnTo>
                  <a:pt x="5531872" y="914331"/>
                </a:lnTo>
                <a:cubicBezTo>
                  <a:pt x="5531872" y="920117"/>
                  <a:pt x="5531872" y="928474"/>
                  <a:pt x="5532514" y="934260"/>
                </a:cubicBezTo>
                <a:lnTo>
                  <a:pt x="5531872" y="934260"/>
                </a:lnTo>
                <a:cubicBezTo>
                  <a:pt x="5528014" y="929117"/>
                  <a:pt x="5524798" y="923974"/>
                  <a:pt x="5519654" y="916903"/>
                </a:cubicBezTo>
                <a:lnTo>
                  <a:pt x="5464998" y="847473"/>
                </a:lnTo>
                <a:close/>
                <a:moveTo>
                  <a:pt x="6497038" y="846830"/>
                </a:moveTo>
                <a:cubicBezTo>
                  <a:pt x="6477105" y="846830"/>
                  <a:pt x="6460387" y="853901"/>
                  <a:pt x="6448813" y="866116"/>
                </a:cubicBezTo>
                <a:cubicBezTo>
                  <a:pt x="6436595" y="878331"/>
                  <a:pt x="6430165" y="895688"/>
                  <a:pt x="6430165" y="914974"/>
                </a:cubicBezTo>
                <a:cubicBezTo>
                  <a:pt x="6430165" y="934903"/>
                  <a:pt x="6437238" y="952903"/>
                  <a:pt x="6450742" y="965118"/>
                </a:cubicBezTo>
                <a:cubicBezTo>
                  <a:pt x="6462316" y="975404"/>
                  <a:pt x="6478391" y="981189"/>
                  <a:pt x="6497038" y="981189"/>
                </a:cubicBezTo>
                <a:cubicBezTo>
                  <a:pt x="6517615" y="981189"/>
                  <a:pt x="6534334" y="974118"/>
                  <a:pt x="6545908" y="961904"/>
                </a:cubicBezTo>
                <a:cubicBezTo>
                  <a:pt x="6558125" y="949046"/>
                  <a:pt x="6564556" y="931689"/>
                  <a:pt x="6564556" y="913046"/>
                </a:cubicBezTo>
                <a:cubicBezTo>
                  <a:pt x="6564556" y="895045"/>
                  <a:pt x="6558769" y="878331"/>
                  <a:pt x="6547837" y="866759"/>
                </a:cubicBezTo>
                <a:cubicBezTo>
                  <a:pt x="6536263" y="853901"/>
                  <a:pt x="6518258" y="846830"/>
                  <a:pt x="6497038" y="846830"/>
                </a:cubicBezTo>
                <a:close/>
                <a:moveTo>
                  <a:pt x="6043713" y="846830"/>
                </a:moveTo>
                <a:cubicBezTo>
                  <a:pt x="6014776" y="846830"/>
                  <a:pt x="5999344" y="864187"/>
                  <a:pt x="5999344" y="884117"/>
                </a:cubicBezTo>
                <a:cubicBezTo>
                  <a:pt x="5999344" y="894402"/>
                  <a:pt x="6002560" y="901474"/>
                  <a:pt x="6007703" y="907260"/>
                </a:cubicBezTo>
                <a:cubicBezTo>
                  <a:pt x="6023779" y="925260"/>
                  <a:pt x="6055287" y="928474"/>
                  <a:pt x="6055287" y="945832"/>
                </a:cubicBezTo>
                <a:cubicBezTo>
                  <a:pt x="6055287" y="955475"/>
                  <a:pt x="6044998" y="959332"/>
                  <a:pt x="6035353" y="959332"/>
                </a:cubicBezTo>
                <a:cubicBezTo>
                  <a:pt x="6023779" y="959332"/>
                  <a:pt x="6013491" y="954832"/>
                  <a:pt x="6005774" y="949046"/>
                </a:cubicBezTo>
                <a:lnTo>
                  <a:pt x="5995486" y="968975"/>
                </a:lnTo>
                <a:cubicBezTo>
                  <a:pt x="6005131" y="975404"/>
                  <a:pt x="6017992" y="981189"/>
                  <a:pt x="6037282" y="981189"/>
                </a:cubicBezTo>
                <a:cubicBezTo>
                  <a:pt x="6062360" y="979903"/>
                  <a:pt x="6083580" y="965118"/>
                  <a:pt x="6083580" y="941332"/>
                </a:cubicBezTo>
                <a:cubicBezTo>
                  <a:pt x="6083580" y="900188"/>
                  <a:pt x="6027637" y="902760"/>
                  <a:pt x="6027637" y="879616"/>
                </a:cubicBezTo>
                <a:cubicBezTo>
                  <a:pt x="6027637" y="871902"/>
                  <a:pt x="6035353" y="868045"/>
                  <a:pt x="6044998" y="868045"/>
                </a:cubicBezTo>
                <a:cubicBezTo>
                  <a:pt x="6055930" y="868045"/>
                  <a:pt x="6064932" y="871902"/>
                  <a:pt x="6075864" y="877688"/>
                </a:cubicBezTo>
                <a:lnTo>
                  <a:pt x="6076506" y="854545"/>
                </a:lnTo>
                <a:cubicBezTo>
                  <a:pt x="6068790" y="850044"/>
                  <a:pt x="6057216" y="846830"/>
                  <a:pt x="6043713" y="846830"/>
                </a:cubicBezTo>
                <a:close/>
                <a:moveTo>
                  <a:pt x="7120122" y="682256"/>
                </a:moveTo>
                <a:cubicBezTo>
                  <a:pt x="7127196" y="682256"/>
                  <a:pt x="7132339" y="688042"/>
                  <a:pt x="7132339" y="695113"/>
                </a:cubicBezTo>
                <a:cubicBezTo>
                  <a:pt x="7132339" y="702828"/>
                  <a:pt x="7126552" y="707971"/>
                  <a:pt x="7120122" y="707971"/>
                </a:cubicBezTo>
                <a:cubicBezTo>
                  <a:pt x="7113049" y="707971"/>
                  <a:pt x="7107262" y="702185"/>
                  <a:pt x="7107262" y="695113"/>
                </a:cubicBezTo>
                <a:cubicBezTo>
                  <a:pt x="7107262" y="688042"/>
                  <a:pt x="7113049" y="682256"/>
                  <a:pt x="7120122" y="682256"/>
                </a:cubicBezTo>
                <a:close/>
                <a:moveTo>
                  <a:pt x="7120122" y="679684"/>
                </a:moveTo>
                <a:cubicBezTo>
                  <a:pt x="7111120" y="679684"/>
                  <a:pt x="7104047" y="686756"/>
                  <a:pt x="7104047" y="695756"/>
                </a:cubicBezTo>
                <a:cubicBezTo>
                  <a:pt x="7104047" y="704756"/>
                  <a:pt x="7111120" y="711828"/>
                  <a:pt x="7120122" y="711828"/>
                </a:cubicBezTo>
                <a:cubicBezTo>
                  <a:pt x="7129125" y="711828"/>
                  <a:pt x="7136197" y="704756"/>
                  <a:pt x="7136197" y="695756"/>
                </a:cubicBezTo>
                <a:cubicBezTo>
                  <a:pt x="7136197" y="686756"/>
                  <a:pt x="7128481" y="679684"/>
                  <a:pt x="7120122" y="679684"/>
                </a:cubicBezTo>
                <a:close/>
                <a:moveTo>
                  <a:pt x="7134268" y="590969"/>
                </a:moveTo>
                <a:lnTo>
                  <a:pt x="7134912" y="648184"/>
                </a:lnTo>
                <a:lnTo>
                  <a:pt x="7140055" y="648184"/>
                </a:lnTo>
                <a:lnTo>
                  <a:pt x="7140055" y="599326"/>
                </a:lnTo>
                <a:lnTo>
                  <a:pt x="7151630" y="599326"/>
                </a:lnTo>
                <a:lnTo>
                  <a:pt x="7151630" y="590969"/>
                </a:lnTo>
                <a:close/>
                <a:moveTo>
                  <a:pt x="7111120" y="590969"/>
                </a:moveTo>
                <a:lnTo>
                  <a:pt x="7111120" y="648184"/>
                </a:lnTo>
                <a:lnTo>
                  <a:pt x="7116264" y="648184"/>
                </a:lnTo>
                <a:lnTo>
                  <a:pt x="7116264" y="599326"/>
                </a:lnTo>
                <a:lnTo>
                  <a:pt x="7127839" y="599326"/>
                </a:lnTo>
                <a:lnTo>
                  <a:pt x="7127839" y="590969"/>
                </a:lnTo>
                <a:close/>
                <a:moveTo>
                  <a:pt x="7087329" y="590969"/>
                </a:moveTo>
                <a:lnTo>
                  <a:pt x="7087329" y="648184"/>
                </a:lnTo>
                <a:lnTo>
                  <a:pt x="7092472" y="648184"/>
                </a:lnTo>
                <a:lnTo>
                  <a:pt x="7092472" y="599326"/>
                </a:lnTo>
                <a:lnTo>
                  <a:pt x="7104047" y="599326"/>
                </a:lnTo>
                <a:lnTo>
                  <a:pt x="7104047" y="590969"/>
                </a:lnTo>
                <a:close/>
                <a:moveTo>
                  <a:pt x="7078326" y="577468"/>
                </a:moveTo>
                <a:lnTo>
                  <a:pt x="7081542" y="582612"/>
                </a:lnTo>
                <a:lnTo>
                  <a:pt x="7157417" y="582612"/>
                </a:lnTo>
                <a:lnTo>
                  <a:pt x="7161275" y="577468"/>
                </a:lnTo>
                <a:close/>
                <a:moveTo>
                  <a:pt x="7129768" y="544682"/>
                </a:moveTo>
                <a:lnTo>
                  <a:pt x="7129768" y="558183"/>
                </a:lnTo>
                <a:lnTo>
                  <a:pt x="7132983" y="558183"/>
                </a:lnTo>
                <a:lnTo>
                  <a:pt x="7132983" y="549183"/>
                </a:lnTo>
                <a:lnTo>
                  <a:pt x="7137484" y="549183"/>
                </a:lnTo>
                <a:lnTo>
                  <a:pt x="7137484" y="544682"/>
                </a:lnTo>
                <a:close/>
                <a:moveTo>
                  <a:pt x="7115621" y="544682"/>
                </a:moveTo>
                <a:lnTo>
                  <a:pt x="7115621" y="558183"/>
                </a:lnTo>
                <a:lnTo>
                  <a:pt x="7118836" y="558183"/>
                </a:lnTo>
                <a:lnTo>
                  <a:pt x="7118836" y="549183"/>
                </a:lnTo>
                <a:lnTo>
                  <a:pt x="7123338" y="549183"/>
                </a:lnTo>
                <a:lnTo>
                  <a:pt x="7123338" y="544682"/>
                </a:lnTo>
                <a:close/>
                <a:moveTo>
                  <a:pt x="7101475" y="544682"/>
                </a:moveTo>
                <a:lnTo>
                  <a:pt x="7101475" y="558183"/>
                </a:lnTo>
                <a:lnTo>
                  <a:pt x="7104690" y="558183"/>
                </a:lnTo>
                <a:lnTo>
                  <a:pt x="7104690" y="549183"/>
                </a:lnTo>
                <a:lnTo>
                  <a:pt x="7109191" y="549183"/>
                </a:lnTo>
                <a:lnTo>
                  <a:pt x="7109191" y="544682"/>
                </a:lnTo>
                <a:close/>
                <a:moveTo>
                  <a:pt x="7072539" y="536968"/>
                </a:moveTo>
                <a:lnTo>
                  <a:pt x="7165134" y="536968"/>
                </a:lnTo>
                <a:lnTo>
                  <a:pt x="7165134" y="574898"/>
                </a:lnTo>
                <a:lnTo>
                  <a:pt x="7172206" y="574898"/>
                </a:lnTo>
                <a:lnTo>
                  <a:pt x="7172206" y="648184"/>
                </a:lnTo>
                <a:lnTo>
                  <a:pt x="7176708" y="648184"/>
                </a:lnTo>
                <a:lnTo>
                  <a:pt x="7176708" y="670684"/>
                </a:lnTo>
                <a:lnTo>
                  <a:pt x="7152273" y="670684"/>
                </a:lnTo>
                <a:lnTo>
                  <a:pt x="7152273" y="660399"/>
                </a:lnTo>
                <a:lnTo>
                  <a:pt x="7086043" y="660399"/>
                </a:lnTo>
                <a:lnTo>
                  <a:pt x="7086043" y="670684"/>
                </a:lnTo>
                <a:lnTo>
                  <a:pt x="7060965" y="670684"/>
                </a:lnTo>
                <a:lnTo>
                  <a:pt x="7060965" y="648184"/>
                </a:lnTo>
                <a:lnTo>
                  <a:pt x="7065466" y="648184"/>
                </a:lnTo>
                <a:lnTo>
                  <a:pt x="7065466" y="574898"/>
                </a:lnTo>
                <a:lnTo>
                  <a:pt x="7072539" y="574898"/>
                </a:lnTo>
                <a:close/>
                <a:moveTo>
                  <a:pt x="7087972" y="509325"/>
                </a:moveTo>
                <a:lnTo>
                  <a:pt x="7151630" y="509325"/>
                </a:lnTo>
                <a:lnTo>
                  <a:pt x="7154845" y="532468"/>
                </a:lnTo>
                <a:lnTo>
                  <a:pt x="7084756" y="532468"/>
                </a:lnTo>
                <a:close/>
                <a:moveTo>
                  <a:pt x="7119479" y="486824"/>
                </a:moveTo>
                <a:lnTo>
                  <a:pt x="7150987" y="506110"/>
                </a:lnTo>
                <a:lnTo>
                  <a:pt x="7087972" y="506110"/>
                </a:lnTo>
                <a:close/>
                <a:moveTo>
                  <a:pt x="6869346" y="427038"/>
                </a:moveTo>
                <a:lnTo>
                  <a:pt x="6869346" y="781258"/>
                </a:lnTo>
                <a:lnTo>
                  <a:pt x="7055178" y="781258"/>
                </a:lnTo>
                <a:lnTo>
                  <a:pt x="7055178" y="674541"/>
                </a:lnTo>
                <a:lnTo>
                  <a:pt x="7086685" y="674541"/>
                </a:lnTo>
                <a:lnTo>
                  <a:pt x="7086685" y="781258"/>
                </a:lnTo>
                <a:lnTo>
                  <a:pt x="7091187" y="781258"/>
                </a:lnTo>
                <a:lnTo>
                  <a:pt x="7091187" y="664899"/>
                </a:lnTo>
                <a:lnTo>
                  <a:pt x="7149058" y="664899"/>
                </a:lnTo>
                <a:lnTo>
                  <a:pt x="7149058" y="781258"/>
                </a:lnTo>
                <a:lnTo>
                  <a:pt x="7152916" y="781258"/>
                </a:lnTo>
                <a:lnTo>
                  <a:pt x="7152916" y="674541"/>
                </a:lnTo>
                <a:lnTo>
                  <a:pt x="7184424" y="674541"/>
                </a:lnTo>
                <a:lnTo>
                  <a:pt x="7184424" y="781258"/>
                </a:lnTo>
                <a:lnTo>
                  <a:pt x="7226863" y="781258"/>
                </a:lnTo>
                <a:lnTo>
                  <a:pt x="7226863" y="427038"/>
                </a:lnTo>
                <a:close/>
                <a:moveTo>
                  <a:pt x="0" y="0"/>
                </a:moveTo>
                <a:lnTo>
                  <a:pt x="7662862" y="0"/>
                </a:lnTo>
                <a:lnTo>
                  <a:pt x="7662862" y="6858000"/>
                </a:lnTo>
                <a:lnTo>
                  <a:pt x="0" y="6858000"/>
                </a:lnTo>
                <a:close/>
              </a:path>
            </a:pathLst>
          </a:custGeom>
          <a:noFill/>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7193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 Out Yellow">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2577E0C-E362-C3EC-CFE6-BE42E738494A}"/>
              </a:ext>
            </a:extLst>
          </p:cNvPr>
          <p:cNvSpPr/>
          <p:nvPr userDrawn="1"/>
        </p:nvSpPr>
        <p:spPr>
          <a:xfrm>
            <a:off x="8037512" y="2903884"/>
            <a:ext cx="4154488" cy="3953334"/>
          </a:xfrm>
          <a:custGeom>
            <a:avLst/>
            <a:gdLst>
              <a:gd name="connsiteX0" fmla="*/ 725063 w 1876203"/>
              <a:gd name="connsiteY0" fmla="*/ 0 h 1785360"/>
              <a:gd name="connsiteX1" fmla="*/ 690032 w 1876203"/>
              <a:gd name="connsiteY1" fmla="*/ 496024 h 1785360"/>
              <a:gd name="connsiteX2" fmla="*/ 259882 w 1876203"/>
              <a:gd name="connsiteY2" fmla="*/ 237016 h 1785360"/>
              <a:gd name="connsiteX3" fmla="*/ 501842 w 1876203"/>
              <a:gd name="connsiteY3" fmla="*/ 675211 h 1785360"/>
              <a:gd name="connsiteX4" fmla="*/ 0 w 1876203"/>
              <a:gd name="connsiteY4" fmla="*/ 686614 h 1785360"/>
              <a:gd name="connsiteX5" fmla="*/ 440741 w 1876203"/>
              <a:gd name="connsiteY5" fmla="*/ 927703 h 1785360"/>
              <a:gd name="connsiteX6" fmla="*/ 27699 w 1876203"/>
              <a:gd name="connsiteY6" fmla="*/ 1206259 h 1785360"/>
              <a:gd name="connsiteX7" fmla="*/ 527911 w 1876203"/>
              <a:gd name="connsiteY7" fmla="*/ 1173679 h 1785360"/>
              <a:gd name="connsiteX8" fmla="*/ 334018 w 1876203"/>
              <a:gd name="connsiteY8" fmla="*/ 1630607 h 1785360"/>
              <a:gd name="connsiteX9" fmla="*/ 623229 w 1876203"/>
              <a:gd name="connsiteY9" fmla="*/ 1418026 h 1785360"/>
              <a:gd name="connsiteX10" fmla="*/ 623229 w 1876203"/>
              <a:gd name="connsiteY10" fmla="*/ 1785360 h 1785360"/>
              <a:gd name="connsiteX11" fmla="*/ 1876203 w 1876203"/>
              <a:gd name="connsiteY11" fmla="*/ 1785360 h 1785360"/>
              <a:gd name="connsiteX12" fmla="*/ 1876203 w 1876203"/>
              <a:gd name="connsiteY12" fmla="*/ 532676 h 1785360"/>
              <a:gd name="connsiteX13" fmla="*/ 1530780 w 1876203"/>
              <a:gd name="connsiteY13" fmla="*/ 532676 h 1785360"/>
              <a:gd name="connsiteX14" fmla="*/ 1661943 w 1876203"/>
              <a:gd name="connsiteY14" fmla="*/ 373036 h 1785360"/>
              <a:gd name="connsiteX15" fmla="*/ 1226090 w 1876203"/>
              <a:gd name="connsiteY15" fmla="*/ 532676 h 1785360"/>
              <a:gd name="connsiteX16" fmla="*/ 1193503 w 1876203"/>
              <a:gd name="connsiteY16" fmla="*/ 532676 h 1785360"/>
              <a:gd name="connsiteX17" fmla="*/ 1247272 w 1876203"/>
              <a:gd name="connsiteY17" fmla="*/ 50498 h 1785360"/>
              <a:gd name="connsiteX18" fmla="*/ 947471 w 1876203"/>
              <a:gd name="connsiteY18" fmla="*/ 447154 h 178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203" h="1785360">
                <a:moveTo>
                  <a:pt x="725063" y="0"/>
                </a:moveTo>
                <a:lnTo>
                  <a:pt x="690032" y="496024"/>
                </a:lnTo>
                <a:lnTo>
                  <a:pt x="259882" y="237016"/>
                </a:lnTo>
                <a:lnTo>
                  <a:pt x="501842" y="675211"/>
                </a:lnTo>
                <a:lnTo>
                  <a:pt x="0" y="686614"/>
                </a:lnTo>
                <a:lnTo>
                  <a:pt x="440741" y="927703"/>
                </a:lnTo>
                <a:lnTo>
                  <a:pt x="27699" y="1206259"/>
                </a:lnTo>
                <a:lnTo>
                  <a:pt x="527911" y="1173679"/>
                </a:lnTo>
                <a:lnTo>
                  <a:pt x="334018" y="1630607"/>
                </a:lnTo>
                <a:lnTo>
                  <a:pt x="623229" y="1418026"/>
                </a:lnTo>
                <a:lnTo>
                  <a:pt x="623229" y="1785360"/>
                </a:lnTo>
                <a:lnTo>
                  <a:pt x="1876203" y="1785360"/>
                </a:lnTo>
                <a:lnTo>
                  <a:pt x="1876203" y="532676"/>
                </a:lnTo>
                <a:lnTo>
                  <a:pt x="1530780" y="532676"/>
                </a:lnTo>
                <a:lnTo>
                  <a:pt x="1661943" y="373036"/>
                </a:lnTo>
                <a:lnTo>
                  <a:pt x="1226090" y="532676"/>
                </a:lnTo>
                <a:lnTo>
                  <a:pt x="1193503" y="532676"/>
                </a:lnTo>
                <a:lnTo>
                  <a:pt x="1247272" y="50498"/>
                </a:lnTo>
                <a:lnTo>
                  <a:pt x="947471" y="447154"/>
                </a:lnTo>
                <a:close/>
              </a:path>
            </a:pathLst>
          </a:custGeom>
          <a:solidFill>
            <a:srgbClr val="55BDAE"/>
          </a:solidFill>
          <a:ln w="81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48F4349-6342-AC89-2633-FB9339FCA86F}"/>
              </a:ext>
            </a:extLst>
          </p:cNvPr>
          <p:cNvSpPr>
            <a:spLocks noGrp="1"/>
          </p:cNvSpPr>
          <p:nvPr>
            <p:ph type="title" hasCustomPrompt="1"/>
          </p:nvPr>
        </p:nvSpPr>
        <p:spPr>
          <a:xfrm>
            <a:off x="809920" y="956029"/>
            <a:ext cx="7227593" cy="1325563"/>
          </a:xfrm>
        </p:spPr>
        <p:txBody>
          <a:bodyPr/>
          <a:lstStyle>
            <a:lvl1pPr>
              <a:defRPr>
                <a:solidFill>
                  <a:schemeClr val="tx1"/>
                </a:solidFill>
              </a:defRPr>
            </a:lvl1pPr>
          </a:lstStyle>
          <a:p>
            <a:r>
              <a:rPr lang="en-US"/>
              <a:t>Add title </a:t>
            </a:r>
            <a:br>
              <a:rPr lang="en-US"/>
            </a:br>
            <a:r>
              <a:rPr lang="en-US"/>
              <a:t>two lines</a:t>
            </a:r>
          </a:p>
        </p:txBody>
      </p:sp>
      <p:sp>
        <p:nvSpPr>
          <p:cNvPr id="3" name="Content Placeholder 2">
            <a:extLst>
              <a:ext uri="{FF2B5EF4-FFF2-40B4-BE49-F238E27FC236}">
                <a16:creationId xmlns:a16="http://schemas.microsoft.com/office/drawing/2014/main" id="{0CE08A81-B674-BE47-CBE4-B4A34C1B5D94}"/>
              </a:ext>
            </a:extLst>
          </p:cNvPr>
          <p:cNvSpPr>
            <a:spLocks noGrp="1"/>
          </p:cNvSpPr>
          <p:nvPr>
            <p:ph idx="1"/>
          </p:nvPr>
        </p:nvSpPr>
        <p:spPr>
          <a:xfrm>
            <a:off x="809624" y="2479248"/>
            <a:ext cx="7227889" cy="3951714"/>
          </a:xfrm>
        </p:spPr>
        <p:txBody>
          <a:bodyPr numCol="2" spcCol="216000"/>
          <a:lstStyle>
            <a:lvl1pPr>
              <a:defRPr>
                <a:solidFill>
                  <a:schemeClr val="tx1"/>
                </a:solidFill>
              </a:defRPr>
            </a:lvl1pPr>
            <a:lvl2pPr>
              <a:defRPr b="1">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BA06A-E3CB-9B58-FA98-C6EB9DA913AD}"/>
              </a:ext>
            </a:extLst>
          </p:cNvPr>
          <p:cNvSpPr>
            <a:spLocks noGrp="1"/>
          </p:cNvSpPr>
          <p:nvPr>
            <p:ph type="dt" sz="half" idx="10"/>
          </p:nvPr>
        </p:nvSpPr>
        <p:spPr/>
        <p:txBody>
          <a:bodyPr/>
          <a:lstStyle>
            <a:lvl1pPr>
              <a:defRPr b="1">
                <a:solidFill>
                  <a:schemeClr val="bg2"/>
                </a:solidFill>
              </a:defRPr>
            </a:lvl1pPr>
          </a:lstStyle>
          <a:p>
            <a:fld id="{5C6AA07F-C62B-D845-AA0A-7E6883DBEE2A}" type="datetimeFigureOut">
              <a:rPr lang="en-US" smtClean="0"/>
              <a:pPr/>
              <a:t>12/4/2023</a:t>
            </a:fld>
            <a:endParaRPr lang="en-US"/>
          </a:p>
        </p:txBody>
      </p:sp>
      <p:sp>
        <p:nvSpPr>
          <p:cNvPr id="5" name="Footer Placeholder 4">
            <a:extLst>
              <a:ext uri="{FF2B5EF4-FFF2-40B4-BE49-F238E27FC236}">
                <a16:creationId xmlns:a16="http://schemas.microsoft.com/office/drawing/2014/main" id="{094E6173-A3A0-6CDF-F8B5-39A1751F47AD}"/>
              </a:ext>
            </a:extLst>
          </p:cNvPr>
          <p:cNvSpPr>
            <a:spLocks noGrp="1"/>
          </p:cNvSpPr>
          <p:nvPr>
            <p:ph type="ftr" sz="quarter" idx="11"/>
          </p:nvPr>
        </p:nvSpPr>
        <p:spPr/>
        <p:txBody>
          <a:bodyPr/>
          <a:lstStyle>
            <a:lvl1pPr>
              <a:defRPr b="1">
                <a:solidFill>
                  <a:schemeClr val="bg2"/>
                </a:solidFill>
              </a:defRPr>
            </a:lvl1pPr>
          </a:lstStyle>
          <a:p>
            <a:endParaRPr lang="en-US"/>
          </a:p>
        </p:txBody>
      </p:sp>
      <p:sp>
        <p:nvSpPr>
          <p:cNvPr id="6" name="Slide Number Placeholder 5">
            <a:extLst>
              <a:ext uri="{FF2B5EF4-FFF2-40B4-BE49-F238E27FC236}">
                <a16:creationId xmlns:a16="http://schemas.microsoft.com/office/drawing/2014/main" id="{075480CF-DF2D-866D-E61F-4BD0FD1887E7}"/>
              </a:ext>
            </a:extLst>
          </p:cNvPr>
          <p:cNvSpPr>
            <a:spLocks noGrp="1"/>
          </p:cNvSpPr>
          <p:nvPr>
            <p:ph type="sldNum" sz="quarter" idx="12"/>
          </p:nvPr>
        </p:nvSpPr>
        <p:spPr/>
        <p:txBody>
          <a:bodyPr/>
          <a:lstStyle>
            <a:lvl1pPr>
              <a:defRPr b="1">
                <a:solidFill>
                  <a:schemeClr val="bg2"/>
                </a:solidFill>
              </a:defRPr>
            </a:lvl1pPr>
          </a:lstStyle>
          <a:p>
            <a:fld id="{B4DB26A7-6801-4E45-A230-3FC8D35F5FBF}" type="slidenum">
              <a:rPr lang="en-US" smtClean="0"/>
              <a:pPr/>
              <a:t>‹#›</a:t>
            </a:fld>
            <a:endParaRPr lang="en-US"/>
          </a:p>
        </p:txBody>
      </p:sp>
      <p:sp>
        <p:nvSpPr>
          <p:cNvPr id="9" name="Content Placeholder 2">
            <a:extLst>
              <a:ext uri="{FF2B5EF4-FFF2-40B4-BE49-F238E27FC236}">
                <a16:creationId xmlns:a16="http://schemas.microsoft.com/office/drawing/2014/main" id="{1902E974-C92F-23A0-2C2A-3F3227718A70}"/>
              </a:ext>
            </a:extLst>
          </p:cNvPr>
          <p:cNvSpPr>
            <a:spLocks noGrp="1"/>
          </p:cNvSpPr>
          <p:nvPr>
            <p:ph idx="13"/>
          </p:nvPr>
        </p:nvSpPr>
        <p:spPr>
          <a:xfrm>
            <a:off x="9544050" y="4357689"/>
            <a:ext cx="2221365" cy="2062162"/>
          </a:xfrm>
        </p:spPr>
        <p:txBody>
          <a:bodyPr numCol="1" spcCol="216000"/>
          <a:lstStyle>
            <a:lvl1pPr>
              <a:defRPr sz="1800">
                <a:solidFill>
                  <a:schemeClr val="tx1"/>
                </a:solidFill>
                <a:latin typeface="+mn-lt"/>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42985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 Dark Re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F458F8B-C92A-CA79-714D-74ADACB03CC4}"/>
              </a:ext>
            </a:extLst>
          </p:cNvPr>
          <p:cNvSpPr/>
          <p:nvPr userDrawn="1"/>
        </p:nvSpPr>
        <p:spPr>
          <a:xfrm>
            <a:off x="8256588" y="1962309"/>
            <a:ext cx="6616700" cy="6511635"/>
          </a:xfrm>
          <a:custGeom>
            <a:avLst/>
            <a:gdLst>
              <a:gd name="connsiteX0" fmla="*/ 1978038 w 1978038"/>
              <a:gd name="connsiteY0" fmla="*/ 915486 h 1946629"/>
              <a:gd name="connsiteX1" fmla="*/ 1131588 w 1978038"/>
              <a:gd name="connsiteY1" fmla="*/ 915486 h 1946629"/>
              <a:gd name="connsiteX2" fmla="*/ 1730376 w 1978038"/>
              <a:gd name="connsiteY2" fmla="*/ 326611 h 1946629"/>
              <a:gd name="connsiteX3" fmla="*/ 1646464 w 1978038"/>
              <a:gd name="connsiteY3" fmla="*/ 244347 h 1946629"/>
              <a:gd name="connsiteX4" fmla="*/ 1048490 w 1978038"/>
              <a:gd name="connsiteY4" fmla="*/ 833223 h 1946629"/>
              <a:gd name="connsiteX5" fmla="*/ 1048490 w 1978038"/>
              <a:gd name="connsiteY5" fmla="*/ 0 h 1946629"/>
              <a:gd name="connsiteX6" fmla="*/ 930362 w 1978038"/>
              <a:gd name="connsiteY6" fmla="*/ 0 h 1946629"/>
              <a:gd name="connsiteX7" fmla="*/ 930362 w 1978038"/>
              <a:gd name="connsiteY7" fmla="*/ 833223 h 1946629"/>
              <a:gd name="connsiteX8" fmla="*/ 331574 w 1978038"/>
              <a:gd name="connsiteY8" fmla="*/ 244347 h 1946629"/>
              <a:gd name="connsiteX9" fmla="*/ 248477 w 1978038"/>
              <a:gd name="connsiteY9" fmla="*/ 326611 h 1946629"/>
              <a:gd name="connsiteX10" fmla="*/ 847265 w 1978038"/>
              <a:gd name="connsiteY10" fmla="*/ 915486 h 1946629"/>
              <a:gd name="connsiteX11" fmla="*/ 0 w 1978038"/>
              <a:gd name="connsiteY11" fmla="*/ 915486 h 1946629"/>
              <a:gd name="connsiteX12" fmla="*/ 0 w 1978038"/>
              <a:gd name="connsiteY12" fmla="*/ 1031144 h 1946629"/>
              <a:gd name="connsiteX13" fmla="*/ 847265 w 1978038"/>
              <a:gd name="connsiteY13" fmla="*/ 1031144 h 1946629"/>
              <a:gd name="connsiteX14" fmla="*/ 248477 w 1978038"/>
              <a:gd name="connsiteY14" fmla="*/ 1620834 h 1946629"/>
              <a:gd name="connsiteX15" fmla="*/ 331574 w 1978038"/>
              <a:gd name="connsiteY15" fmla="*/ 1702283 h 1946629"/>
              <a:gd name="connsiteX16" fmla="*/ 930362 w 1978038"/>
              <a:gd name="connsiteY16" fmla="*/ 1113407 h 1946629"/>
              <a:gd name="connsiteX17" fmla="*/ 930362 w 1978038"/>
              <a:gd name="connsiteY17" fmla="*/ 1946630 h 1946629"/>
              <a:gd name="connsiteX18" fmla="*/ 1048490 w 1978038"/>
              <a:gd name="connsiteY18" fmla="*/ 1946630 h 1946629"/>
              <a:gd name="connsiteX19" fmla="*/ 1048490 w 1978038"/>
              <a:gd name="connsiteY19" fmla="*/ 1113407 h 1946629"/>
              <a:gd name="connsiteX20" fmla="*/ 1646464 w 1978038"/>
              <a:gd name="connsiteY20" fmla="*/ 1702283 h 1946629"/>
              <a:gd name="connsiteX21" fmla="*/ 1730376 w 1978038"/>
              <a:gd name="connsiteY21" fmla="*/ 1620834 h 1946629"/>
              <a:gd name="connsiteX22" fmla="*/ 1131588 w 1978038"/>
              <a:gd name="connsiteY22" fmla="*/ 1031144 h 1946629"/>
              <a:gd name="connsiteX23" fmla="*/ 1978038 w 1978038"/>
              <a:gd name="connsiteY23" fmla="*/ 1031144 h 194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8038" h="1946629">
                <a:moveTo>
                  <a:pt x="1978038" y="915486"/>
                </a:moveTo>
                <a:lnTo>
                  <a:pt x="1131588" y="915486"/>
                </a:lnTo>
                <a:lnTo>
                  <a:pt x="1730376" y="326611"/>
                </a:lnTo>
                <a:lnTo>
                  <a:pt x="1646464" y="244347"/>
                </a:lnTo>
                <a:lnTo>
                  <a:pt x="1048490" y="833223"/>
                </a:lnTo>
                <a:lnTo>
                  <a:pt x="1048490" y="0"/>
                </a:lnTo>
                <a:lnTo>
                  <a:pt x="930362" y="0"/>
                </a:lnTo>
                <a:lnTo>
                  <a:pt x="930362" y="833223"/>
                </a:lnTo>
                <a:lnTo>
                  <a:pt x="331574" y="244347"/>
                </a:lnTo>
                <a:lnTo>
                  <a:pt x="248477" y="326611"/>
                </a:lnTo>
                <a:lnTo>
                  <a:pt x="847265" y="915486"/>
                </a:lnTo>
                <a:lnTo>
                  <a:pt x="0" y="915486"/>
                </a:lnTo>
                <a:lnTo>
                  <a:pt x="0" y="1031144"/>
                </a:lnTo>
                <a:lnTo>
                  <a:pt x="847265" y="1031144"/>
                </a:lnTo>
                <a:lnTo>
                  <a:pt x="248477" y="1620834"/>
                </a:lnTo>
                <a:lnTo>
                  <a:pt x="331574" y="1702283"/>
                </a:lnTo>
                <a:lnTo>
                  <a:pt x="930362" y="1113407"/>
                </a:lnTo>
                <a:lnTo>
                  <a:pt x="930362" y="1946630"/>
                </a:lnTo>
                <a:lnTo>
                  <a:pt x="1048490" y="1946630"/>
                </a:lnTo>
                <a:lnTo>
                  <a:pt x="1048490" y="1113407"/>
                </a:lnTo>
                <a:lnTo>
                  <a:pt x="1646464" y="1702283"/>
                </a:lnTo>
                <a:lnTo>
                  <a:pt x="1730376" y="1620834"/>
                </a:lnTo>
                <a:lnTo>
                  <a:pt x="1131588" y="1031144"/>
                </a:lnTo>
                <a:lnTo>
                  <a:pt x="1978038" y="1031144"/>
                </a:lnTo>
                <a:close/>
              </a:path>
            </a:pathLst>
          </a:custGeom>
          <a:solidFill>
            <a:srgbClr val="C70000"/>
          </a:solidFill>
          <a:ln w="81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48F4349-6342-AC89-2633-FB9339FCA86F}"/>
              </a:ext>
            </a:extLst>
          </p:cNvPr>
          <p:cNvSpPr>
            <a:spLocks noGrp="1"/>
          </p:cNvSpPr>
          <p:nvPr>
            <p:ph type="title" hasCustomPrompt="1"/>
          </p:nvPr>
        </p:nvSpPr>
        <p:spPr>
          <a:xfrm>
            <a:off x="809920" y="956029"/>
            <a:ext cx="7227593" cy="1325563"/>
          </a:xfrm>
        </p:spPr>
        <p:txBody>
          <a:bodyPr/>
          <a:lstStyle>
            <a:lvl1pPr>
              <a:defRPr>
                <a:solidFill>
                  <a:schemeClr val="bg2"/>
                </a:solidFill>
              </a:defRPr>
            </a:lvl1pPr>
          </a:lstStyle>
          <a:p>
            <a:r>
              <a:rPr lang="en-US"/>
              <a:t>Add title </a:t>
            </a:r>
            <a:br>
              <a:rPr lang="en-US"/>
            </a:br>
            <a:r>
              <a:rPr lang="en-US"/>
              <a:t>two lines</a:t>
            </a:r>
          </a:p>
        </p:txBody>
      </p:sp>
      <p:sp>
        <p:nvSpPr>
          <p:cNvPr id="3" name="Content Placeholder 2">
            <a:extLst>
              <a:ext uri="{FF2B5EF4-FFF2-40B4-BE49-F238E27FC236}">
                <a16:creationId xmlns:a16="http://schemas.microsoft.com/office/drawing/2014/main" id="{0CE08A81-B674-BE47-CBE4-B4A34C1B5D94}"/>
              </a:ext>
            </a:extLst>
          </p:cNvPr>
          <p:cNvSpPr>
            <a:spLocks noGrp="1"/>
          </p:cNvSpPr>
          <p:nvPr>
            <p:ph idx="1"/>
          </p:nvPr>
        </p:nvSpPr>
        <p:spPr>
          <a:xfrm>
            <a:off x="809624" y="2479248"/>
            <a:ext cx="7227889" cy="3951714"/>
          </a:xfrm>
        </p:spPr>
        <p:txBody>
          <a:bodyPr numCol="2" spcCol="216000"/>
          <a:lstStyle>
            <a:lvl1pPr>
              <a:defRPr>
                <a:solidFill>
                  <a:schemeClr val="bg2"/>
                </a:solidFill>
              </a:defRPr>
            </a:lvl1pPr>
            <a:lvl2pPr>
              <a:defRPr b="1">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BA06A-E3CB-9B58-FA98-C6EB9DA913AD}"/>
              </a:ext>
            </a:extLst>
          </p:cNvPr>
          <p:cNvSpPr>
            <a:spLocks noGrp="1"/>
          </p:cNvSpPr>
          <p:nvPr>
            <p:ph type="dt" sz="half" idx="10"/>
          </p:nvPr>
        </p:nvSpPr>
        <p:spPr/>
        <p:txBody>
          <a:bodyPr/>
          <a:lstStyle>
            <a:lvl1pPr>
              <a:defRPr b="1">
                <a:solidFill>
                  <a:schemeClr val="bg2"/>
                </a:solidFill>
              </a:defRPr>
            </a:lvl1pPr>
          </a:lstStyle>
          <a:p>
            <a:fld id="{5C6AA07F-C62B-D845-AA0A-7E6883DBEE2A}" type="datetimeFigureOut">
              <a:rPr lang="en-US" smtClean="0"/>
              <a:pPr/>
              <a:t>12/4/2023</a:t>
            </a:fld>
            <a:endParaRPr lang="en-US"/>
          </a:p>
        </p:txBody>
      </p:sp>
      <p:sp>
        <p:nvSpPr>
          <p:cNvPr id="5" name="Footer Placeholder 4">
            <a:extLst>
              <a:ext uri="{FF2B5EF4-FFF2-40B4-BE49-F238E27FC236}">
                <a16:creationId xmlns:a16="http://schemas.microsoft.com/office/drawing/2014/main" id="{094E6173-A3A0-6CDF-F8B5-39A1751F47AD}"/>
              </a:ext>
            </a:extLst>
          </p:cNvPr>
          <p:cNvSpPr>
            <a:spLocks noGrp="1"/>
          </p:cNvSpPr>
          <p:nvPr>
            <p:ph type="ftr" sz="quarter" idx="11"/>
          </p:nvPr>
        </p:nvSpPr>
        <p:spPr/>
        <p:txBody>
          <a:bodyPr/>
          <a:lstStyle>
            <a:lvl1pPr>
              <a:defRPr b="1">
                <a:solidFill>
                  <a:schemeClr val="bg2"/>
                </a:solidFill>
              </a:defRPr>
            </a:lvl1pPr>
          </a:lstStyle>
          <a:p>
            <a:endParaRPr lang="en-US"/>
          </a:p>
        </p:txBody>
      </p:sp>
      <p:sp>
        <p:nvSpPr>
          <p:cNvPr id="6" name="Slide Number Placeholder 5">
            <a:extLst>
              <a:ext uri="{FF2B5EF4-FFF2-40B4-BE49-F238E27FC236}">
                <a16:creationId xmlns:a16="http://schemas.microsoft.com/office/drawing/2014/main" id="{075480CF-DF2D-866D-E61F-4BD0FD1887E7}"/>
              </a:ext>
            </a:extLst>
          </p:cNvPr>
          <p:cNvSpPr>
            <a:spLocks noGrp="1"/>
          </p:cNvSpPr>
          <p:nvPr>
            <p:ph type="sldNum" sz="quarter" idx="12"/>
          </p:nvPr>
        </p:nvSpPr>
        <p:spPr/>
        <p:txBody>
          <a:bodyPr/>
          <a:lstStyle>
            <a:lvl1pPr>
              <a:defRPr b="1">
                <a:solidFill>
                  <a:schemeClr val="bg2"/>
                </a:solidFill>
              </a:defRPr>
            </a:lvl1pPr>
          </a:lstStyle>
          <a:p>
            <a:fld id="{B4DB26A7-6801-4E45-A230-3FC8D35F5FBF}" type="slidenum">
              <a:rPr lang="en-US" smtClean="0"/>
              <a:pPr/>
              <a:t>‹#›</a:t>
            </a:fld>
            <a:endParaRPr lang="en-US"/>
          </a:p>
        </p:txBody>
      </p:sp>
      <p:grpSp>
        <p:nvGrpSpPr>
          <p:cNvPr id="8" name="Graphic 9">
            <a:extLst>
              <a:ext uri="{FF2B5EF4-FFF2-40B4-BE49-F238E27FC236}">
                <a16:creationId xmlns:a16="http://schemas.microsoft.com/office/drawing/2014/main" id="{2F32A3BC-4248-E575-509E-6A99CB87A796}"/>
              </a:ext>
            </a:extLst>
          </p:cNvPr>
          <p:cNvGrpSpPr/>
          <p:nvPr userDrawn="1"/>
        </p:nvGrpSpPr>
        <p:grpSpPr>
          <a:xfrm>
            <a:off x="9819879" y="427038"/>
            <a:ext cx="1941909" cy="554151"/>
            <a:chOff x="4869909" y="3074697"/>
            <a:chExt cx="2460327" cy="702089"/>
          </a:xfrm>
          <a:solidFill>
            <a:schemeClr val="bg1"/>
          </a:solidFill>
        </p:grpSpPr>
        <p:sp>
          <p:nvSpPr>
            <p:cNvPr id="9" name="Freeform 8">
              <a:extLst>
                <a:ext uri="{FF2B5EF4-FFF2-40B4-BE49-F238E27FC236}">
                  <a16:creationId xmlns:a16="http://schemas.microsoft.com/office/drawing/2014/main" id="{5A43A602-067F-13C4-0A7C-1DBB2997A372}"/>
                </a:ext>
              </a:extLst>
            </p:cNvPr>
            <p:cNvSpPr/>
            <p:nvPr/>
          </p:nvSpPr>
          <p:spPr>
            <a:xfrm>
              <a:off x="6869944" y="3074697"/>
              <a:ext cx="452961" cy="448783"/>
            </a:xfrm>
            <a:custGeom>
              <a:avLst/>
              <a:gdLst>
                <a:gd name="connsiteX0" fmla="*/ 334018 w 452961"/>
                <a:gd name="connsiteY0" fmla="*/ 154753 h 448783"/>
                <a:gd name="connsiteX1" fmla="*/ 339721 w 452961"/>
                <a:gd name="connsiteY1" fmla="*/ 154753 h 448783"/>
                <a:gd name="connsiteX2" fmla="*/ 339721 w 452961"/>
                <a:gd name="connsiteY2" fmla="*/ 149051 h 448783"/>
                <a:gd name="connsiteX3" fmla="*/ 329945 w 452961"/>
                <a:gd name="connsiteY3" fmla="*/ 149051 h 448783"/>
                <a:gd name="connsiteX4" fmla="*/ 329945 w 452961"/>
                <a:gd name="connsiteY4" fmla="*/ 166156 h 448783"/>
                <a:gd name="connsiteX5" fmla="*/ 334018 w 452961"/>
                <a:gd name="connsiteY5" fmla="*/ 166156 h 448783"/>
                <a:gd name="connsiteX6" fmla="*/ 334018 w 452961"/>
                <a:gd name="connsiteY6" fmla="*/ 154753 h 448783"/>
                <a:gd name="connsiteX7" fmla="*/ 316095 w 452961"/>
                <a:gd name="connsiteY7" fmla="*/ 154753 h 448783"/>
                <a:gd name="connsiteX8" fmla="*/ 321798 w 452961"/>
                <a:gd name="connsiteY8" fmla="*/ 154753 h 448783"/>
                <a:gd name="connsiteX9" fmla="*/ 321798 w 452961"/>
                <a:gd name="connsiteY9" fmla="*/ 149051 h 448783"/>
                <a:gd name="connsiteX10" fmla="*/ 312022 w 452961"/>
                <a:gd name="connsiteY10" fmla="*/ 149051 h 448783"/>
                <a:gd name="connsiteX11" fmla="*/ 312022 w 452961"/>
                <a:gd name="connsiteY11" fmla="*/ 166156 h 448783"/>
                <a:gd name="connsiteX12" fmla="*/ 316095 w 452961"/>
                <a:gd name="connsiteY12" fmla="*/ 166156 h 448783"/>
                <a:gd name="connsiteX13" fmla="*/ 316095 w 452961"/>
                <a:gd name="connsiteY13" fmla="*/ 154753 h 448783"/>
                <a:gd name="connsiteX14" fmla="*/ 0 w 452961"/>
                <a:gd name="connsiteY14" fmla="*/ 0 h 448783"/>
                <a:gd name="connsiteX15" fmla="*/ 0 w 452961"/>
                <a:gd name="connsiteY15" fmla="*/ 448784 h 448783"/>
                <a:gd name="connsiteX16" fmla="*/ 235442 w 452961"/>
                <a:gd name="connsiteY16" fmla="*/ 448784 h 448783"/>
                <a:gd name="connsiteX17" fmla="*/ 235442 w 452961"/>
                <a:gd name="connsiteY17" fmla="*/ 313578 h 448783"/>
                <a:gd name="connsiteX18" fmla="*/ 275361 w 452961"/>
                <a:gd name="connsiteY18" fmla="*/ 313578 h 448783"/>
                <a:gd name="connsiteX19" fmla="*/ 275361 w 452961"/>
                <a:gd name="connsiteY19" fmla="*/ 448784 h 448783"/>
                <a:gd name="connsiteX20" fmla="*/ 281064 w 452961"/>
                <a:gd name="connsiteY20" fmla="*/ 448784 h 448783"/>
                <a:gd name="connsiteX21" fmla="*/ 281064 w 452961"/>
                <a:gd name="connsiteY21" fmla="*/ 301361 h 448783"/>
                <a:gd name="connsiteX22" fmla="*/ 354385 w 452961"/>
                <a:gd name="connsiteY22" fmla="*/ 301361 h 448783"/>
                <a:gd name="connsiteX23" fmla="*/ 354385 w 452961"/>
                <a:gd name="connsiteY23" fmla="*/ 448784 h 448783"/>
                <a:gd name="connsiteX24" fmla="*/ 359273 w 452961"/>
                <a:gd name="connsiteY24" fmla="*/ 448784 h 448783"/>
                <a:gd name="connsiteX25" fmla="*/ 359273 w 452961"/>
                <a:gd name="connsiteY25" fmla="*/ 313578 h 448783"/>
                <a:gd name="connsiteX26" fmla="*/ 399192 w 452961"/>
                <a:gd name="connsiteY26" fmla="*/ 313578 h 448783"/>
                <a:gd name="connsiteX27" fmla="*/ 399192 w 452961"/>
                <a:gd name="connsiteY27" fmla="*/ 448784 h 448783"/>
                <a:gd name="connsiteX28" fmla="*/ 452961 w 452961"/>
                <a:gd name="connsiteY28" fmla="*/ 448784 h 448783"/>
                <a:gd name="connsiteX29" fmla="*/ 452961 w 452961"/>
                <a:gd name="connsiteY29" fmla="*/ 0 h 448783"/>
                <a:gd name="connsiteX30" fmla="*/ 0 w 452961"/>
                <a:gd name="connsiteY30" fmla="*/ 0 h 448783"/>
                <a:gd name="connsiteX31" fmla="*/ 316910 w 452961"/>
                <a:gd name="connsiteY31" fmla="*/ 75747 h 448783"/>
                <a:gd name="connsiteX32" fmla="*/ 356829 w 452961"/>
                <a:gd name="connsiteY32" fmla="*/ 100182 h 448783"/>
                <a:gd name="connsiteX33" fmla="*/ 276991 w 452961"/>
                <a:gd name="connsiteY33" fmla="*/ 100182 h 448783"/>
                <a:gd name="connsiteX34" fmla="*/ 316910 w 452961"/>
                <a:gd name="connsiteY34" fmla="*/ 75747 h 448783"/>
                <a:gd name="connsiteX35" fmla="*/ 276991 w 452961"/>
                <a:gd name="connsiteY35" fmla="*/ 104255 h 448783"/>
                <a:gd name="connsiteX36" fmla="*/ 357644 w 452961"/>
                <a:gd name="connsiteY36" fmla="*/ 104255 h 448783"/>
                <a:gd name="connsiteX37" fmla="*/ 361717 w 452961"/>
                <a:gd name="connsiteY37" fmla="*/ 133576 h 448783"/>
                <a:gd name="connsiteX38" fmla="*/ 272917 w 452961"/>
                <a:gd name="connsiteY38" fmla="*/ 133576 h 448783"/>
                <a:gd name="connsiteX39" fmla="*/ 276991 w 452961"/>
                <a:gd name="connsiteY39" fmla="*/ 104255 h 448783"/>
                <a:gd name="connsiteX40" fmla="*/ 390231 w 452961"/>
                <a:gd name="connsiteY40" fmla="*/ 308691 h 448783"/>
                <a:gd name="connsiteX41" fmla="*/ 358458 w 452961"/>
                <a:gd name="connsiteY41" fmla="*/ 308691 h 448783"/>
                <a:gd name="connsiteX42" fmla="*/ 358458 w 452961"/>
                <a:gd name="connsiteY42" fmla="*/ 295660 h 448783"/>
                <a:gd name="connsiteX43" fmla="*/ 274547 w 452961"/>
                <a:gd name="connsiteY43" fmla="*/ 295660 h 448783"/>
                <a:gd name="connsiteX44" fmla="*/ 274547 w 452961"/>
                <a:gd name="connsiteY44" fmla="*/ 308691 h 448783"/>
                <a:gd name="connsiteX45" fmla="*/ 242774 w 452961"/>
                <a:gd name="connsiteY45" fmla="*/ 308691 h 448783"/>
                <a:gd name="connsiteX46" fmla="*/ 242774 w 452961"/>
                <a:gd name="connsiteY46" fmla="*/ 280184 h 448783"/>
                <a:gd name="connsiteX47" fmla="*/ 248477 w 452961"/>
                <a:gd name="connsiteY47" fmla="*/ 280184 h 448783"/>
                <a:gd name="connsiteX48" fmla="*/ 248477 w 452961"/>
                <a:gd name="connsiteY48" fmla="*/ 187333 h 448783"/>
                <a:gd name="connsiteX49" fmla="*/ 257438 w 452961"/>
                <a:gd name="connsiteY49" fmla="*/ 187333 h 448783"/>
                <a:gd name="connsiteX50" fmla="*/ 257438 w 452961"/>
                <a:gd name="connsiteY50" fmla="*/ 139278 h 448783"/>
                <a:gd name="connsiteX51" fmla="*/ 374752 w 452961"/>
                <a:gd name="connsiteY51" fmla="*/ 139278 h 448783"/>
                <a:gd name="connsiteX52" fmla="*/ 374752 w 452961"/>
                <a:gd name="connsiteY52" fmla="*/ 187333 h 448783"/>
                <a:gd name="connsiteX53" fmla="*/ 383713 w 452961"/>
                <a:gd name="connsiteY53" fmla="*/ 187333 h 448783"/>
                <a:gd name="connsiteX54" fmla="*/ 383713 w 452961"/>
                <a:gd name="connsiteY54" fmla="*/ 280184 h 448783"/>
                <a:gd name="connsiteX55" fmla="*/ 389416 w 452961"/>
                <a:gd name="connsiteY55" fmla="*/ 280184 h 448783"/>
                <a:gd name="connsiteX56" fmla="*/ 389416 w 452961"/>
                <a:gd name="connsiteY56" fmla="*/ 308691 h 448783"/>
                <a:gd name="connsiteX57" fmla="*/ 336462 w 452961"/>
                <a:gd name="connsiteY57" fmla="*/ 280184 h 448783"/>
                <a:gd name="connsiteX58" fmla="*/ 342979 w 452961"/>
                <a:gd name="connsiteY58" fmla="*/ 280184 h 448783"/>
                <a:gd name="connsiteX59" fmla="*/ 342979 w 452961"/>
                <a:gd name="connsiteY59" fmla="*/ 218283 h 448783"/>
                <a:gd name="connsiteX60" fmla="*/ 357644 w 452961"/>
                <a:gd name="connsiteY60" fmla="*/ 218283 h 448783"/>
                <a:gd name="connsiteX61" fmla="*/ 357644 w 452961"/>
                <a:gd name="connsiteY61" fmla="*/ 207695 h 448783"/>
                <a:gd name="connsiteX62" fmla="*/ 335647 w 452961"/>
                <a:gd name="connsiteY62" fmla="*/ 207695 h 448783"/>
                <a:gd name="connsiteX63" fmla="*/ 336462 w 452961"/>
                <a:gd name="connsiteY63" fmla="*/ 280184 h 448783"/>
                <a:gd name="connsiteX64" fmla="*/ 268844 w 452961"/>
                <a:gd name="connsiteY64" fmla="*/ 197107 h 448783"/>
                <a:gd name="connsiteX65" fmla="*/ 364976 w 452961"/>
                <a:gd name="connsiteY65" fmla="*/ 197107 h 448783"/>
                <a:gd name="connsiteX66" fmla="*/ 369864 w 452961"/>
                <a:gd name="connsiteY66" fmla="*/ 190590 h 448783"/>
                <a:gd name="connsiteX67" fmla="*/ 264770 w 452961"/>
                <a:gd name="connsiteY67" fmla="*/ 190590 h 448783"/>
                <a:gd name="connsiteX68" fmla="*/ 268844 w 452961"/>
                <a:gd name="connsiteY68" fmla="*/ 197107 h 448783"/>
                <a:gd name="connsiteX69" fmla="*/ 306319 w 452961"/>
                <a:gd name="connsiteY69" fmla="*/ 280184 h 448783"/>
                <a:gd name="connsiteX70" fmla="*/ 312836 w 452961"/>
                <a:gd name="connsiteY70" fmla="*/ 280184 h 448783"/>
                <a:gd name="connsiteX71" fmla="*/ 312836 w 452961"/>
                <a:gd name="connsiteY71" fmla="*/ 218283 h 448783"/>
                <a:gd name="connsiteX72" fmla="*/ 327501 w 452961"/>
                <a:gd name="connsiteY72" fmla="*/ 218283 h 448783"/>
                <a:gd name="connsiteX73" fmla="*/ 327501 w 452961"/>
                <a:gd name="connsiteY73" fmla="*/ 207695 h 448783"/>
                <a:gd name="connsiteX74" fmla="*/ 306319 w 452961"/>
                <a:gd name="connsiteY74" fmla="*/ 207695 h 448783"/>
                <a:gd name="connsiteX75" fmla="*/ 306319 w 452961"/>
                <a:gd name="connsiteY75" fmla="*/ 280184 h 448783"/>
                <a:gd name="connsiteX76" fmla="*/ 298172 w 452961"/>
                <a:gd name="connsiteY76" fmla="*/ 154753 h 448783"/>
                <a:gd name="connsiteX77" fmla="*/ 303875 w 452961"/>
                <a:gd name="connsiteY77" fmla="*/ 154753 h 448783"/>
                <a:gd name="connsiteX78" fmla="*/ 303875 w 452961"/>
                <a:gd name="connsiteY78" fmla="*/ 149051 h 448783"/>
                <a:gd name="connsiteX79" fmla="*/ 294099 w 452961"/>
                <a:gd name="connsiteY79" fmla="*/ 149051 h 448783"/>
                <a:gd name="connsiteX80" fmla="*/ 294099 w 452961"/>
                <a:gd name="connsiteY80" fmla="*/ 166156 h 448783"/>
                <a:gd name="connsiteX81" fmla="*/ 298172 w 452961"/>
                <a:gd name="connsiteY81" fmla="*/ 166156 h 448783"/>
                <a:gd name="connsiteX82" fmla="*/ 298172 w 452961"/>
                <a:gd name="connsiteY82" fmla="*/ 154753 h 448783"/>
                <a:gd name="connsiteX83" fmla="*/ 276176 w 452961"/>
                <a:gd name="connsiteY83" fmla="*/ 280184 h 448783"/>
                <a:gd name="connsiteX84" fmla="*/ 282693 w 452961"/>
                <a:gd name="connsiteY84" fmla="*/ 280184 h 448783"/>
                <a:gd name="connsiteX85" fmla="*/ 282693 w 452961"/>
                <a:gd name="connsiteY85" fmla="*/ 218283 h 448783"/>
                <a:gd name="connsiteX86" fmla="*/ 297357 w 452961"/>
                <a:gd name="connsiteY86" fmla="*/ 218283 h 448783"/>
                <a:gd name="connsiteX87" fmla="*/ 297357 w 452961"/>
                <a:gd name="connsiteY87" fmla="*/ 207695 h 448783"/>
                <a:gd name="connsiteX88" fmla="*/ 276176 w 452961"/>
                <a:gd name="connsiteY88" fmla="*/ 207695 h 448783"/>
                <a:gd name="connsiteX89" fmla="*/ 276176 w 452961"/>
                <a:gd name="connsiteY89" fmla="*/ 280184 h 448783"/>
                <a:gd name="connsiteX90" fmla="*/ 317724 w 452961"/>
                <a:gd name="connsiteY90" fmla="*/ 320094 h 448783"/>
                <a:gd name="connsiteX91" fmla="*/ 297357 w 452961"/>
                <a:gd name="connsiteY91" fmla="*/ 340456 h 448783"/>
                <a:gd name="connsiteX92" fmla="*/ 317724 w 452961"/>
                <a:gd name="connsiteY92" fmla="*/ 360819 h 448783"/>
                <a:gd name="connsiteX93" fmla="*/ 338091 w 452961"/>
                <a:gd name="connsiteY93" fmla="*/ 340456 h 448783"/>
                <a:gd name="connsiteX94" fmla="*/ 317724 w 452961"/>
                <a:gd name="connsiteY94" fmla="*/ 320094 h 448783"/>
                <a:gd name="connsiteX95" fmla="*/ 317724 w 452961"/>
                <a:gd name="connsiteY95" fmla="*/ 355932 h 448783"/>
                <a:gd name="connsiteX96" fmla="*/ 301431 w 452961"/>
                <a:gd name="connsiteY96" fmla="*/ 339642 h 448783"/>
                <a:gd name="connsiteX97" fmla="*/ 317724 w 452961"/>
                <a:gd name="connsiteY97" fmla="*/ 323352 h 448783"/>
                <a:gd name="connsiteX98" fmla="*/ 333203 w 452961"/>
                <a:gd name="connsiteY98" fmla="*/ 339642 h 448783"/>
                <a:gd name="connsiteX99" fmla="*/ 317724 w 452961"/>
                <a:gd name="connsiteY99" fmla="*/ 355932 h 44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52961" h="448783">
                  <a:moveTo>
                    <a:pt x="334018" y="154753"/>
                  </a:moveTo>
                  <a:lnTo>
                    <a:pt x="339721" y="154753"/>
                  </a:lnTo>
                  <a:lnTo>
                    <a:pt x="339721" y="149051"/>
                  </a:lnTo>
                  <a:lnTo>
                    <a:pt x="329945" y="149051"/>
                  </a:lnTo>
                  <a:lnTo>
                    <a:pt x="329945" y="166156"/>
                  </a:lnTo>
                  <a:lnTo>
                    <a:pt x="334018" y="166156"/>
                  </a:lnTo>
                  <a:lnTo>
                    <a:pt x="334018" y="154753"/>
                  </a:lnTo>
                  <a:close/>
                  <a:moveTo>
                    <a:pt x="316095" y="154753"/>
                  </a:moveTo>
                  <a:lnTo>
                    <a:pt x="321798" y="154753"/>
                  </a:lnTo>
                  <a:lnTo>
                    <a:pt x="321798" y="149051"/>
                  </a:lnTo>
                  <a:lnTo>
                    <a:pt x="312022" y="149051"/>
                  </a:lnTo>
                  <a:lnTo>
                    <a:pt x="312022" y="166156"/>
                  </a:lnTo>
                  <a:lnTo>
                    <a:pt x="316095" y="166156"/>
                  </a:lnTo>
                  <a:lnTo>
                    <a:pt x="316095" y="154753"/>
                  </a:lnTo>
                  <a:close/>
                  <a:moveTo>
                    <a:pt x="0" y="0"/>
                  </a:moveTo>
                  <a:lnTo>
                    <a:pt x="0" y="448784"/>
                  </a:lnTo>
                  <a:lnTo>
                    <a:pt x="235442" y="448784"/>
                  </a:lnTo>
                  <a:lnTo>
                    <a:pt x="235442" y="313578"/>
                  </a:lnTo>
                  <a:lnTo>
                    <a:pt x="275361" y="313578"/>
                  </a:lnTo>
                  <a:lnTo>
                    <a:pt x="275361" y="448784"/>
                  </a:lnTo>
                  <a:lnTo>
                    <a:pt x="281064" y="448784"/>
                  </a:lnTo>
                  <a:lnTo>
                    <a:pt x="281064" y="301361"/>
                  </a:lnTo>
                  <a:lnTo>
                    <a:pt x="354385" y="301361"/>
                  </a:lnTo>
                  <a:lnTo>
                    <a:pt x="354385" y="448784"/>
                  </a:lnTo>
                  <a:lnTo>
                    <a:pt x="359273" y="448784"/>
                  </a:lnTo>
                  <a:lnTo>
                    <a:pt x="359273" y="313578"/>
                  </a:lnTo>
                  <a:lnTo>
                    <a:pt x="399192" y="313578"/>
                  </a:lnTo>
                  <a:lnTo>
                    <a:pt x="399192" y="448784"/>
                  </a:lnTo>
                  <a:lnTo>
                    <a:pt x="452961" y="448784"/>
                  </a:lnTo>
                  <a:lnTo>
                    <a:pt x="452961" y="0"/>
                  </a:lnTo>
                  <a:lnTo>
                    <a:pt x="0" y="0"/>
                  </a:lnTo>
                  <a:close/>
                  <a:moveTo>
                    <a:pt x="316910" y="75747"/>
                  </a:moveTo>
                  <a:lnTo>
                    <a:pt x="356829" y="100182"/>
                  </a:lnTo>
                  <a:lnTo>
                    <a:pt x="276991" y="100182"/>
                  </a:lnTo>
                  <a:lnTo>
                    <a:pt x="316910" y="75747"/>
                  </a:lnTo>
                  <a:close/>
                  <a:moveTo>
                    <a:pt x="276991" y="104255"/>
                  </a:moveTo>
                  <a:lnTo>
                    <a:pt x="357644" y="104255"/>
                  </a:lnTo>
                  <a:lnTo>
                    <a:pt x="361717" y="133576"/>
                  </a:lnTo>
                  <a:lnTo>
                    <a:pt x="272917" y="133576"/>
                  </a:lnTo>
                  <a:lnTo>
                    <a:pt x="276991" y="104255"/>
                  </a:lnTo>
                  <a:close/>
                  <a:moveTo>
                    <a:pt x="390231" y="308691"/>
                  </a:moveTo>
                  <a:lnTo>
                    <a:pt x="358458" y="308691"/>
                  </a:lnTo>
                  <a:lnTo>
                    <a:pt x="358458" y="295660"/>
                  </a:lnTo>
                  <a:lnTo>
                    <a:pt x="274547" y="295660"/>
                  </a:lnTo>
                  <a:lnTo>
                    <a:pt x="274547" y="308691"/>
                  </a:lnTo>
                  <a:lnTo>
                    <a:pt x="242774" y="308691"/>
                  </a:lnTo>
                  <a:lnTo>
                    <a:pt x="242774" y="280184"/>
                  </a:lnTo>
                  <a:lnTo>
                    <a:pt x="248477" y="280184"/>
                  </a:lnTo>
                  <a:lnTo>
                    <a:pt x="248477" y="187333"/>
                  </a:lnTo>
                  <a:lnTo>
                    <a:pt x="257438" y="187333"/>
                  </a:lnTo>
                  <a:lnTo>
                    <a:pt x="257438" y="139278"/>
                  </a:lnTo>
                  <a:lnTo>
                    <a:pt x="374752" y="139278"/>
                  </a:lnTo>
                  <a:lnTo>
                    <a:pt x="374752" y="187333"/>
                  </a:lnTo>
                  <a:lnTo>
                    <a:pt x="383713" y="187333"/>
                  </a:lnTo>
                  <a:lnTo>
                    <a:pt x="383713" y="280184"/>
                  </a:lnTo>
                  <a:lnTo>
                    <a:pt x="389416" y="280184"/>
                  </a:lnTo>
                  <a:lnTo>
                    <a:pt x="389416" y="308691"/>
                  </a:lnTo>
                  <a:close/>
                  <a:moveTo>
                    <a:pt x="336462" y="280184"/>
                  </a:moveTo>
                  <a:lnTo>
                    <a:pt x="342979" y="280184"/>
                  </a:lnTo>
                  <a:lnTo>
                    <a:pt x="342979" y="218283"/>
                  </a:lnTo>
                  <a:lnTo>
                    <a:pt x="357644" y="218283"/>
                  </a:lnTo>
                  <a:lnTo>
                    <a:pt x="357644" y="207695"/>
                  </a:lnTo>
                  <a:lnTo>
                    <a:pt x="335647" y="207695"/>
                  </a:lnTo>
                  <a:lnTo>
                    <a:pt x="336462" y="280184"/>
                  </a:lnTo>
                  <a:close/>
                  <a:moveTo>
                    <a:pt x="268844" y="197107"/>
                  </a:moveTo>
                  <a:lnTo>
                    <a:pt x="364976" y="197107"/>
                  </a:lnTo>
                  <a:lnTo>
                    <a:pt x="369864" y="190590"/>
                  </a:lnTo>
                  <a:lnTo>
                    <a:pt x="264770" y="190590"/>
                  </a:lnTo>
                  <a:lnTo>
                    <a:pt x="268844" y="197107"/>
                  </a:lnTo>
                  <a:close/>
                  <a:moveTo>
                    <a:pt x="306319" y="280184"/>
                  </a:moveTo>
                  <a:lnTo>
                    <a:pt x="312836" y="280184"/>
                  </a:lnTo>
                  <a:lnTo>
                    <a:pt x="312836" y="218283"/>
                  </a:lnTo>
                  <a:lnTo>
                    <a:pt x="327501" y="218283"/>
                  </a:lnTo>
                  <a:lnTo>
                    <a:pt x="327501" y="207695"/>
                  </a:lnTo>
                  <a:lnTo>
                    <a:pt x="306319" y="207695"/>
                  </a:lnTo>
                  <a:lnTo>
                    <a:pt x="306319" y="280184"/>
                  </a:lnTo>
                  <a:close/>
                  <a:moveTo>
                    <a:pt x="298172" y="154753"/>
                  </a:moveTo>
                  <a:lnTo>
                    <a:pt x="303875" y="154753"/>
                  </a:lnTo>
                  <a:lnTo>
                    <a:pt x="303875" y="149051"/>
                  </a:lnTo>
                  <a:lnTo>
                    <a:pt x="294099" y="149051"/>
                  </a:lnTo>
                  <a:lnTo>
                    <a:pt x="294099" y="166156"/>
                  </a:lnTo>
                  <a:lnTo>
                    <a:pt x="298172" y="166156"/>
                  </a:lnTo>
                  <a:lnTo>
                    <a:pt x="298172" y="154753"/>
                  </a:lnTo>
                  <a:close/>
                  <a:moveTo>
                    <a:pt x="276176" y="280184"/>
                  </a:moveTo>
                  <a:lnTo>
                    <a:pt x="282693" y="280184"/>
                  </a:lnTo>
                  <a:lnTo>
                    <a:pt x="282693" y="218283"/>
                  </a:lnTo>
                  <a:lnTo>
                    <a:pt x="297357" y="218283"/>
                  </a:lnTo>
                  <a:lnTo>
                    <a:pt x="297357" y="207695"/>
                  </a:lnTo>
                  <a:lnTo>
                    <a:pt x="276176" y="207695"/>
                  </a:lnTo>
                  <a:lnTo>
                    <a:pt x="276176" y="280184"/>
                  </a:lnTo>
                  <a:close/>
                  <a:moveTo>
                    <a:pt x="317724" y="320094"/>
                  </a:moveTo>
                  <a:cubicBezTo>
                    <a:pt x="306319" y="320094"/>
                    <a:pt x="297357" y="329054"/>
                    <a:pt x="297357" y="340456"/>
                  </a:cubicBezTo>
                  <a:cubicBezTo>
                    <a:pt x="297357" y="351859"/>
                    <a:pt x="306319" y="360819"/>
                    <a:pt x="317724" y="360819"/>
                  </a:cubicBezTo>
                  <a:cubicBezTo>
                    <a:pt x="329130" y="360819"/>
                    <a:pt x="338091" y="351859"/>
                    <a:pt x="338091" y="340456"/>
                  </a:cubicBezTo>
                  <a:cubicBezTo>
                    <a:pt x="338091" y="329054"/>
                    <a:pt x="328315" y="320094"/>
                    <a:pt x="317724" y="320094"/>
                  </a:cubicBezTo>
                  <a:moveTo>
                    <a:pt x="317724" y="355932"/>
                  </a:moveTo>
                  <a:cubicBezTo>
                    <a:pt x="308763" y="355932"/>
                    <a:pt x="301431" y="348601"/>
                    <a:pt x="301431" y="339642"/>
                  </a:cubicBezTo>
                  <a:cubicBezTo>
                    <a:pt x="301431" y="330683"/>
                    <a:pt x="308763" y="323352"/>
                    <a:pt x="317724" y="323352"/>
                  </a:cubicBezTo>
                  <a:cubicBezTo>
                    <a:pt x="326686" y="323352"/>
                    <a:pt x="333203" y="330683"/>
                    <a:pt x="333203" y="339642"/>
                  </a:cubicBezTo>
                  <a:cubicBezTo>
                    <a:pt x="333203" y="349416"/>
                    <a:pt x="325871" y="355932"/>
                    <a:pt x="317724" y="355932"/>
                  </a:cubicBezTo>
                </a:path>
              </a:pathLst>
            </a:custGeom>
            <a:grp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57CD60E-1C33-62A9-0C92-45A2B3AFF0A7}"/>
                </a:ext>
              </a:extLst>
            </p:cNvPr>
            <p:cNvSpPr/>
            <p:nvPr/>
          </p:nvSpPr>
          <p:spPr>
            <a:xfrm>
              <a:off x="4869909" y="3608187"/>
              <a:ext cx="142568" cy="167784"/>
            </a:xfrm>
            <a:custGeom>
              <a:avLst/>
              <a:gdLst>
                <a:gd name="connsiteX0" fmla="*/ 142569 w 142568"/>
                <a:gd name="connsiteY0" fmla="*/ 100182 h 167784"/>
                <a:gd name="connsiteX1" fmla="*/ 142569 w 142568"/>
                <a:gd name="connsiteY1" fmla="*/ 0 h 167784"/>
                <a:gd name="connsiteX2" fmla="*/ 108352 w 142568"/>
                <a:gd name="connsiteY2" fmla="*/ 0 h 167784"/>
                <a:gd name="connsiteX3" fmla="*/ 108352 w 142568"/>
                <a:gd name="connsiteY3" fmla="*/ 102626 h 167784"/>
                <a:gd name="connsiteX4" fmla="*/ 100205 w 142568"/>
                <a:gd name="connsiteY4" fmla="*/ 127875 h 167784"/>
                <a:gd name="connsiteX5" fmla="*/ 71692 w 142568"/>
                <a:gd name="connsiteY5" fmla="*/ 138463 h 167784"/>
                <a:gd name="connsiteX6" fmla="*/ 43993 w 142568"/>
                <a:gd name="connsiteY6" fmla="*/ 127875 h 167784"/>
                <a:gd name="connsiteX7" fmla="*/ 35031 w 142568"/>
                <a:gd name="connsiteY7" fmla="*/ 100997 h 167784"/>
                <a:gd name="connsiteX8" fmla="*/ 35031 w 142568"/>
                <a:gd name="connsiteY8" fmla="*/ 0 h 167784"/>
                <a:gd name="connsiteX9" fmla="*/ 0 w 142568"/>
                <a:gd name="connsiteY9" fmla="*/ 0 h 167784"/>
                <a:gd name="connsiteX10" fmla="*/ 0 w 142568"/>
                <a:gd name="connsiteY10" fmla="*/ 104255 h 167784"/>
                <a:gd name="connsiteX11" fmla="*/ 16294 w 142568"/>
                <a:gd name="connsiteY11" fmla="*/ 150681 h 167784"/>
                <a:gd name="connsiteX12" fmla="*/ 70062 w 142568"/>
                <a:gd name="connsiteY12" fmla="*/ 167785 h 167784"/>
                <a:gd name="connsiteX13" fmla="*/ 125460 w 142568"/>
                <a:gd name="connsiteY13" fmla="*/ 149051 h 167784"/>
                <a:gd name="connsiteX14" fmla="*/ 142569 w 142568"/>
                <a:gd name="connsiteY14" fmla="*/ 100182 h 16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568" h="167784">
                  <a:moveTo>
                    <a:pt x="142569" y="100182"/>
                  </a:moveTo>
                  <a:lnTo>
                    <a:pt x="142569" y="0"/>
                  </a:lnTo>
                  <a:lnTo>
                    <a:pt x="108352" y="0"/>
                  </a:lnTo>
                  <a:lnTo>
                    <a:pt x="108352" y="102626"/>
                  </a:lnTo>
                  <a:cubicBezTo>
                    <a:pt x="108352" y="113214"/>
                    <a:pt x="105908" y="122173"/>
                    <a:pt x="100205" y="127875"/>
                  </a:cubicBezTo>
                  <a:cubicBezTo>
                    <a:pt x="94503" y="134391"/>
                    <a:pt x="84726" y="138463"/>
                    <a:pt x="71692" y="138463"/>
                  </a:cubicBezTo>
                  <a:cubicBezTo>
                    <a:pt x="60286" y="138463"/>
                    <a:pt x="49695" y="135205"/>
                    <a:pt x="43993" y="127875"/>
                  </a:cubicBezTo>
                  <a:cubicBezTo>
                    <a:pt x="38290" y="121359"/>
                    <a:pt x="35031" y="113214"/>
                    <a:pt x="35031" y="100997"/>
                  </a:cubicBezTo>
                  <a:lnTo>
                    <a:pt x="35031" y="0"/>
                  </a:lnTo>
                  <a:lnTo>
                    <a:pt x="0" y="0"/>
                  </a:lnTo>
                  <a:lnTo>
                    <a:pt x="0" y="104255"/>
                  </a:lnTo>
                  <a:cubicBezTo>
                    <a:pt x="0" y="123802"/>
                    <a:pt x="4888" y="140092"/>
                    <a:pt x="16294" y="150681"/>
                  </a:cubicBezTo>
                  <a:cubicBezTo>
                    <a:pt x="28514" y="162083"/>
                    <a:pt x="46437" y="167785"/>
                    <a:pt x="70062" y="167785"/>
                  </a:cubicBezTo>
                  <a:cubicBezTo>
                    <a:pt x="95317" y="167785"/>
                    <a:pt x="113240" y="161269"/>
                    <a:pt x="125460" y="149051"/>
                  </a:cubicBezTo>
                  <a:cubicBezTo>
                    <a:pt x="136866" y="136834"/>
                    <a:pt x="142569" y="120544"/>
                    <a:pt x="142569" y="100182"/>
                  </a:cubicBezTo>
                </a:path>
              </a:pathLst>
            </a:custGeom>
            <a:grp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713F9BC-4257-2AF1-FBFF-094AD22A1AF5}"/>
                </a:ext>
              </a:extLst>
            </p:cNvPr>
            <p:cNvSpPr/>
            <p:nvPr/>
          </p:nvSpPr>
          <p:spPr>
            <a:xfrm>
              <a:off x="5055656" y="3607373"/>
              <a:ext cx="153974" cy="166155"/>
            </a:xfrm>
            <a:custGeom>
              <a:avLst/>
              <a:gdLst>
                <a:gd name="connsiteX0" fmla="*/ 153974 w 153974"/>
                <a:gd name="connsiteY0" fmla="*/ 165341 h 166155"/>
                <a:gd name="connsiteX1" fmla="*/ 153974 w 153974"/>
                <a:gd name="connsiteY1" fmla="*/ 815 h 166155"/>
                <a:gd name="connsiteX2" fmla="*/ 119758 w 153974"/>
                <a:gd name="connsiteY2" fmla="*/ 815 h 166155"/>
                <a:gd name="connsiteX3" fmla="*/ 119758 w 153974"/>
                <a:gd name="connsiteY3" fmla="*/ 84707 h 166155"/>
                <a:gd name="connsiteX4" fmla="*/ 120572 w 153974"/>
                <a:gd name="connsiteY4" fmla="*/ 109956 h 166155"/>
                <a:gd name="connsiteX5" fmla="*/ 119758 w 153974"/>
                <a:gd name="connsiteY5" fmla="*/ 109956 h 166155"/>
                <a:gd name="connsiteX6" fmla="*/ 104279 w 153974"/>
                <a:gd name="connsiteY6" fmla="*/ 87965 h 166155"/>
                <a:gd name="connsiteX7" fmla="*/ 35031 w 153974"/>
                <a:gd name="connsiteY7" fmla="*/ 0 h 166155"/>
                <a:gd name="connsiteX8" fmla="*/ 0 w 153974"/>
                <a:gd name="connsiteY8" fmla="*/ 0 h 166155"/>
                <a:gd name="connsiteX9" fmla="*/ 0 w 153974"/>
                <a:gd name="connsiteY9" fmla="*/ 165341 h 166155"/>
                <a:gd name="connsiteX10" fmla="*/ 34216 w 153974"/>
                <a:gd name="connsiteY10" fmla="*/ 165341 h 166155"/>
                <a:gd name="connsiteX11" fmla="*/ 34216 w 153974"/>
                <a:gd name="connsiteY11" fmla="*/ 74933 h 166155"/>
                <a:gd name="connsiteX12" fmla="*/ 33402 w 153974"/>
                <a:gd name="connsiteY12" fmla="*/ 52127 h 166155"/>
                <a:gd name="connsiteX13" fmla="*/ 34216 w 153974"/>
                <a:gd name="connsiteY13" fmla="*/ 52127 h 166155"/>
                <a:gd name="connsiteX14" fmla="*/ 49695 w 153974"/>
                <a:gd name="connsiteY14" fmla="*/ 74119 h 166155"/>
                <a:gd name="connsiteX15" fmla="*/ 121387 w 153974"/>
                <a:gd name="connsiteY15" fmla="*/ 166156 h 166155"/>
                <a:gd name="connsiteX16" fmla="*/ 153974 w 153974"/>
                <a:gd name="connsiteY16" fmla="*/ 166156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974" h="166155">
                  <a:moveTo>
                    <a:pt x="153974" y="165341"/>
                  </a:moveTo>
                  <a:lnTo>
                    <a:pt x="153974" y="815"/>
                  </a:lnTo>
                  <a:lnTo>
                    <a:pt x="119758" y="815"/>
                  </a:lnTo>
                  <a:lnTo>
                    <a:pt x="119758" y="84707"/>
                  </a:lnTo>
                  <a:cubicBezTo>
                    <a:pt x="119758" y="92037"/>
                    <a:pt x="119758" y="102626"/>
                    <a:pt x="120572" y="109956"/>
                  </a:cubicBezTo>
                  <a:lnTo>
                    <a:pt x="119758" y="109956"/>
                  </a:lnTo>
                  <a:cubicBezTo>
                    <a:pt x="114870" y="103440"/>
                    <a:pt x="110796" y="96924"/>
                    <a:pt x="104279" y="87965"/>
                  </a:cubicBezTo>
                  <a:lnTo>
                    <a:pt x="35031" y="0"/>
                  </a:lnTo>
                  <a:lnTo>
                    <a:pt x="0" y="0"/>
                  </a:lnTo>
                  <a:lnTo>
                    <a:pt x="0" y="165341"/>
                  </a:lnTo>
                  <a:lnTo>
                    <a:pt x="34216" y="165341"/>
                  </a:lnTo>
                  <a:lnTo>
                    <a:pt x="34216" y="74933"/>
                  </a:lnTo>
                  <a:cubicBezTo>
                    <a:pt x="34216" y="67603"/>
                    <a:pt x="34216" y="57829"/>
                    <a:pt x="33402" y="52127"/>
                  </a:cubicBezTo>
                  <a:lnTo>
                    <a:pt x="34216" y="52127"/>
                  </a:lnTo>
                  <a:cubicBezTo>
                    <a:pt x="39105" y="59458"/>
                    <a:pt x="43993" y="65974"/>
                    <a:pt x="49695" y="74119"/>
                  </a:cubicBezTo>
                  <a:lnTo>
                    <a:pt x="121387" y="166156"/>
                  </a:lnTo>
                  <a:lnTo>
                    <a:pt x="153974" y="166156"/>
                  </a:lnTo>
                  <a:close/>
                </a:path>
              </a:pathLst>
            </a:custGeom>
            <a:grpFill/>
            <a:ln w="813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6E6387E-F2FF-131D-205E-0AD702D56C06}"/>
                </a:ext>
              </a:extLst>
            </p:cNvPr>
            <p:cNvSpPr/>
            <p:nvPr/>
          </p:nvSpPr>
          <p:spPr>
            <a:xfrm>
              <a:off x="5256066" y="3608187"/>
              <a:ext cx="34216" cy="165341"/>
            </a:xfrm>
            <a:custGeom>
              <a:avLst/>
              <a:gdLst>
                <a:gd name="connsiteX0" fmla="*/ 0 w 34216"/>
                <a:gd name="connsiteY0" fmla="*/ 0 h 165341"/>
                <a:gd name="connsiteX1" fmla="*/ 34216 w 34216"/>
                <a:gd name="connsiteY1" fmla="*/ 0 h 165341"/>
                <a:gd name="connsiteX2" fmla="*/ 34216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6" y="0"/>
                  </a:lnTo>
                  <a:lnTo>
                    <a:pt x="34216" y="165341"/>
                  </a:lnTo>
                  <a:lnTo>
                    <a:pt x="0" y="165341"/>
                  </a:lnTo>
                  <a:close/>
                </a:path>
              </a:pathLst>
            </a:custGeom>
            <a:grpFill/>
            <a:ln w="813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664D582-AD19-CB9B-B63F-544EBF48488A}"/>
                </a:ext>
              </a:extLst>
            </p:cNvPr>
            <p:cNvSpPr/>
            <p:nvPr/>
          </p:nvSpPr>
          <p:spPr>
            <a:xfrm>
              <a:off x="5307391" y="3607373"/>
              <a:ext cx="167008" cy="166155"/>
            </a:xfrm>
            <a:custGeom>
              <a:avLst/>
              <a:gdLst>
                <a:gd name="connsiteX0" fmla="*/ 167009 w 167008"/>
                <a:gd name="connsiteY0" fmla="*/ 815 h 166155"/>
                <a:gd name="connsiteX1" fmla="*/ 131978 w 167008"/>
                <a:gd name="connsiteY1" fmla="*/ 815 h 166155"/>
                <a:gd name="connsiteX2" fmla="*/ 94503 w 167008"/>
                <a:gd name="connsiteY2" fmla="*/ 89594 h 166155"/>
                <a:gd name="connsiteX3" fmla="*/ 83097 w 167008"/>
                <a:gd name="connsiteY3" fmla="*/ 118915 h 166155"/>
                <a:gd name="connsiteX4" fmla="*/ 82283 w 167008"/>
                <a:gd name="connsiteY4" fmla="*/ 118915 h 166155"/>
                <a:gd name="connsiteX5" fmla="*/ 70877 w 167008"/>
                <a:gd name="connsiteY5" fmla="*/ 87965 h 166155"/>
                <a:gd name="connsiteX6" fmla="*/ 37475 w 167008"/>
                <a:gd name="connsiteY6" fmla="*/ 0 h 166155"/>
                <a:gd name="connsiteX7" fmla="*/ 0 w 167008"/>
                <a:gd name="connsiteY7" fmla="*/ 0 h 166155"/>
                <a:gd name="connsiteX8" fmla="*/ 67618 w 167008"/>
                <a:gd name="connsiteY8" fmla="*/ 166156 h 166155"/>
                <a:gd name="connsiteX9" fmla="*/ 92873 w 167008"/>
                <a:gd name="connsiteY9" fmla="*/ 166156 h 166155"/>
                <a:gd name="connsiteX10" fmla="*/ 167009 w 167008"/>
                <a:gd name="connsiteY10" fmla="*/ 815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08" h="166155">
                  <a:moveTo>
                    <a:pt x="167009" y="815"/>
                  </a:moveTo>
                  <a:lnTo>
                    <a:pt x="131978" y="815"/>
                  </a:lnTo>
                  <a:lnTo>
                    <a:pt x="94503" y="89594"/>
                  </a:lnTo>
                  <a:cubicBezTo>
                    <a:pt x="89615" y="100997"/>
                    <a:pt x="86356" y="109956"/>
                    <a:pt x="83097" y="118915"/>
                  </a:cubicBezTo>
                  <a:lnTo>
                    <a:pt x="82283" y="118915"/>
                  </a:lnTo>
                  <a:cubicBezTo>
                    <a:pt x="79024" y="109956"/>
                    <a:pt x="74950" y="99368"/>
                    <a:pt x="70877" y="87965"/>
                  </a:cubicBezTo>
                  <a:lnTo>
                    <a:pt x="37475" y="0"/>
                  </a:lnTo>
                  <a:lnTo>
                    <a:pt x="0" y="0"/>
                  </a:lnTo>
                  <a:lnTo>
                    <a:pt x="67618" y="166156"/>
                  </a:lnTo>
                  <a:lnTo>
                    <a:pt x="92873" y="166156"/>
                  </a:lnTo>
                  <a:lnTo>
                    <a:pt x="167009" y="815"/>
                  </a:lnTo>
                  <a:close/>
                </a:path>
              </a:pathLst>
            </a:custGeom>
            <a:grpFill/>
            <a:ln w="813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D6D98FD-D843-D04E-A74E-3823EDDA51B1}"/>
                </a:ext>
              </a:extLst>
            </p:cNvPr>
            <p:cNvSpPr/>
            <p:nvPr/>
          </p:nvSpPr>
          <p:spPr>
            <a:xfrm>
              <a:off x="5493953"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6356 w 95317"/>
                <a:gd name="connsiteY4" fmla="*/ 94481 h 164526"/>
                <a:gd name="connsiteX5" fmla="*/ 86356 w 95317"/>
                <a:gd name="connsiteY5" fmla="*/ 65974 h 164526"/>
                <a:gd name="connsiteX6" fmla="*/ 34216 w 95317"/>
                <a:gd name="connsiteY6" fmla="*/ 65974 h 164526"/>
                <a:gd name="connsiteX7" fmla="*/ 34216 w 95317"/>
                <a:gd name="connsiteY7" fmla="*/ 27693 h 164526"/>
                <a:gd name="connsiteX8" fmla="*/ 86356 w 95317"/>
                <a:gd name="connsiteY8" fmla="*/ 27693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6356" y="94481"/>
                  </a:lnTo>
                  <a:lnTo>
                    <a:pt x="86356" y="65974"/>
                  </a:lnTo>
                  <a:lnTo>
                    <a:pt x="34216" y="65974"/>
                  </a:lnTo>
                  <a:lnTo>
                    <a:pt x="34216" y="27693"/>
                  </a:lnTo>
                  <a:lnTo>
                    <a:pt x="86356" y="27693"/>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8A6DBF3-A0C5-EDD8-90A5-64C810A16E00}"/>
                </a:ext>
              </a:extLst>
            </p:cNvPr>
            <p:cNvSpPr/>
            <p:nvPr/>
          </p:nvSpPr>
          <p:spPr>
            <a:xfrm>
              <a:off x="5626745" y="3608187"/>
              <a:ext cx="127089" cy="165341"/>
            </a:xfrm>
            <a:custGeom>
              <a:avLst/>
              <a:gdLst>
                <a:gd name="connsiteX0" fmla="*/ 127090 w 127089"/>
                <a:gd name="connsiteY0" fmla="*/ 164527 h 165341"/>
                <a:gd name="connsiteX1" fmla="*/ 78209 w 127089"/>
                <a:gd name="connsiteY1" fmla="*/ 89594 h 165341"/>
                <a:gd name="connsiteX2" fmla="*/ 78209 w 127089"/>
                <a:gd name="connsiteY2" fmla="*/ 89594 h 165341"/>
                <a:gd name="connsiteX3" fmla="*/ 108352 w 127089"/>
                <a:gd name="connsiteY3" fmla="*/ 47240 h 165341"/>
                <a:gd name="connsiteX4" fmla="*/ 48066 w 127089"/>
                <a:gd name="connsiteY4" fmla="*/ 0 h 165341"/>
                <a:gd name="connsiteX5" fmla="*/ 0 w 127089"/>
                <a:gd name="connsiteY5" fmla="*/ 0 h 165341"/>
                <a:gd name="connsiteX6" fmla="*/ 0 w 127089"/>
                <a:gd name="connsiteY6" fmla="*/ 165341 h 165341"/>
                <a:gd name="connsiteX7" fmla="*/ 34217 w 127089"/>
                <a:gd name="connsiteY7" fmla="*/ 165341 h 165341"/>
                <a:gd name="connsiteX8" fmla="*/ 34217 w 127089"/>
                <a:gd name="connsiteY8" fmla="*/ 101811 h 165341"/>
                <a:gd name="connsiteX9" fmla="*/ 47251 w 127089"/>
                <a:gd name="connsiteY9" fmla="*/ 101811 h 165341"/>
                <a:gd name="connsiteX10" fmla="*/ 87985 w 127089"/>
                <a:gd name="connsiteY10" fmla="*/ 165341 h 165341"/>
                <a:gd name="connsiteX11" fmla="*/ 127090 w 127089"/>
                <a:gd name="connsiteY11" fmla="*/ 165341 h 165341"/>
                <a:gd name="connsiteX12" fmla="*/ 74136 w 127089"/>
                <a:gd name="connsiteY12" fmla="*/ 50498 h 165341"/>
                <a:gd name="connsiteX13" fmla="*/ 48881 w 127089"/>
                <a:gd name="connsiteY13" fmla="*/ 75747 h 165341"/>
                <a:gd name="connsiteX14" fmla="*/ 34217 w 127089"/>
                <a:gd name="connsiteY14" fmla="*/ 75747 h 165341"/>
                <a:gd name="connsiteX15" fmla="*/ 34217 w 127089"/>
                <a:gd name="connsiteY15" fmla="*/ 28507 h 165341"/>
                <a:gd name="connsiteX16" fmla="*/ 48881 w 127089"/>
                <a:gd name="connsiteY16" fmla="*/ 28507 h 165341"/>
                <a:gd name="connsiteX17" fmla="*/ 74136 w 127089"/>
                <a:gd name="connsiteY17" fmla="*/ 50498 h 16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089" h="165341">
                  <a:moveTo>
                    <a:pt x="127090" y="164527"/>
                  </a:moveTo>
                  <a:cubicBezTo>
                    <a:pt x="101835" y="122173"/>
                    <a:pt x="86356" y="94481"/>
                    <a:pt x="78209" y="89594"/>
                  </a:cubicBezTo>
                  <a:lnTo>
                    <a:pt x="78209" y="89594"/>
                  </a:lnTo>
                  <a:cubicBezTo>
                    <a:pt x="93688" y="83078"/>
                    <a:pt x="108352" y="68417"/>
                    <a:pt x="108352" y="47240"/>
                  </a:cubicBezTo>
                  <a:cubicBezTo>
                    <a:pt x="108352" y="21991"/>
                    <a:pt x="92059" y="0"/>
                    <a:pt x="48066" y="0"/>
                  </a:cubicBezTo>
                  <a:lnTo>
                    <a:pt x="0" y="0"/>
                  </a:lnTo>
                  <a:lnTo>
                    <a:pt x="0" y="165341"/>
                  </a:lnTo>
                  <a:lnTo>
                    <a:pt x="34217" y="165341"/>
                  </a:lnTo>
                  <a:lnTo>
                    <a:pt x="34217" y="101811"/>
                  </a:lnTo>
                  <a:lnTo>
                    <a:pt x="47251" y="101811"/>
                  </a:lnTo>
                  <a:cubicBezTo>
                    <a:pt x="52954" y="104255"/>
                    <a:pt x="63545" y="122988"/>
                    <a:pt x="87985" y="165341"/>
                  </a:cubicBezTo>
                  <a:lnTo>
                    <a:pt x="127090" y="165341"/>
                  </a:lnTo>
                  <a:close/>
                  <a:moveTo>
                    <a:pt x="74136" y="50498"/>
                  </a:moveTo>
                  <a:cubicBezTo>
                    <a:pt x="74136" y="65159"/>
                    <a:pt x="63545" y="75747"/>
                    <a:pt x="48881" y="75747"/>
                  </a:cubicBezTo>
                  <a:lnTo>
                    <a:pt x="34217" y="75747"/>
                  </a:lnTo>
                  <a:lnTo>
                    <a:pt x="34217" y="28507"/>
                  </a:lnTo>
                  <a:lnTo>
                    <a:pt x="48881" y="28507"/>
                  </a:lnTo>
                  <a:cubicBezTo>
                    <a:pt x="65174" y="28507"/>
                    <a:pt x="74136" y="38281"/>
                    <a:pt x="74136" y="50498"/>
                  </a:cubicBezTo>
                </a:path>
              </a:pathLst>
            </a:custGeom>
            <a:grpFill/>
            <a:ln w="813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EDC7824-5010-625C-810C-5652A72D3A1E}"/>
                </a:ext>
              </a:extLst>
            </p:cNvPr>
            <p:cNvSpPr/>
            <p:nvPr/>
          </p:nvSpPr>
          <p:spPr>
            <a:xfrm>
              <a:off x="5762796" y="3606558"/>
              <a:ext cx="111610" cy="170228"/>
            </a:xfrm>
            <a:custGeom>
              <a:avLst/>
              <a:gdLst>
                <a:gd name="connsiteX0" fmla="*/ 111611 w 111610"/>
                <a:gd name="connsiteY0" fmla="*/ 119730 h 170228"/>
                <a:gd name="connsiteX1" fmla="*/ 40734 w 111610"/>
                <a:gd name="connsiteY1" fmla="*/ 41539 h 170228"/>
                <a:gd name="connsiteX2" fmla="*/ 62730 w 111610"/>
                <a:gd name="connsiteY2" fmla="*/ 26878 h 170228"/>
                <a:gd name="connsiteX3" fmla="*/ 101835 w 111610"/>
                <a:gd name="connsiteY3" fmla="*/ 39096 h 170228"/>
                <a:gd name="connsiteX4" fmla="*/ 102649 w 111610"/>
                <a:gd name="connsiteY4" fmla="*/ 9774 h 170228"/>
                <a:gd name="connsiteX5" fmla="*/ 61101 w 111610"/>
                <a:gd name="connsiteY5" fmla="*/ 0 h 170228"/>
                <a:gd name="connsiteX6" fmla="*/ 4888 w 111610"/>
                <a:gd name="connsiteY6" fmla="*/ 47241 h 170228"/>
                <a:gd name="connsiteX7" fmla="*/ 15479 w 111610"/>
                <a:gd name="connsiteY7" fmla="*/ 76562 h 170228"/>
                <a:gd name="connsiteX8" fmla="*/ 75765 w 111610"/>
                <a:gd name="connsiteY8" fmla="*/ 125432 h 170228"/>
                <a:gd name="connsiteX9" fmla="*/ 50510 w 111610"/>
                <a:gd name="connsiteY9" fmla="*/ 142536 h 170228"/>
                <a:gd name="connsiteX10" fmla="*/ 13035 w 111610"/>
                <a:gd name="connsiteY10" fmla="*/ 129504 h 170228"/>
                <a:gd name="connsiteX11" fmla="*/ 0 w 111610"/>
                <a:gd name="connsiteY11" fmla="*/ 154753 h 170228"/>
                <a:gd name="connsiteX12" fmla="*/ 52954 w 111610"/>
                <a:gd name="connsiteY12" fmla="*/ 170228 h 170228"/>
                <a:gd name="connsiteX13" fmla="*/ 111611 w 111610"/>
                <a:gd name="connsiteY13" fmla="*/ 119730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70228">
                  <a:moveTo>
                    <a:pt x="111611" y="119730"/>
                  </a:moveTo>
                  <a:cubicBezTo>
                    <a:pt x="111611" y="67603"/>
                    <a:pt x="40734" y="70861"/>
                    <a:pt x="40734" y="41539"/>
                  </a:cubicBezTo>
                  <a:cubicBezTo>
                    <a:pt x="40734" y="31765"/>
                    <a:pt x="50510" y="26878"/>
                    <a:pt x="62730" y="26878"/>
                  </a:cubicBezTo>
                  <a:cubicBezTo>
                    <a:pt x="76580" y="26878"/>
                    <a:pt x="87985" y="31765"/>
                    <a:pt x="101835" y="39096"/>
                  </a:cubicBezTo>
                  <a:lnTo>
                    <a:pt x="102649" y="9774"/>
                  </a:lnTo>
                  <a:cubicBezTo>
                    <a:pt x="92873" y="4072"/>
                    <a:pt x="78209" y="0"/>
                    <a:pt x="61101" y="0"/>
                  </a:cubicBezTo>
                  <a:cubicBezTo>
                    <a:pt x="24440" y="0"/>
                    <a:pt x="4888" y="21991"/>
                    <a:pt x="4888" y="47241"/>
                  </a:cubicBezTo>
                  <a:cubicBezTo>
                    <a:pt x="4888" y="60272"/>
                    <a:pt x="8962" y="69232"/>
                    <a:pt x="15479" y="76562"/>
                  </a:cubicBezTo>
                  <a:cubicBezTo>
                    <a:pt x="35846" y="99368"/>
                    <a:pt x="75765" y="103440"/>
                    <a:pt x="75765" y="125432"/>
                  </a:cubicBezTo>
                  <a:cubicBezTo>
                    <a:pt x="75765" y="137649"/>
                    <a:pt x="62730" y="142536"/>
                    <a:pt x="50510" y="142536"/>
                  </a:cubicBezTo>
                  <a:cubicBezTo>
                    <a:pt x="35846" y="142536"/>
                    <a:pt x="22811" y="136834"/>
                    <a:pt x="13035" y="129504"/>
                  </a:cubicBezTo>
                  <a:lnTo>
                    <a:pt x="0" y="154753"/>
                  </a:lnTo>
                  <a:cubicBezTo>
                    <a:pt x="12220" y="162898"/>
                    <a:pt x="28514" y="170228"/>
                    <a:pt x="52954" y="170228"/>
                  </a:cubicBezTo>
                  <a:cubicBezTo>
                    <a:pt x="84726" y="168599"/>
                    <a:pt x="111611" y="149866"/>
                    <a:pt x="111611" y="119730"/>
                  </a:cubicBezTo>
                </a:path>
              </a:pathLst>
            </a:custGeom>
            <a:grp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ED1FCCF-6D56-B003-CDC3-955AA66E35A5}"/>
                </a:ext>
              </a:extLst>
            </p:cNvPr>
            <p:cNvSpPr/>
            <p:nvPr/>
          </p:nvSpPr>
          <p:spPr>
            <a:xfrm>
              <a:off x="5902106" y="3608187"/>
              <a:ext cx="34216" cy="165341"/>
            </a:xfrm>
            <a:custGeom>
              <a:avLst/>
              <a:gdLst>
                <a:gd name="connsiteX0" fmla="*/ 0 w 34216"/>
                <a:gd name="connsiteY0" fmla="*/ 0 h 165341"/>
                <a:gd name="connsiteX1" fmla="*/ 34217 w 34216"/>
                <a:gd name="connsiteY1" fmla="*/ 0 h 165341"/>
                <a:gd name="connsiteX2" fmla="*/ 34217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7" y="0"/>
                  </a:lnTo>
                  <a:lnTo>
                    <a:pt x="34217" y="165341"/>
                  </a:lnTo>
                  <a:lnTo>
                    <a:pt x="0" y="165341"/>
                  </a:lnTo>
                  <a:close/>
                </a:path>
              </a:pathLst>
            </a:custGeom>
            <a:grp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FE45D8A-D020-A09E-FA7B-79085A2253E0}"/>
                </a:ext>
              </a:extLst>
            </p:cNvPr>
            <p:cNvSpPr/>
            <p:nvPr/>
          </p:nvSpPr>
          <p:spPr>
            <a:xfrm>
              <a:off x="5960763" y="3608187"/>
              <a:ext cx="135236" cy="164526"/>
            </a:xfrm>
            <a:custGeom>
              <a:avLst/>
              <a:gdLst>
                <a:gd name="connsiteX0" fmla="*/ 135237 w 135236"/>
                <a:gd name="connsiteY0" fmla="*/ 0 h 164526"/>
                <a:gd name="connsiteX1" fmla="*/ 0 w 135236"/>
                <a:gd name="connsiteY1" fmla="*/ 0 h 164526"/>
                <a:gd name="connsiteX2" fmla="*/ 0 w 135236"/>
                <a:gd name="connsiteY2" fmla="*/ 27693 h 164526"/>
                <a:gd name="connsiteX3" fmla="*/ 48066 w 135236"/>
                <a:gd name="connsiteY3" fmla="*/ 27693 h 164526"/>
                <a:gd name="connsiteX4" fmla="*/ 48066 w 135236"/>
                <a:gd name="connsiteY4" fmla="*/ 164527 h 164526"/>
                <a:gd name="connsiteX5" fmla="*/ 83097 w 135236"/>
                <a:gd name="connsiteY5" fmla="*/ 164527 h 164526"/>
                <a:gd name="connsiteX6" fmla="*/ 83097 w 135236"/>
                <a:gd name="connsiteY6" fmla="*/ 27693 h 164526"/>
                <a:gd name="connsiteX7" fmla="*/ 127090 w 135236"/>
                <a:gd name="connsiteY7"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36" h="164526">
                  <a:moveTo>
                    <a:pt x="135237" y="0"/>
                  </a:moveTo>
                  <a:lnTo>
                    <a:pt x="0" y="0"/>
                  </a:lnTo>
                  <a:lnTo>
                    <a:pt x="0" y="27693"/>
                  </a:lnTo>
                  <a:lnTo>
                    <a:pt x="48066" y="27693"/>
                  </a:lnTo>
                  <a:lnTo>
                    <a:pt x="48066" y="164527"/>
                  </a:lnTo>
                  <a:lnTo>
                    <a:pt x="83097" y="164527"/>
                  </a:lnTo>
                  <a:lnTo>
                    <a:pt x="83097" y="27693"/>
                  </a:lnTo>
                  <a:lnTo>
                    <a:pt x="127090" y="27693"/>
                  </a:lnTo>
                  <a:close/>
                </a:path>
              </a:pathLst>
            </a:custGeom>
            <a:grp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6719797-3D1F-C1F7-BE3D-BCBFFE9E13DB}"/>
                </a:ext>
              </a:extLst>
            </p:cNvPr>
            <p:cNvSpPr/>
            <p:nvPr/>
          </p:nvSpPr>
          <p:spPr>
            <a:xfrm>
              <a:off x="6097629" y="3608187"/>
              <a:ext cx="149085" cy="164526"/>
            </a:xfrm>
            <a:custGeom>
              <a:avLst/>
              <a:gdLst>
                <a:gd name="connsiteX0" fmla="*/ 149086 w 149085"/>
                <a:gd name="connsiteY0" fmla="*/ 0 h 164526"/>
                <a:gd name="connsiteX1" fmla="*/ 113240 w 149085"/>
                <a:gd name="connsiteY1" fmla="*/ 0 h 164526"/>
                <a:gd name="connsiteX2" fmla="*/ 87985 w 149085"/>
                <a:gd name="connsiteY2" fmla="*/ 46426 h 164526"/>
                <a:gd name="connsiteX3" fmla="*/ 75765 w 149085"/>
                <a:gd name="connsiteY3" fmla="*/ 70046 h 164526"/>
                <a:gd name="connsiteX4" fmla="*/ 74950 w 149085"/>
                <a:gd name="connsiteY4" fmla="*/ 70046 h 164526"/>
                <a:gd name="connsiteX5" fmla="*/ 62730 w 149085"/>
                <a:gd name="connsiteY5" fmla="*/ 46426 h 164526"/>
                <a:gd name="connsiteX6" fmla="*/ 37475 w 149085"/>
                <a:gd name="connsiteY6" fmla="*/ 0 h 164526"/>
                <a:gd name="connsiteX7" fmla="*/ 0 w 149085"/>
                <a:gd name="connsiteY7" fmla="*/ 0 h 164526"/>
                <a:gd name="connsiteX8" fmla="*/ 57027 w 149085"/>
                <a:gd name="connsiteY8" fmla="*/ 99368 h 164526"/>
                <a:gd name="connsiteX9" fmla="*/ 57027 w 149085"/>
                <a:gd name="connsiteY9" fmla="*/ 164527 h 164526"/>
                <a:gd name="connsiteX10" fmla="*/ 91244 w 149085"/>
                <a:gd name="connsiteY10" fmla="*/ 164527 h 164526"/>
                <a:gd name="connsiteX11" fmla="*/ 91244 w 149085"/>
                <a:gd name="connsiteY11" fmla="*/ 99368 h 164526"/>
                <a:gd name="connsiteX12" fmla="*/ 149086 w 149085"/>
                <a:gd name="connsiteY12" fmla="*/ 0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085" h="164526">
                  <a:moveTo>
                    <a:pt x="149086" y="0"/>
                  </a:moveTo>
                  <a:lnTo>
                    <a:pt x="113240" y="0"/>
                  </a:lnTo>
                  <a:lnTo>
                    <a:pt x="87985" y="46426"/>
                  </a:lnTo>
                  <a:cubicBezTo>
                    <a:pt x="83912" y="53756"/>
                    <a:pt x="79838" y="61901"/>
                    <a:pt x="75765" y="70046"/>
                  </a:cubicBezTo>
                  <a:lnTo>
                    <a:pt x="74950" y="70046"/>
                  </a:lnTo>
                  <a:cubicBezTo>
                    <a:pt x="71692" y="62716"/>
                    <a:pt x="66803" y="52942"/>
                    <a:pt x="62730" y="46426"/>
                  </a:cubicBezTo>
                  <a:lnTo>
                    <a:pt x="37475" y="0"/>
                  </a:lnTo>
                  <a:lnTo>
                    <a:pt x="0" y="0"/>
                  </a:lnTo>
                  <a:lnTo>
                    <a:pt x="57027" y="99368"/>
                  </a:lnTo>
                  <a:lnTo>
                    <a:pt x="57027" y="164527"/>
                  </a:lnTo>
                  <a:lnTo>
                    <a:pt x="91244" y="164527"/>
                  </a:lnTo>
                  <a:lnTo>
                    <a:pt x="91244" y="99368"/>
                  </a:lnTo>
                  <a:lnTo>
                    <a:pt x="149086" y="0"/>
                  </a:lnTo>
                  <a:close/>
                </a:path>
              </a:pathLst>
            </a:custGeom>
            <a:grp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684B0E6-6E32-A84F-B629-A97852FF86A7}"/>
                </a:ext>
              </a:extLst>
            </p:cNvPr>
            <p:cNvSpPr/>
            <p:nvPr/>
          </p:nvSpPr>
          <p:spPr>
            <a:xfrm>
              <a:off x="6313519" y="3606558"/>
              <a:ext cx="170267" cy="170228"/>
            </a:xfrm>
            <a:custGeom>
              <a:avLst/>
              <a:gdLst>
                <a:gd name="connsiteX0" fmla="*/ 170268 w 170267"/>
                <a:gd name="connsiteY0" fmla="*/ 83893 h 170228"/>
                <a:gd name="connsiteX1" fmla="*/ 149086 w 170267"/>
                <a:gd name="connsiteY1" fmla="*/ 25249 h 170228"/>
                <a:gd name="connsiteX2" fmla="*/ 84726 w 170267"/>
                <a:gd name="connsiteY2" fmla="*/ 0 h 170228"/>
                <a:gd name="connsiteX3" fmla="*/ 23626 w 170267"/>
                <a:gd name="connsiteY3" fmla="*/ 24435 h 170228"/>
                <a:gd name="connsiteX4" fmla="*/ 0 w 170267"/>
                <a:gd name="connsiteY4" fmla="*/ 86336 h 170228"/>
                <a:gd name="connsiteX5" fmla="*/ 26070 w 170267"/>
                <a:gd name="connsiteY5" fmla="*/ 149866 h 170228"/>
                <a:gd name="connsiteX6" fmla="*/ 84726 w 170267"/>
                <a:gd name="connsiteY6" fmla="*/ 170228 h 170228"/>
                <a:gd name="connsiteX7" fmla="*/ 146642 w 170267"/>
                <a:gd name="connsiteY7" fmla="*/ 145794 h 170228"/>
                <a:gd name="connsiteX8" fmla="*/ 170268 w 170267"/>
                <a:gd name="connsiteY8" fmla="*/ 83893 h 170228"/>
                <a:gd name="connsiteX9" fmla="*/ 134422 w 170267"/>
                <a:gd name="connsiteY9" fmla="*/ 84707 h 170228"/>
                <a:gd name="connsiteX10" fmla="*/ 85541 w 170267"/>
                <a:gd name="connsiteY10" fmla="*/ 141721 h 170228"/>
                <a:gd name="connsiteX11" fmla="*/ 35846 w 170267"/>
                <a:gd name="connsiteY11" fmla="*/ 84707 h 170228"/>
                <a:gd name="connsiteX12" fmla="*/ 85541 w 170267"/>
                <a:gd name="connsiteY12" fmla="*/ 27693 h 170228"/>
                <a:gd name="connsiteX13" fmla="*/ 134422 w 170267"/>
                <a:gd name="connsiteY13" fmla="*/ 84707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67" h="170228">
                  <a:moveTo>
                    <a:pt x="170268" y="83893"/>
                  </a:moveTo>
                  <a:cubicBezTo>
                    <a:pt x="170268" y="61087"/>
                    <a:pt x="162936" y="39910"/>
                    <a:pt x="149086" y="25249"/>
                  </a:cubicBezTo>
                  <a:cubicBezTo>
                    <a:pt x="134422" y="8959"/>
                    <a:pt x="111611" y="0"/>
                    <a:pt x="84726" y="0"/>
                  </a:cubicBezTo>
                  <a:cubicBezTo>
                    <a:pt x="59471" y="0"/>
                    <a:pt x="38290" y="8959"/>
                    <a:pt x="23626" y="24435"/>
                  </a:cubicBezTo>
                  <a:cubicBezTo>
                    <a:pt x="8147" y="39910"/>
                    <a:pt x="0" y="61901"/>
                    <a:pt x="0" y="86336"/>
                  </a:cubicBezTo>
                  <a:cubicBezTo>
                    <a:pt x="0" y="111585"/>
                    <a:pt x="8961" y="134391"/>
                    <a:pt x="26070" y="149866"/>
                  </a:cubicBezTo>
                  <a:cubicBezTo>
                    <a:pt x="40734" y="162898"/>
                    <a:pt x="61101" y="170228"/>
                    <a:pt x="84726" y="170228"/>
                  </a:cubicBezTo>
                  <a:cubicBezTo>
                    <a:pt x="110796" y="170228"/>
                    <a:pt x="131978" y="161269"/>
                    <a:pt x="146642" y="145794"/>
                  </a:cubicBezTo>
                  <a:cubicBezTo>
                    <a:pt x="162121" y="129504"/>
                    <a:pt x="170268" y="107513"/>
                    <a:pt x="170268" y="83893"/>
                  </a:cubicBezTo>
                  <a:moveTo>
                    <a:pt x="134422" y="84707"/>
                  </a:moveTo>
                  <a:cubicBezTo>
                    <a:pt x="134422" y="120545"/>
                    <a:pt x="114055" y="141721"/>
                    <a:pt x="85541" y="141721"/>
                  </a:cubicBezTo>
                  <a:cubicBezTo>
                    <a:pt x="57027" y="141721"/>
                    <a:pt x="35846" y="121359"/>
                    <a:pt x="35846" y="84707"/>
                  </a:cubicBezTo>
                  <a:cubicBezTo>
                    <a:pt x="35846" y="48869"/>
                    <a:pt x="57027" y="27693"/>
                    <a:pt x="85541" y="27693"/>
                  </a:cubicBezTo>
                  <a:cubicBezTo>
                    <a:pt x="114055" y="27693"/>
                    <a:pt x="134422" y="48869"/>
                    <a:pt x="134422" y="84707"/>
                  </a:cubicBezTo>
                </a:path>
              </a:pathLst>
            </a:custGeom>
            <a:grp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F0067E4-3C51-476A-EAFE-E4DE71F6FAFC}"/>
                </a:ext>
              </a:extLst>
            </p:cNvPr>
            <p:cNvSpPr/>
            <p:nvPr/>
          </p:nvSpPr>
          <p:spPr>
            <a:xfrm>
              <a:off x="6515559" y="3608187"/>
              <a:ext cx="96131" cy="164526"/>
            </a:xfrm>
            <a:custGeom>
              <a:avLst/>
              <a:gdLst>
                <a:gd name="connsiteX0" fmla="*/ 96132 w 96131"/>
                <a:gd name="connsiteY0" fmla="*/ 0 h 164526"/>
                <a:gd name="connsiteX1" fmla="*/ 0 w 96131"/>
                <a:gd name="connsiteY1" fmla="*/ 0 h 164526"/>
                <a:gd name="connsiteX2" fmla="*/ 0 w 96131"/>
                <a:gd name="connsiteY2" fmla="*/ 164527 h 164526"/>
                <a:gd name="connsiteX3" fmla="*/ 34217 w 96131"/>
                <a:gd name="connsiteY3" fmla="*/ 164527 h 164526"/>
                <a:gd name="connsiteX4" fmla="*/ 34217 w 96131"/>
                <a:gd name="connsiteY4" fmla="*/ 95295 h 164526"/>
                <a:gd name="connsiteX5" fmla="*/ 87171 w 96131"/>
                <a:gd name="connsiteY5" fmla="*/ 95295 h 164526"/>
                <a:gd name="connsiteX6" fmla="*/ 86356 w 96131"/>
                <a:gd name="connsiteY6" fmla="*/ 66788 h 164526"/>
                <a:gd name="connsiteX7" fmla="*/ 34217 w 96131"/>
                <a:gd name="connsiteY7" fmla="*/ 66788 h 164526"/>
                <a:gd name="connsiteX8" fmla="*/ 34217 w 96131"/>
                <a:gd name="connsiteY8" fmla="*/ 27693 h 164526"/>
                <a:gd name="connsiteX9" fmla="*/ 87171 w 96131"/>
                <a:gd name="connsiteY9"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131" h="164526">
                  <a:moveTo>
                    <a:pt x="96132" y="0"/>
                  </a:moveTo>
                  <a:lnTo>
                    <a:pt x="0" y="0"/>
                  </a:lnTo>
                  <a:lnTo>
                    <a:pt x="0" y="164527"/>
                  </a:lnTo>
                  <a:lnTo>
                    <a:pt x="34217" y="164527"/>
                  </a:lnTo>
                  <a:lnTo>
                    <a:pt x="34217" y="95295"/>
                  </a:lnTo>
                  <a:lnTo>
                    <a:pt x="87171" y="95295"/>
                  </a:lnTo>
                  <a:lnTo>
                    <a:pt x="86356" y="66788"/>
                  </a:lnTo>
                  <a:lnTo>
                    <a:pt x="34217" y="66788"/>
                  </a:lnTo>
                  <a:lnTo>
                    <a:pt x="34217" y="27693"/>
                  </a:lnTo>
                  <a:lnTo>
                    <a:pt x="87171" y="27693"/>
                  </a:lnTo>
                  <a:close/>
                </a:path>
              </a:pathLst>
            </a:custGeom>
            <a:grp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25F879F-F6C5-5936-92F1-2A0D807EA17C}"/>
                </a:ext>
              </a:extLst>
            </p:cNvPr>
            <p:cNvSpPr/>
            <p:nvPr/>
          </p:nvSpPr>
          <p:spPr>
            <a:xfrm>
              <a:off x="6695603" y="3608187"/>
              <a:ext cx="91243" cy="164526"/>
            </a:xfrm>
            <a:custGeom>
              <a:avLst/>
              <a:gdLst>
                <a:gd name="connsiteX0" fmla="*/ 91244 w 91243"/>
                <a:gd name="connsiteY0" fmla="*/ 164527 h 164526"/>
                <a:gd name="connsiteX1" fmla="*/ 91244 w 91243"/>
                <a:gd name="connsiteY1" fmla="*/ 136020 h 164526"/>
                <a:gd name="connsiteX2" fmla="*/ 33402 w 91243"/>
                <a:gd name="connsiteY2" fmla="*/ 136020 h 164526"/>
                <a:gd name="connsiteX3" fmla="*/ 33402 w 91243"/>
                <a:gd name="connsiteY3" fmla="*/ 0 h 164526"/>
                <a:gd name="connsiteX4" fmla="*/ 0 w 91243"/>
                <a:gd name="connsiteY4" fmla="*/ 0 h 164526"/>
                <a:gd name="connsiteX5" fmla="*/ 0 w 91243"/>
                <a:gd name="connsiteY5"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243" h="164526">
                  <a:moveTo>
                    <a:pt x="91244" y="164527"/>
                  </a:moveTo>
                  <a:lnTo>
                    <a:pt x="91244" y="136020"/>
                  </a:lnTo>
                  <a:lnTo>
                    <a:pt x="33402" y="136020"/>
                  </a:lnTo>
                  <a:lnTo>
                    <a:pt x="33402" y="0"/>
                  </a:lnTo>
                  <a:lnTo>
                    <a:pt x="0" y="0"/>
                  </a:lnTo>
                  <a:lnTo>
                    <a:pt x="0" y="164527"/>
                  </a:lnTo>
                  <a:close/>
                </a:path>
              </a:pathLst>
            </a:custGeom>
            <a:grpFill/>
            <a:ln w="813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23E4E56-D8CC-E525-99E6-AB43127DE077}"/>
                </a:ext>
              </a:extLst>
            </p:cNvPr>
            <p:cNvSpPr/>
            <p:nvPr/>
          </p:nvSpPr>
          <p:spPr>
            <a:xfrm>
              <a:off x="6809657"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7170 w 95317"/>
                <a:gd name="connsiteY4" fmla="*/ 94481 h 164526"/>
                <a:gd name="connsiteX5" fmla="*/ 87170 w 95317"/>
                <a:gd name="connsiteY5" fmla="*/ 66788 h 164526"/>
                <a:gd name="connsiteX6" fmla="*/ 34216 w 95317"/>
                <a:gd name="connsiteY6" fmla="*/ 66788 h 164526"/>
                <a:gd name="connsiteX7" fmla="*/ 34216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7170" y="94481"/>
                  </a:lnTo>
                  <a:lnTo>
                    <a:pt x="87170" y="66788"/>
                  </a:lnTo>
                  <a:lnTo>
                    <a:pt x="34216" y="66788"/>
                  </a:lnTo>
                  <a:lnTo>
                    <a:pt x="34216" y="28507"/>
                  </a:lnTo>
                  <a:lnTo>
                    <a:pt x="86356" y="28507"/>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476F6B1-48F7-BDE8-0EE7-F59CC08DC9B9}"/>
                </a:ext>
              </a:extLst>
            </p:cNvPr>
            <p:cNvSpPr/>
            <p:nvPr/>
          </p:nvSpPr>
          <p:spPr>
            <a:xfrm>
              <a:off x="6935118" y="3608187"/>
              <a:ext cx="95317" cy="164526"/>
            </a:xfrm>
            <a:custGeom>
              <a:avLst/>
              <a:gdLst>
                <a:gd name="connsiteX0" fmla="*/ 94503 w 95317"/>
                <a:gd name="connsiteY0" fmla="*/ 164527 h 164526"/>
                <a:gd name="connsiteX1" fmla="*/ 94503 w 95317"/>
                <a:gd name="connsiteY1" fmla="*/ 136834 h 164526"/>
                <a:gd name="connsiteX2" fmla="*/ 34217 w 95317"/>
                <a:gd name="connsiteY2" fmla="*/ 136834 h 164526"/>
                <a:gd name="connsiteX3" fmla="*/ 34217 w 95317"/>
                <a:gd name="connsiteY3" fmla="*/ 94481 h 164526"/>
                <a:gd name="connsiteX4" fmla="*/ 86356 w 95317"/>
                <a:gd name="connsiteY4" fmla="*/ 94481 h 164526"/>
                <a:gd name="connsiteX5" fmla="*/ 86356 w 95317"/>
                <a:gd name="connsiteY5" fmla="*/ 66788 h 164526"/>
                <a:gd name="connsiteX6" fmla="*/ 34217 w 95317"/>
                <a:gd name="connsiteY6" fmla="*/ 66788 h 164526"/>
                <a:gd name="connsiteX7" fmla="*/ 34217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4503" y="164527"/>
                  </a:moveTo>
                  <a:lnTo>
                    <a:pt x="94503" y="136834"/>
                  </a:lnTo>
                  <a:lnTo>
                    <a:pt x="34217" y="136834"/>
                  </a:lnTo>
                  <a:lnTo>
                    <a:pt x="34217" y="94481"/>
                  </a:lnTo>
                  <a:lnTo>
                    <a:pt x="86356" y="94481"/>
                  </a:lnTo>
                  <a:lnTo>
                    <a:pt x="86356" y="66788"/>
                  </a:lnTo>
                  <a:lnTo>
                    <a:pt x="34217" y="66788"/>
                  </a:lnTo>
                  <a:lnTo>
                    <a:pt x="34217" y="28507"/>
                  </a:lnTo>
                  <a:lnTo>
                    <a:pt x="86356" y="28507"/>
                  </a:lnTo>
                  <a:lnTo>
                    <a:pt x="95317" y="0"/>
                  </a:lnTo>
                  <a:lnTo>
                    <a:pt x="0" y="0"/>
                  </a:lnTo>
                  <a:lnTo>
                    <a:pt x="0" y="164527"/>
                  </a:lnTo>
                  <a:close/>
                </a:path>
              </a:pathLst>
            </a:custGeom>
            <a:grp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6B6EB30-8821-451D-E5E9-78E47BC3C0FF}"/>
                </a:ext>
              </a:extLst>
            </p:cNvPr>
            <p:cNvSpPr/>
            <p:nvPr/>
          </p:nvSpPr>
          <p:spPr>
            <a:xfrm>
              <a:off x="7059763" y="3609002"/>
              <a:ext cx="146642" cy="164526"/>
            </a:xfrm>
            <a:custGeom>
              <a:avLst/>
              <a:gdLst>
                <a:gd name="connsiteX0" fmla="*/ 146642 w 146642"/>
                <a:gd name="connsiteY0" fmla="*/ 80634 h 164526"/>
                <a:gd name="connsiteX1" fmla="*/ 54584 w 146642"/>
                <a:gd name="connsiteY1" fmla="*/ 0 h 164526"/>
                <a:gd name="connsiteX2" fmla="*/ 0 w 146642"/>
                <a:gd name="connsiteY2" fmla="*/ 0 h 164526"/>
                <a:gd name="connsiteX3" fmla="*/ 0 w 146642"/>
                <a:gd name="connsiteY3" fmla="*/ 164527 h 164526"/>
                <a:gd name="connsiteX4" fmla="*/ 51325 w 146642"/>
                <a:gd name="connsiteY4" fmla="*/ 164527 h 164526"/>
                <a:gd name="connsiteX5" fmla="*/ 146642 w 146642"/>
                <a:gd name="connsiteY5" fmla="*/ 80634 h 164526"/>
                <a:gd name="connsiteX6" fmla="*/ 109982 w 146642"/>
                <a:gd name="connsiteY6" fmla="*/ 81449 h 164526"/>
                <a:gd name="connsiteX7" fmla="*/ 52954 w 146642"/>
                <a:gd name="connsiteY7" fmla="*/ 136020 h 164526"/>
                <a:gd name="connsiteX8" fmla="*/ 34217 w 146642"/>
                <a:gd name="connsiteY8" fmla="*/ 136020 h 164526"/>
                <a:gd name="connsiteX9" fmla="*/ 34217 w 146642"/>
                <a:gd name="connsiteY9" fmla="*/ 28507 h 164526"/>
                <a:gd name="connsiteX10" fmla="*/ 52140 w 146642"/>
                <a:gd name="connsiteY10" fmla="*/ 28507 h 164526"/>
                <a:gd name="connsiteX11" fmla="*/ 109982 w 146642"/>
                <a:gd name="connsiteY11" fmla="*/ 81449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42" h="164526">
                  <a:moveTo>
                    <a:pt x="146642" y="80634"/>
                  </a:moveTo>
                  <a:cubicBezTo>
                    <a:pt x="146642" y="31765"/>
                    <a:pt x="113240" y="0"/>
                    <a:pt x="54584" y="0"/>
                  </a:cubicBezTo>
                  <a:lnTo>
                    <a:pt x="0" y="0"/>
                  </a:lnTo>
                  <a:lnTo>
                    <a:pt x="0" y="164527"/>
                  </a:lnTo>
                  <a:lnTo>
                    <a:pt x="51325" y="164527"/>
                  </a:lnTo>
                  <a:cubicBezTo>
                    <a:pt x="108352" y="163712"/>
                    <a:pt x="146642" y="131133"/>
                    <a:pt x="146642" y="80634"/>
                  </a:cubicBezTo>
                  <a:moveTo>
                    <a:pt x="109982" y="81449"/>
                  </a:moveTo>
                  <a:cubicBezTo>
                    <a:pt x="109982" y="109956"/>
                    <a:pt x="93688" y="136020"/>
                    <a:pt x="52954" y="136020"/>
                  </a:cubicBezTo>
                  <a:lnTo>
                    <a:pt x="34217" y="136020"/>
                  </a:lnTo>
                  <a:lnTo>
                    <a:pt x="34217" y="28507"/>
                  </a:lnTo>
                  <a:lnTo>
                    <a:pt x="52140" y="28507"/>
                  </a:lnTo>
                  <a:cubicBezTo>
                    <a:pt x="90429" y="27693"/>
                    <a:pt x="109982" y="48869"/>
                    <a:pt x="109982" y="81449"/>
                  </a:cubicBezTo>
                </a:path>
              </a:pathLst>
            </a:custGeom>
            <a:grpFill/>
            <a:ln w="813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F282410-3A09-51D2-210D-5D80714539C5}"/>
                </a:ext>
              </a:extLst>
            </p:cNvPr>
            <p:cNvSpPr/>
            <p:nvPr/>
          </p:nvSpPr>
          <p:spPr>
            <a:xfrm>
              <a:off x="7218626" y="3607373"/>
              <a:ext cx="111610" cy="168599"/>
            </a:xfrm>
            <a:custGeom>
              <a:avLst/>
              <a:gdLst>
                <a:gd name="connsiteX0" fmla="*/ 111611 w 111610"/>
                <a:gd name="connsiteY0" fmla="*/ 118915 h 168599"/>
                <a:gd name="connsiteX1" fmla="*/ 40734 w 111610"/>
                <a:gd name="connsiteY1" fmla="*/ 41539 h 168599"/>
                <a:gd name="connsiteX2" fmla="*/ 62730 w 111610"/>
                <a:gd name="connsiteY2" fmla="*/ 26878 h 168599"/>
                <a:gd name="connsiteX3" fmla="*/ 101835 w 111610"/>
                <a:gd name="connsiteY3" fmla="*/ 39096 h 168599"/>
                <a:gd name="connsiteX4" fmla="*/ 102649 w 111610"/>
                <a:gd name="connsiteY4" fmla="*/ 9774 h 168599"/>
                <a:gd name="connsiteX5" fmla="*/ 61101 w 111610"/>
                <a:gd name="connsiteY5" fmla="*/ 0 h 168599"/>
                <a:gd name="connsiteX6" fmla="*/ 4888 w 111610"/>
                <a:gd name="connsiteY6" fmla="*/ 47241 h 168599"/>
                <a:gd name="connsiteX7" fmla="*/ 15479 w 111610"/>
                <a:gd name="connsiteY7" fmla="*/ 76562 h 168599"/>
                <a:gd name="connsiteX8" fmla="*/ 75765 w 111610"/>
                <a:gd name="connsiteY8" fmla="*/ 124617 h 168599"/>
                <a:gd name="connsiteX9" fmla="*/ 50510 w 111610"/>
                <a:gd name="connsiteY9" fmla="*/ 141721 h 168599"/>
                <a:gd name="connsiteX10" fmla="*/ 13035 w 111610"/>
                <a:gd name="connsiteY10" fmla="*/ 128689 h 168599"/>
                <a:gd name="connsiteX11" fmla="*/ 0 w 111610"/>
                <a:gd name="connsiteY11" fmla="*/ 153124 h 168599"/>
                <a:gd name="connsiteX12" fmla="*/ 52954 w 111610"/>
                <a:gd name="connsiteY12" fmla="*/ 168599 h 168599"/>
                <a:gd name="connsiteX13" fmla="*/ 111611 w 111610"/>
                <a:gd name="connsiteY13" fmla="*/ 118915 h 16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68599">
                  <a:moveTo>
                    <a:pt x="111611" y="118915"/>
                  </a:moveTo>
                  <a:cubicBezTo>
                    <a:pt x="111611" y="66788"/>
                    <a:pt x="40734" y="70046"/>
                    <a:pt x="40734" y="41539"/>
                  </a:cubicBezTo>
                  <a:cubicBezTo>
                    <a:pt x="40734" y="31765"/>
                    <a:pt x="50510" y="26878"/>
                    <a:pt x="62730" y="26878"/>
                  </a:cubicBezTo>
                  <a:cubicBezTo>
                    <a:pt x="76580" y="26878"/>
                    <a:pt x="87985" y="30951"/>
                    <a:pt x="101835" y="39096"/>
                  </a:cubicBezTo>
                  <a:lnTo>
                    <a:pt x="102649" y="9774"/>
                  </a:lnTo>
                  <a:cubicBezTo>
                    <a:pt x="92873" y="4072"/>
                    <a:pt x="79024" y="0"/>
                    <a:pt x="61101" y="0"/>
                  </a:cubicBezTo>
                  <a:cubicBezTo>
                    <a:pt x="25255" y="0"/>
                    <a:pt x="4888" y="21991"/>
                    <a:pt x="4888" y="47241"/>
                  </a:cubicBezTo>
                  <a:cubicBezTo>
                    <a:pt x="4888" y="60272"/>
                    <a:pt x="8962" y="69232"/>
                    <a:pt x="15479" y="76562"/>
                  </a:cubicBezTo>
                  <a:cubicBezTo>
                    <a:pt x="35846" y="99368"/>
                    <a:pt x="75765" y="102626"/>
                    <a:pt x="75765" y="124617"/>
                  </a:cubicBezTo>
                  <a:cubicBezTo>
                    <a:pt x="75765" y="136834"/>
                    <a:pt x="61916" y="141721"/>
                    <a:pt x="50510" y="141721"/>
                  </a:cubicBezTo>
                  <a:cubicBezTo>
                    <a:pt x="35846" y="141721"/>
                    <a:pt x="22811" y="136020"/>
                    <a:pt x="13035" y="128689"/>
                  </a:cubicBezTo>
                  <a:lnTo>
                    <a:pt x="0" y="153124"/>
                  </a:lnTo>
                  <a:cubicBezTo>
                    <a:pt x="12220" y="161269"/>
                    <a:pt x="28514" y="168599"/>
                    <a:pt x="52954" y="168599"/>
                  </a:cubicBezTo>
                  <a:cubicBezTo>
                    <a:pt x="84727" y="167785"/>
                    <a:pt x="111611" y="149052"/>
                    <a:pt x="111611" y="118915"/>
                  </a:cubicBezTo>
                </a:path>
              </a:pathLst>
            </a:custGeom>
            <a:grpFill/>
            <a:ln w="8132" cap="flat">
              <a:noFill/>
              <a:prstDash val="solid"/>
              <a:miter/>
            </a:ln>
          </p:spPr>
          <p:txBody>
            <a:bodyPr rtlCol="0" anchor="ctr"/>
            <a:lstStyle/>
            <a:p>
              <a:endParaRPr lang="en-US"/>
            </a:p>
          </p:txBody>
        </p:sp>
      </p:grpSp>
    </p:spTree>
    <p:extLst>
      <p:ext uri="{BB962C8B-B14F-4D97-AF65-F5344CB8AC3E}">
        <p14:creationId xmlns:p14="http://schemas.microsoft.com/office/powerpoint/2010/main" val="121355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with Picture Teal">
    <p:spTree>
      <p:nvGrpSpPr>
        <p:cNvPr id="1" name=""/>
        <p:cNvGrpSpPr/>
        <p:nvPr/>
      </p:nvGrpSpPr>
      <p:grpSpPr>
        <a:xfrm>
          <a:off x="0" y="0"/>
          <a:ext cx="0" cy="0"/>
          <a:chOff x="0" y="0"/>
          <a:chExt cx="0" cy="0"/>
        </a:xfrm>
      </p:grpSpPr>
      <p:sp>
        <p:nvSpPr>
          <p:cNvPr id="27" name="Picture Placeholder 12">
            <a:extLst>
              <a:ext uri="{FF2B5EF4-FFF2-40B4-BE49-F238E27FC236}">
                <a16:creationId xmlns:a16="http://schemas.microsoft.com/office/drawing/2014/main" id="{E6A82EEF-9573-B49A-E59C-0FE7E90D319C}"/>
              </a:ext>
            </a:extLst>
          </p:cNvPr>
          <p:cNvSpPr>
            <a:spLocks noGrp="1"/>
          </p:cNvSpPr>
          <p:nvPr>
            <p:ph type="pic" sz="quarter" idx="13"/>
          </p:nvPr>
        </p:nvSpPr>
        <p:spPr>
          <a:xfrm>
            <a:off x="8256588" y="1647384"/>
            <a:ext cx="7092232" cy="6984004"/>
          </a:xfrm>
          <a:custGeom>
            <a:avLst/>
            <a:gdLst>
              <a:gd name="connsiteX0" fmla="*/ 2598431 w 7092232"/>
              <a:gd name="connsiteY0" fmla="*/ 6 h 6984004"/>
              <a:gd name="connsiteX1" fmla="*/ 3562843 w 7092232"/>
              <a:gd name="connsiteY1" fmla="*/ 227872 h 6984004"/>
              <a:gd name="connsiteX2" fmla="*/ 5901118 w 7092232"/>
              <a:gd name="connsiteY2" fmla="*/ 1194405 h 6984004"/>
              <a:gd name="connsiteX3" fmla="*/ 6861179 w 7092232"/>
              <a:gd name="connsiteY3" fmla="*/ 3508724 h 6984004"/>
              <a:gd name="connsiteX4" fmla="*/ 5877701 w 7092232"/>
              <a:gd name="connsiteY4" fmla="*/ 5813017 h 6984004"/>
              <a:gd name="connsiteX5" fmla="*/ 3529391 w 7092232"/>
              <a:gd name="connsiteY5" fmla="*/ 6756132 h 6984004"/>
              <a:gd name="connsiteX6" fmla="*/ 1191116 w 7092232"/>
              <a:gd name="connsiteY6" fmla="*/ 5789604 h 6984004"/>
              <a:gd name="connsiteX7" fmla="*/ 231051 w 7092232"/>
              <a:gd name="connsiteY7" fmla="*/ 3475284 h 6984004"/>
              <a:gd name="connsiteX8" fmla="*/ 1214534 w 7092232"/>
              <a:gd name="connsiteY8" fmla="*/ 1170992 h 6984004"/>
              <a:gd name="connsiteX9" fmla="*/ 2598431 w 7092232"/>
              <a:gd name="connsiteY9" fmla="*/ 6 h 698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2232" h="6984004">
                <a:moveTo>
                  <a:pt x="2598431" y="6"/>
                </a:moveTo>
                <a:cubicBezTo>
                  <a:pt x="2878454" y="-749"/>
                  <a:pt x="3196964" y="76329"/>
                  <a:pt x="3562843" y="227872"/>
                </a:cubicBezTo>
                <a:cubicBezTo>
                  <a:pt x="4736999" y="-247031"/>
                  <a:pt x="5422758" y="37245"/>
                  <a:pt x="5901118" y="1194405"/>
                </a:cubicBezTo>
                <a:cubicBezTo>
                  <a:pt x="7071926" y="1679342"/>
                  <a:pt x="7352921" y="2358253"/>
                  <a:pt x="6861179" y="3508724"/>
                </a:cubicBezTo>
                <a:cubicBezTo>
                  <a:pt x="7339539" y="4665888"/>
                  <a:pt x="7051855" y="5341457"/>
                  <a:pt x="5877701" y="5813017"/>
                </a:cubicBezTo>
                <a:cubicBezTo>
                  <a:pt x="5385959" y="6963488"/>
                  <a:pt x="4700199" y="7241070"/>
                  <a:pt x="3529391" y="6756132"/>
                </a:cubicBezTo>
                <a:cubicBezTo>
                  <a:pt x="2355236" y="7231039"/>
                  <a:pt x="1669476" y="6946764"/>
                  <a:pt x="1191116" y="5789604"/>
                </a:cubicBezTo>
                <a:cubicBezTo>
                  <a:pt x="20308" y="5304666"/>
                  <a:pt x="-260686" y="4625755"/>
                  <a:pt x="231051" y="3475284"/>
                </a:cubicBezTo>
                <a:cubicBezTo>
                  <a:pt x="-247309" y="2318120"/>
                  <a:pt x="40379" y="1642551"/>
                  <a:pt x="1214534" y="1170992"/>
                </a:cubicBezTo>
                <a:cubicBezTo>
                  <a:pt x="1552603" y="380043"/>
                  <a:pt x="1982379" y="1668"/>
                  <a:pt x="2598431" y="6"/>
                </a:cubicBezTo>
                <a:close/>
              </a:path>
            </a:pathLst>
          </a:custGeom>
          <a:solidFill>
            <a:schemeClr val="tx1">
              <a:lumMod val="50000"/>
              <a:lumOff val="50000"/>
            </a:schemeClr>
          </a:solidFill>
          <a:ln>
            <a:noFill/>
          </a:ln>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248F4349-6342-AC89-2633-FB9339FCA86F}"/>
              </a:ext>
            </a:extLst>
          </p:cNvPr>
          <p:cNvSpPr>
            <a:spLocks noGrp="1"/>
          </p:cNvSpPr>
          <p:nvPr>
            <p:ph type="title" hasCustomPrompt="1"/>
          </p:nvPr>
        </p:nvSpPr>
        <p:spPr>
          <a:xfrm>
            <a:off x="809920" y="956029"/>
            <a:ext cx="7227593" cy="1325563"/>
          </a:xfrm>
        </p:spPr>
        <p:txBody>
          <a:bodyPr/>
          <a:lstStyle>
            <a:lvl1pPr>
              <a:defRPr>
                <a:solidFill>
                  <a:schemeClr val="tx1"/>
                </a:solidFill>
              </a:defRPr>
            </a:lvl1pPr>
          </a:lstStyle>
          <a:p>
            <a:r>
              <a:rPr lang="en-US"/>
              <a:t>Add title </a:t>
            </a:r>
            <a:br>
              <a:rPr lang="en-US"/>
            </a:br>
            <a:r>
              <a:rPr lang="en-US"/>
              <a:t>two lines</a:t>
            </a:r>
          </a:p>
        </p:txBody>
      </p:sp>
      <p:sp>
        <p:nvSpPr>
          <p:cNvPr id="3" name="Content Placeholder 2">
            <a:extLst>
              <a:ext uri="{FF2B5EF4-FFF2-40B4-BE49-F238E27FC236}">
                <a16:creationId xmlns:a16="http://schemas.microsoft.com/office/drawing/2014/main" id="{0CE08A81-B674-BE47-CBE4-B4A34C1B5D94}"/>
              </a:ext>
            </a:extLst>
          </p:cNvPr>
          <p:cNvSpPr>
            <a:spLocks noGrp="1"/>
          </p:cNvSpPr>
          <p:nvPr>
            <p:ph idx="1"/>
          </p:nvPr>
        </p:nvSpPr>
        <p:spPr>
          <a:xfrm>
            <a:off x="809624" y="2479248"/>
            <a:ext cx="7227889" cy="3951714"/>
          </a:xfrm>
        </p:spPr>
        <p:txBody>
          <a:bodyPr numCol="2" spcCol="216000"/>
          <a:lstStyle>
            <a:lvl1pPr>
              <a:defRPr>
                <a:solidFill>
                  <a:schemeClr val="tx1"/>
                </a:solidFill>
              </a:defRPr>
            </a:lvl1pPr>
            <a:lvl2pPr>
              <a:defRPr b="1">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BA06A-E3CB-9B58-FA98-C6EB9DA913AD}"/>
              </a:ext>
            </a:extLst>
          </p:cNvPr>
          <p:cNvSpPr>
            <a:spLocks noGrp="1"/>
          </p:cNvSpPr>
          <p:nvPr>
            <p:ph type="dt" sz="half" idx="10"/>
          </p:nvPr>
        </p:nvSpPr>
        <p:spPr/>
        <p:txBody>
          <a:bodyPr/>
          <a:lstStyle>
            <a:lvl1pPr>
              <a:defRPr b="1">
                <a:solidFill>
                  <a:schemeClr val="bg2"/>
                </a:solidFill>
              </a:defRPr>
            </a:lvl1pPr>
          </a:lstStyle>
          <a:p>
            <a:fld id="{5C6AA07F-C62B-D845-AA0A-7E6883DBEE2A}" type="datetimeFigureOut">
              <a:rPr lang="en-US" smtClean="0"/>
              <a:pPr/>
              <a:t>12/4/2023</a:t>
            </a:fld>
            <a:endParaRPr lang="en-US"/>
          </a:p>
        </p:txBody>
      </p:sp>
      <p:sp>
        <p:nvSpPr>
          <p:cNvPr id="5" name="Footer Placeholder 4">
            <a:extLst>
              <a:ext uri="{FF2B5EF4-FFF2-40B4-BE49-F238E27FC236}">
                <a16:creationId xmlns:a16="http://schemas.microsoft.com/office/drawing/2014/main" id="{094E6173-A3A0-6CDF-F8B5-39A1751F47AD}"/>
              </a:ext>
            </a:extLst>
          </p:cNvPr>
          <p:cNvSpPr>
            <a:spLocks noGrp="1"/>
          </p:cNvSpPr>
          <p:nvPr>
            <p:ph type="ftr" sz="quarter" idx="11"/>
          </p:nvPr>
        </p:nvSpPr>
        <p:spPr/>
        <p:txBody>
          <a:bodyPr/>
          <a:lstStyle>
            <a:lvl1pPr>
              <a:defRPr b="1">
                <a:solidFill>
                  <a:schemeClr val="bg2"/>
                </a:solidFill>
              </a:defRPr>
            </a:lvl1pPr>
          </a:lstStyle>
          <a:p>
            <a:endParaRPr lang="en-US"/>
          </a:p>
        </p:txBody>
      </p:sp>
      <p:sp>
        <p:nvSpPr>
          <p:cNvPr id="6" name="Slide Number Placeholder 5">
            <a:extLst>
              <a:ext uri="{FF2B5EF4-FFF2-40B4-BE49-F238E27FC236}">
                <a16:creationId xmlns:a16="http://schemas.microsoft.com/office/drawing/2014/main" id="{075480CF-DF2D-866D-E61F-4BD0FD1887E7}"/>
              </a:ext>
            </a:extLst>
          </p:cNvPr>
          <p:cNvSpPr>
            <a:spLocks noGrp="1"/>
          </p:cNvSpPr>
          <p:nvPr>
            <p:ph type="sldNum" sz="quarter" idx="12"/>
          </p:nvPr>
        </p:nvSpPr>
        <p:spPr/>
        <p:txBody>
          <a:bodyPr/>
          <a:lstStyle>
            <a:lvl1pPr>
              <a:defRPr b="1">
                <a:solidFill>
                  <a:schemeClr val="bg2"/>
                </a:solidFill>
              </a:defRPr>
            </a:lvl1pPr>
          </a:lstStyle>
          <a:p>
            <a:fld id="{B4DB26A7-6801-4E45-A230-3FC8D35F5FBF}" type="slidenum">
              <a:rPr lang="en-US" smtClean="0"/>
              <a:pPr/>
              <a:t>‹#›</a:t>
            </a:fld>
            <a:endParaRPr lang="en-US"/>
          </a:p>
        </p:txBody>
      </p:sp>
    </p:spTree>
    <p:extLst>
      <p:ext uri="{BB962C8B-B14F-4D97-AF65-F5344CB8AC3E}">
        <p14:creationId xmlns:p14="http://schemas.microsoft.com/office/powerpoint/2010/main" val="346665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3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80B3A9-2207-B82C-5624-AB9E73CAA5F6}"/>
              </a:ext>
            </a:extLst>
          </p:cNvPr>
          <p:cNvSpPr>
            <a:spLocks noGrp="1"/>
          </p:cNvSpPr>
          <p:nvPr>
            <p:ph type="title"/>
          </p:nvPr>
        </p:nvSpPr>
        <p:spPr>
          <a:xfrm>
            <a:off x="809919" y="956029"/>
            <a:ext cx="8699909" cy="132556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F9EFAECC-834B-11A3-07D4-2F39EF706A24}"/>
              </a:ext>
            </a:extLst>
          </p:cNvPr>
          <p:cNvSpPr>
            <a:spLocks noGrp="1"/>
          </p:cNvSpPr>
          <p:nvPr>
            <p:ph type="body" idx="1"/>
          </p:nvPr>
        </p:nvSpPr>
        <p:spPr>
          <a:xfrm>
            <a:off x="809624" y="2479248"/>
            <a:ext cx="10952163" cy="395171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6A914-3BA8-284C-F006-40FC478ECF1E}"/>
              </a:ext>
            </a:extLst>
          </p:cNvPr>
          <p:cNvSpPr>
            <a:spLocks noGrp="1"/>
          </p:cNvSpPr>
          <p:nvPr>
            <p:ph type="dt" sz="half" idx="2"/>
          </p:nvPr>
        </p:nvSpPr>
        <p:spPr>
          <a:xfrm>
            <a:off x="800782" y="6430962"/>
            <a:ext cx="3508827" cy="436003"/>
          </a:xfrm>
          <a:prstGeom prst="rect">
            <a:avLst/>
          </a:prstGeom>
        </p:spPr>
        <p:txBody>
          <a:bodyPr vert="horz" lIns="0" tIns="0" rIns="0" bIns="0" rtlCol="0" anchor="ctr"/>
          <a:lstStyle>
            <a:lvl1pPr algn="l">
              <a:defRPr sz="800" b="0" i="0">
                <a:solidFill>
                  <a:schemeClr val="tx1"/>
                </a:solidFill>
                <a:latin typeface="+mn-lt"/>
              </a:defRPr>
            </a:lvl1pPr>
          </a:lstStyle>
          <a:p>
            <a:fld id="{5C6AA07F-C62B-D845-AA0A-7E6883DBEE2A}" type="datetimeFigureOut">
              <a:rPr lang="en-US" smtClean="0"/>
              <a:pPr/>
              <a:t>12/4/2023</a:t>
            </a:fld>
            <a:endParaRPr lang="en-US"/>
          </a:p>
        </p:txBody>
      </p:sp>
      <p:sp>
        <p:nvSpPr>
          <p:cNvPr id="5" name="Footer Placeholder 4">
            <a:extLst>
              <a:ext uri="{FF2B5EF4-FFF2-40B4-BE49-F238E27FC236}">
                <a16:creationId xmlns:a16="http://schemas.microsoft.com/office/drawing/2014/main" id="{FA898C64-1680-6D64-603C-5025C3B21D2C}"/>
              </a:ext>
            </a:extLst>
          </p:cNvPr>
          <p:cNvSpPr>
            <a:spLocks noGrp="1"/>
          </p:cNvSpPr>
          <p:nvPr>
            <p:ph type="ftr" sz="quarter" idx="3"/>
          </p:nvPr>
        </p:nvSpPr>
        <p:spPr>
          <a:xfrm>
            <a:off x="4528685" y="6430962"/>
            <a:ext cx="3508827" cy="436003"/>
          </a:xfrm>
          <a:prstGeom prst="rect">
            <a:avLst/>
          </a:prstGeom>
        </p:spPr>
        <p:txBody>
          <a:bodyPr vert="horz" lIns="0" tIns="0" rIns="0" bIns="0" rtlCol="0" anchor="ctr"/>
          <a:lstStyle>
            <a:lvl1pPr algn="ctr">
              <a:defRPr sz="800" b="0" i="0">
                <a:solidFill>
                  <a:schemeClr val="tx1"/>
                </a:solidFill>
                <a:latin typeface="+mn-lt"/>
              </a:defRPr>
            </a:lvl1pPr>
          </a:lstStyle>
          <a:p>
            <a:endParaRPr lang="en-US"/>
          </a:p>
        </p:txBody>
      </p:sp>
      <p:sp>
        <p:nvSpPr>
          <p:cNvPr id="6" name="Slide Number Placeholder 5">
            <a:extLst>
              <a:ext uri="{FF2B5EF4-FFF2-40B4-BE49-F238E27FC236}">
                <a16:creationId xmlns:a16="http://schemas.microsoft.com/office/drawing/2014/main" id="{CED4A161-1A49-7FBA-CEE4-B939680E0466}"/>
              </a:ext>
            </a:extLst>
          </p:cNvPr>
          <p:cNvSpPr>
            <a:spLocks noGrp="1"/>
          </p:cNvSpPr>
          <p:nvPr>
            <p:ph type="sldNum" sz="quarter" idx="4"/>
          </p:nvPr>
        </p:nvSpPr>
        <p:spPr>
          <a:xfrm>
            <a:off x="8256588" y="6430962"/>
            <a:ext cx="3508827" cy="436003"/>
          </a:xfrm>
          <a:prstGeom prst="rect">
            <a:avLst/>
          </a:prstGeom>
        </p:spPr>
        <p:txBody>
          <a:bodyPr vert="horz" lIns="0" tIns="0" rIns="0" bIns="0" rtlCol="0" anchor="ctr"/>
          <a:lstStyle>
            <a:lvl1pPr algn="r">
              <a:defRPr sz="800" b="0" i="0">
                <a:solidFill>
                  <a:schemeClr val="tx1"/>
                </a:solidFill>
                <a:latin typeface="+mn-lt"/>
              </a:defRPr>
            </a:lvl1pPr>
          </a:lstStyle>
          <a:p>
            <a:fld id="{B4DB26A7-6801-4E45-A230-3FC8D35F5FBF}" type="slidenum">
              <a:rPr lang="en-US" smtClean="0"/>
              <a:pPr/>
              <a:t>‹#›</a:t>
            </a:fld>
            <a:endParaRPr lang="en-US"/>
          </a:p>
        </p:txBody>
      </p:sp>
      <p:grpSp>
        <p:nvGrpSpPr>
          <p:cNvPr id="11" name="Graphic 9">
            <a:extLst>
              <a:ext uri="{FF2B5EF4-FFF2-40B4-BE49-F238E27FC236}">
                <a16:creationId xmlns:a16="http://schemas.microsoft.com/office/drawing/2014/main" id="{8D436E3F-B4A4-3AEE-534E-F45953529D06}"/>
              </a:ext>
            </a:extLst>
          </p:cNvPr>
          <p:cNvGrpSpPr/>
          <p:nvPr/>
        </p:nvGrpSpPr>
        <p:grpSpPr>
          <a:xfrm>
            <a:off x="9819879" y="427038"/>
            <a:ext cx="1941909" cy="554151"/>
            <a:chOff x="4869909" y="3074697"/>
            <a:chExt cx="2460327" cy="702089"/>
          </a:xfrm>
          <a:solidFill>
            <a:srgbClr val="2D2A26"/>
          </a:solidFill>
        </p:grpSpPr>
        <p:sp>
          <p:nvSpPr>
            <p:cNvPr id="12" name="Freeform 11">
              <a:extLst>
                <a:ext uri="{FF2B5EF4-FFF2-40B4-BE49-F238E27FC236}">
                  <a16:creationId xmlns:a16="http://schemas.microsoft.com/office/drawing/2014/main" id="{6E097452-C99D-CBBB-2A05-D6607EDA419B}"/>
                </a:ext>
              </a:extLst>
            </p:cNvPr>
            <p:cNvSpPr/>
            <p:nvPr/>
          </p:nvSpPr>
          <p:spPr>
            <a:xfrm>
              <a:off x="6869944" y="3074697"/>
              <a:ext cx="452961" cy="448783"/>
            </a:xfrm>
            <a:custGeom>
              <a:avLst/>
              <a:gdLst>
                <a:gd name="connsiteX0" fmla="*/ 334018 w 452961"/>
                <a:gd name="connsiteY0" fmla="*/ 154753 h 448783"/>
                <a:gd name="connsiteX1" fmla="*/ 339721 w 452961"/>
                <a:gd name="connsiteY1" fmla="*/ 154753 h 448783"/>
                <a:gd name="connsiteX2" fmla="*/ 339721 w 452961"/>
                <a:gd name="connsiteY2" fmla="*/ 149051 h 448783"/>
                <a:gd name="connsiteX3" fmla="*/ 329945 w 452961"/>
                <a:gd name="connsiteY3" fmla="*/ 149051 h 448783"/>
                <a:gd name="connsiteX4" fmla="*/ 329945 w 452961"/>
                <a:gd name="connsiteY4" fmla="*/ 166156 h 448783"/>
                <a:gd name="connsiteX5" fmla="*/ 334018 w 452961"/>
                <a:gd name="connsiteY5" fmla="*/ 166156 h 448783"/>
                <a:gd name="connsiteX6" fmla="*/ 334018 w 452961"/>
                <a:gd name="connsiteY6" fmla="*/ 154753 h 448783"/>
                <a:gd name="connsiteX7" fmla="*/ 316095 w 452961"/>
                <a:gd name="connsiteY7" fmla="*/ 154753 h 448783"/>
                <a:gd name="connsiteX8" fmla="*/ 321798 w 452961"/>
                <a:gd name="connsiteY8" fmla="*/ 154753 h 448783"/>
                <a:gd name="connsiteX9" fmla="*/ 321798 w 452961"/>
                <a:gd name="connsiteY9" fmla="*/ 149051 h 448783"/>
                <a:gd name="connsiteX10" fmla="*/ 312022 w 452961"/>
                <a:gd name="connsiteY10" fmla="*/ 149051 h 448783"/>
                <a:gd name="connsiteX11" fmla="*/ 312022 w 452961"/>
                <a:gd name="connsiteY11" fmla="*/ 166156 h 448783"/>
                <a:gd name="connsiteX12" fmla="*/ 316095 w 452961"/>
                <a:gd name="connsiteY12" fmla="*/ 166156 h 448783"/>
                <a:gd name="connsiteX13" fmla="*/ 316095 w 452961"/>
                <a:gd name="connsiteY13" fmla="*/ 154753 h 448783"/>
                <a:gd name="connsiteX14" fmla="*/ 0 w 452961"/>
                <a:gd name="connsiteY14" fmla="*/ 0 h 448783"/>
                <a:gd name="connsiteX15" fmla="*/ 0 w 452961"/>
                <a:gd name="connsiteY15" fmla="*/ 448784 h 448783"/>
                <a:gd name="connsiteX16" fmla="*/ 235442 w 452961"/>
                <a:gd name="connsiteY16" fmla="*/ 448784 h 448783"/>
                <a:gd name="connsiteX17" fmla="*/ 235442 w 452961"/>
                <a:gd name="connsiteY17" fmla="*/ 313578 h 448783"/>
                <a:gd name="connsiteX18" fmla="*/ 275361 w 452961"/>
                <a:gd name="connsiteY18" fmla="*/ 313578 h 448783"/>
                <a:gd name="connsiteX19" fmla="*/ 275361 w 452961"/>
                <a:gd name="connsiteY19" fmla="*/ 448784 h 448783"/>
                <a:gd name="connsiteX20" fmla="*/ 281064 w 452961"/>
                <a:gd name="connsiteY20" fmla="*/ 448784 h 448783"/>
                <a:gd name="connsiteX21" fmla="*/ 281064 w 452961"/>
                <a:gd name="connsiteY21" fmla="*/ 301361 h 448783"/>
                <a:gd name="connsiteX22" fmla="*/ 354385 w 452961"/>
                <a:gd name="connsiteY22" fmla="*/ 301361 h 448783"/>
                <a:gd name="connsiteX23" fmla="*/ 354385 w 452961"/>
                <a:gd name="connsiteY23" fmla="*/ 448784 h 448783"/>
                <a:gd name="connsiteX24" fmla="*/ 359273 w 452961"/>
                <a:gd name="connsiteY24" fmla="*/ 448784 h 448783"/>
                <a:gd name="connsiteX25" fmla="*/ 359273 w 452961"/>
                <a:gd name="connsiteY25" fmla="*/ 313578 h 448783"/>
                <a:gd name="connsiteX26" fmla="*/ 399192 w 452961"/>
                <a:gd name="connsiteY26" fmla="*/ 313578 h 448783"/>
                <a:gd name="connsiteX27" fmla="*/ 399192 w 452961"/>
                <a:gd name="connsiteY27" fmla="*/ 448784 h 448783"/>
                <a:gd name="connsiteX28" fmla="*/ 452961 w 452961"/>
                <a:gd name="connsiteY28" fmla="*/ 448784 h 448783"/>
                <a:gd name="connsiteX29" fmla="*/ 452961 w 452961"/>
                <a:gd name="connsiteY29" fmla="*/ 0 h 448783"/>
                <a:gd name="connsiteX30" fmla="*/ 0 w 452961"/>
                <a:gd name="connsiteY30" fmla="*/ 0 h 448783"/>
                <a:gd name="connsiteX31" fmla="*/ 316910 w 452961"/>
                <a:gd name="connsiteY31" fmla="*/ 75747 h 448783"/>
                <a:gd name="connsiteX32" fmla="*/ 356829 w 452961"/>
                <a:gd name="connsiteY32" fmla="*/ 100182 h 448783"/>
                <a:gd name="connsiteX33" fmla="*/ 276991 w 452961"/>
                <a:gd name="connsiteY33" fmla="*/ 100182 h 448783"/>
                <a:gd name="connsiteX34" fmla="*/ 316910 w 452961"/>
                <a:gd name="connsiteY34" fmla="*/ 75747 h 448783"/>
                <a:gd name="connsiteX35" fmla="*/ 276991 w 452961"/>
                <a:gd name="connsiteY35" fmla="*/ 104255 h 448783"/>
                <a:gd name="connsiteX36" fmla="*/ 357644 w 452961"/>
                <a:gd name="connsiteY36" fmla="*/ 104255 h 448783"/>
                <a:gd name="connsiteX37" fmla="*/ 361717 w 452961"/>
                <a:gd name="connsiteY37" fmla="*/ 133576 h 448783"/>
                <a:gd name="connsiteX38" fmla="*/ 272917 w 452961"/>
                <a:gd name="connsiteY38" fmla="*/ 133576 h 448783"/>
                <a:gd name="connsiteX39" fmla="*/ 276991 w 452961"/>
                <a:gd name="connsiteY39" fmla="*/ 104255 h 448783"/>
                <a:gd name="connsiteX40" fmla="*/ 390231 w 452961"/>
                <a:gd name="connsiteY40" fmla="*/ 308691 h 448783"/>
                <a:gd name="connsiteX41" fmla="*/ 358458 w 452961"/>
                <a:gd name="connsiteY41" fmla="*/ 308691 h 448783"/>
                <a:gd name="connsiteX42" fmla="*/ 358458 w 452961"/>
                <a:gd name="connsiteY42" fmla="*/ 295660 h 448783"/>
                <a:gd name="connsiteX43" fmla="*/ 274547 w 452961"/>
                <a:gd name="connsiteY43" fmla="*/ 295660 h 448783"/>
                <a:gd name="connsiteX44" fmla="*/ 274547 w 452961"/>
                <a:gd name="connsiteY44" fmla="*/ 308691 h 448783"/>
                <a:gd name="connsiteX45" fmla="*/ 242774 w 452961"/>
                <a:gd name="connsiteY45" fmla="*/ 308691 h 448783"/>
                <a:gd name="connsiteX46" fmla="*/ 242774 w 452961"/>
                <a:gd name="connsiteY46" fmla="*/ 280184 h 448783"/>
                <a:gd name="connsiteX47" fmla="*/ 248477 w 452961"/>
                <a:gd name="connsiteY47" fmla="*/ 280184 h 448783"/>
                <a:gd name="connsiteX48" fmla="*/ 248477 w 452961"/>
                <a:gd name="connsiteY48" fmla="*/ 187333 h 448783"/>
                <a:gd name="connsiteX49" fmla="*/ 257438 w 452961"/>
                <a:gd name="connsiteY49" fmla="*/ 187333 h 448783"/>
                <a:gd name="connsiteX50" fmla="*/ 257438 w 452961"/>
                <a:gd name="connsiteY50" fmla="*/ 139278 h 448783"/>
                <a:gd name="connsiteX51" fmla="*/ 374752 w 452961"/>
                <a:gd name="connsiteY51" fmla="*/ 139278 h 448783"/>
                <a:gd name="connsiteX52" fmla="*/ 374752 w 452961"/>
                <a:gd name="connsiteY52" fmla="*/ 187333 h 448783"/>
                <a:gd name="connsiteX53" fmla="*/ 383713 w 452961"/>
                <a:gd name="connsiteY53" fmla="*/ 187333 h 448783"/>
                <a:gd name="connsiteX54" fmla="*/ 383713 w 452961"/>
                <a:gd name="connsiteY54" fmla="*/ 280184 h 448783"/>
                <a:gd name="connsiteX55" fmla="*/ 389416 w 452961"/>
                <a:gd name="connsiteY55" fmla="*/ 280184 h 448783"/>
                <a:gd name="connsiteX56" fmla="*/ 389416 w 452961"/>
                <a:gd name="connsiteY56" fmla="*/ 308691 h 448783"/>
                <a:gd name="connsiteX57" fmla="*/ 336462 w 452961"/>
                <a:gd name="connsiteY57" fmla="*/ 280184 h 448783"/>
                <a:gd name="connsiteX58" fmla="*/ 342979 w 452961"/>
                <a:gd name="connsiteY58" fmla="*/ 280184 h 448783"/>
                <a:gd name="connsiteX59" fmla="*/ 342979 w 452961"/>
                <a:gd name="connsiteY59" fmla="*/ 218283 h 448783"/>
                <a:gd name="connsiteX60" fmla="*/ 357644 w 452961"/>
                <a:gd name="connsiteY60" fmla="*/ 218283 h 448783"/>
                <a:gd name="connsiteX61" fmla="*/ 357644 w 452961"/>
                <a:gd name="connsiteY61" fmla="*/ 207695 h 448783"/>
                <a:gd name="connsiteX62" fmla="*/ 335647 w 452961"/>
                <a:gd name="connsiteY62" fmla="*/ 207695 h 448783"/>
                <a:gd name="connsiteX63" fmla="*/ 336462 w 452961"/>
                <a:gd name="connsiteY63" fmla="*/ 280184 h 448783"/>
                <a:gd name="connsiteX64" fmla="*/ 268844 w 452961"/>
                <a:gd name="connsiteY64" fmla="*/ 197107 h 448783"/>
                <a:gd name="connsiteX65" fmla="*/ 364976 w 452961"/>
                <a:gd name="connsiteY65" fmla="*/ 197107 h 448783"/>
                <a:gd name="connsiteX66" fmla="*/ 369864 w 452961"/>
                <a:gd name="connsiteY66" fmla="*/ 190590 h 448783"/>
                <a:gd name="connsiteX67" fmla="*/ 264770 w 452961"/>
                <a:gd name="connsiteY67" fmla="*/ 190590 h 448783"/>
                <a:gd name="connsiteX68" fmla="*/ 268844 w 452961"/>
                <a:gd name="connsiteY68" fmla="*/ 197107 h 448783"/>
                <a:gd name="connsiteX69" fmla="*/ 306319 w 452961"/>
                <a:gd name="connsiteY69" fmla="*/ 280184 h 448783"/>
                <a:gd name="connsiteX70" fmla="*/ 312836 w 452961"/>
                <a:gd name="connsiteY70" fmla="*/ 280184 h 448783"/>
                <a:gd name="connsiteX71" fmla="*/ 312836 w 452961"/>
                <a:gd name="connsiteY71" fmla="*/ 218283 h 448783"/>
                <a:gd name="connsiteX72" fmla="*/ 327501 w 452961"/>
                <a:gd name="connsiteY72" fmla="*/ 218283 h 448783"/>
                <a:gd name="connsiteX73" fmla="*/ 327501 w 452961"/>
                <a:gd name="connsiteY73" fmla="*/ 207695 h 448783"/>
                <a:gd name="connsiteX74" fmla="*/ 306319 w 452961"/>
                <a:gd name="connsiteY74" fmla="*/ 207695 h 448783"/>
                <a:gd name="connsiteX75" fmla="*/ 306319 w 452961"/>
                <a:gd name="connsiteY75" fmla="*/ 280184 h 448783"/>
                <a:gd name="connsiteX76" fmla="*/ 298172 w 452961"/>
                <a:gd name="connsiteY76" fmla="*/ 154753 h 448783"/>
                <a:gd name="connsiteX77" fmla="*/ 303875 w 452961"/>
                <a:gd name="connsiteY77" fmla="*/ 154753 h 448783"/>
                <a:gd name="connsiteX78" fmla="*/ 303875 w 452961"/>
                <a:gd name="connsiteY78" fmla="*/ 149051 h 448783"/>
                <a:gd name="connsiteX79" fmla="*/ 294099 w 452961"/>
                <a:gd name="connsiteY79" fmla="*/ 149051 h 448783"/>
                <a:gd name="connsiteX80" fmla="*/ 294099 w 452961"/>
                <a:gd name="connsiteY80" fmla="*/ 166156 h 448783"/>
                <a:gd name="connsiteX81" fmla="*/ 298172 w 452961"/>
                <a:gd name="connsiteY81" fmla="*/ 166156 h 448783"/>
                <a:gd name="connsiteX82" fmla="*/ 298172 w 452961"/>
                <a:gd name="connsiteY82" fmla="*/ 154753 h 448783"/>
                <a:gd name="connsiteX83" fmla="*/ 276176 w 452961"/>
                <a:gd name="connsiteY83" fmla="*/ 280184 h 448783"/>
                <a:gd name="connsiteX84" fmla="*/ 282693 w 452961"/>
                <a:gd name="connsiteY84" fmla="*/ 280184 h 448783"/>
                <a:gd name="connsiteX85" fmla="*/ 282693 w 452961"/>
                <a:gd name="connsiteY85" fmla="*/ 218283 h 448783"/>
                <a:gd name="connsiteX86" fmla="*/ 297357 w 452961"/>
                <a:gd name="connsiteY86" fmla="*/ 218283 h 448783"/>
                <a:gd name="connsiteX87" fmla="*/ 297357 w 452961"/>
                <a:gd name="connsiteY87" fmla="*/ 207695 h 448783"/>
                <a:gd name="connsiteX88" fmla="*/ 276176 w 452961"/>
                <a:gd name="connsiteY88" fmla="*/ 207695 h 448783"/>
                <a:gd name="connsiteX89" fmla="*/ 276176 w 452961"/>
                <a:gd name="connsiteY89" fmla="*/ 280184 h 448783"/>
                <a:gd name="connsiteX90" fmla="*/ 317724 w 452961"/>
                <a:gd name="connsiteY90" fmla="*/ 320094 h 448783"/>
                <a:gd name="connsiteX91" fmla="*/ 297357 w 452961"/>
                <a:gd name="connsiteY91" fmla="*/ 340456 h 448783"/>
                <a:gd name="connsiteX92" fmla="*/ 317724 w 452961"/>
                <a:gd name="connsiteY92" fmla="*/ 360819 h 448783"/>
                <a:gd name="connsiteX93" fmla="*/ 338091 w 452961"/>
                <a:gd name="connsiteY93" fmla="*/ 340456 h 448783"/>
                <a:gd name="connsiteX94" fmla="*/ 317724 w 452961"/>
                <a:gd name="connsiteY94" fmla="*/ 320094 h 448783"/>
                <a:gd name="connsiteX95" fmla="*/ 317724 w 452961"/>
                <a:gd name="connsiteY95" fmla="*/ 355932 h 448783"/>
                <a:gd name="connsiteX96" fmla="*/ 301431 w 452961"/>
                <a:gd name="connsiteY96" fmla="*/ 339642 h 448783"/>
                <a:gd name="connsiteX97" fmla="*/ 317724 w 452961"/>
                <a:gd name="connsiteY97" fmla="*/ 323352 h 448783"/>
                <a:gd name="connsiteX98" fmla="*/ 333203 w 452961"/>
                <a:gd name="connsiteY98" fmla="*/ 339642 h 448783"/>
                <a:gd name="connsiteX99" fmla="*/ 317724 w 452961"/>
                <a:gd name="connsiteY99" fmla="*/ 355932 h 44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52961" h="448783">
                  <a:moveTo>
                    <a:pt x="334018" y="154753"/>
                  </a:moveTo>
                  <a:lnTo>
                    <a:pt x="339721" y="154753"/>
                  </a:lnTo>
                  <a:lnTo>
                    <a:pt x="339721" y="149051"/>
                  </a:lnTo>
                  <a:lnTo>
                    <a:pt x="329945" y="149051"/>
                  </a:lnTo>
                  <a:lnTo>
                    <a:pt x="329945" y="166156"/>
                  </a:lnTo>
                  <a:lnTo>
                    <a:pt x="334018" y="166156"/>
                  </a:lnTo>
                  <a:lnTo>
                    <a:pt x="334018" y="154753"/>
                  </a:lnTo>
                  <a:close/>
                  <a:moveTo>
                    <a:pt x="316095" y="154753"/>
                  </a:moveTo>
                  <a:lnTo>
                    <a:pt x="321798" y="154753"/>
                  </a:lnTo>
                  <a:lnTo>
                    <a:pt x="321798" y="149051"/>
                  </a:lnTo>
                  <a:lnTo>
                    <a:pt x="312022" y="149051"/>
                  </a:lnTo>
                  <a:lnTo>
                    <a:pt x="312022" y="166156"/>
                  </a:lnTo>
                  <a:lnTo>
                    <a:pt x="316095" y="166156"/>
                  </a:lnTo>
                  <a:lnTo>
                    <a:pt x="316095" y="154753"/>
                  </a:lnTo>
                  <a:close/>
                  <a:moveTo>
                    <a:pt x="0" y="0"/>
                  </a:moveTo>
                  <a:lnTo>
                    <a:pt x="0" y="448784"/>
                  </a:lnTo>
                  <a:lnTo>
                    <a:pt x="235442" y="448784"/>
                  </a:lnTo>
                  <a:lnTo>
                    <a:pt x="235442" y="313578"/>
                  </a:lnTo>
                  <a:lnTo>
                    <a:pt x="275361" y="313578"/>
                  </a:lnTo>
                  <a:lnTo>
                    <a:pt x="275361" y="448784"/>
                  </a:lnTo>
                  <a:lnTo>
                    <a:pt x="281064" y="448784"/>
                  </a:lnTo>
                  <a:lnTo>
                    <a:pt x="281064" y="301361"/>
                  </a:lnTo>
                  <a:lnTo>
                    <a:pt x="354385" y="301361"/>
                  </a:lnTo>
                  <a:lnTo>
                    <a:pt x="354385" y="448784"/>
                  </a:lnTo>
                  <a:lnTo>
                    <a:pt x="359273" y="448784"/>
                  </a:lnTo>
                  <a:lnTo>
                    <a:pt x="359273" y="313578"/>
                  </a:lnTo>
                  <a:lnTo>
                    <a:pt x="399192" y="313578"/>
                  </a:lnTo>
                  <a:lnTo>
                    <a:pt x="399192" y="448784"/>
                  </a:lnTo>
                  <a:lnTo>
                    <a:pt x="452961" y="448784"/>
                  </a:lnTo>
                  <a:lnTo>
                    <a:pt x="452961" y="0"/>
                  </a:lnTo>
                  <a:lnTo>
                    <a:pt x="0" y="0"/>
                  </a:lnTo>
                  <a:close/>
                  <a:moveTo>
                    <a:pt x="316910" y="75747"/>
                  </a:moveTo>
                  <a:lnTo>
                    <a:pt x="356829" y="100182"/>
                  </a:lnTo>
                  <a:lnTo>
                    <a:pt x="276991" y="100182"/>
                  </a:lnTo>
                  <a:lnTo>
                    <a:pt x="316910" y="75747"/>
                  </a:lnTo>
                  <a:close/>
                  <a:moveTo>
                    <a:pt x="276991" y="104255"/>
                  </a:moveTo>
                  <a:lnTo>
                    <a:pt x="357644" y="104255"/>
                  </a:lnTo>
                  <a:lnTo>
                    <a:pt x="361717" y="133576"/>
                  </a:lnTo>
                  <a:lnTo>
                    <a:pt x="272917" y="133576"/>
                  </a:lnTo>
                  <a:lnTo>
                    <a:pt x="276991" y="104255"/>
                  </a:lnTo>
                  <a:close/>
                  <a:moveTo>
                    <a:pt x="390231" y="308691"/>
                  </a:moveTo>
                  <a:lnTo>
                    <a:pt x="358458" y="308691"/>
                  </a:lnTo>
                  <a:lnTo>
                    <a:pt x="358458" y="295660"/>
                  </a:lnTo>
                  <a:lnTo>
                    <a:pt x="274547" y="295660"/>
                  </a:lnTo>
                  <a:lnTo>
                    <a:pt x="274547" y="308691"/>
                  </a:lnTo>
                  <a:lnTo>
                    <a:pt x="242774" y="308691"/>
                  </a:lnTo>
                  <a:lnTo>
                    <a:pt x="242774" y="280184"/>
                  </a:lnTo>
                  <a:lnTo>
                    <a:pt x="248477" y="280184"/>
                  </a:lnTo>
                  <a:lnTo>
                    <a:pt x="248477" y="187333"/>
                  </a:lnTo>
                  <a:lnTo>
                    <a:pt x="257438" y="187333"/>
                  </a:lnTo>
                  <a:lnTo>
                    <a:pt x="257438" y="139278"/>
                  </a:lnTo>
                  <a:lnTo>
                    <a:pt x="374752" y="139278"/>
                  </a:lnTo>
                  <a:lnTo>
                    <a:pt x="374752" y="187333"/>
                  </a:lnTo>
                  <a:lnTo>
                    <a:pt x="383713" y="187333"/>
                  </a:lnTo>
                  <a:lnTo>
                    <a:pt x="383713" y="280184"/>
                  </a:lnTo>
                  <a:lnTo>
                    <a:pt x="389416" y="280184"/>
                  </a:lnTo>
                  <a:lnTo>
                    <a:pt x="389416" y="308691"/>
                  </a:lnTo>
                  <a:close/>
                  <a:moveTo>
                    <a:pt x="336462" y="280184"/>
                  </a:moveTo>
                  <a:lnTo>
                    <a:pt x="342979" y="280184"/>
                  </a:lnTo>
                  <a:lnTo>
                    <a:pt x="342979" y="218283"/>
                  </a:lnTo>
                  <a:lnTo>
                    <a:pt x="357644" y="218283"/>
                  </a:lnTo>
                  <a:lnTo>
                    <a:pt x="357644" y="207695"/>
                  </a:lnTo>
                  <a:lnTo>
                    <a:pt x="335647" y="207695"/>
                  </a:lnTo>
                  <a:lnTo>
                    <a:pt x="336462" y="280184"/>
                  </a:lnTo>
                  <a:close/>
                  <a:moveTo>
                    <a:pt x="268844" y="197107"/>
                  </a:moveTo>
                  <a:lnTo>
                    <a:pt x="364976" y="197107"/>
                  </a:lnTo>
                  <a:lnTo>
                    <a:pt x="369864" y="190590"/>
                  </a:lnTo>
                  <a:lnTo>
                    <a:pt x="264770" y="190590"/>
                  </a:lnTo>
                  <a:lnTo>
                    <a:pt x="268844" y="197107"/>
                  </a:lnTo>
                  <a:close/>
                  <a:moveTo>
                    <a:pt x="306319" y="280184"/>
                  </a:moveTo>
                  <a:lnTo>
                    <a:pt x="312836" y="280184"/>
                  </a:lnTo>
                  <a:lnTo>
                    <a:pt x="312836" y="218283"/>
                  </a:lnTo>
                  <a:lnTo>
                    <a:pt x="327501" y="218283"/>
                  </a:lnTo>
                  <a:lnTo>
                    <a:pt x="327501" y="207695"/>
                  </a:lnTo>
                  <a:lnTo>
                    <a:pt x="306319" y="207695"/>
                  </a:lnTo>
                  <a:lnTo>
                    <a:pt x="306319" y="280184"/>
                  </a:lnTo>
                  <a:close/>
                  <a:moveTo>
                    <a:pt x="298172" y="154753"/>
                  </a:moveTo>
                  <a:lnTo>
                    <a:pt x="303875" y="154753"/>
                  </a:lnTo>
                  <a:lnTo>
                    <a:pt x="303875" y="149051"/>
                  </a:lnTo>
                  <a:lnTo>
                    <a:pt x="294099" y="149051"/>
                  </a:lnTo>
                  <a:lnTo>
                    <a:pt x="294099" y="166156"/>
                  </a:lnTo>
                  <a:lnTo>
                    <a:pt x="298172" y="166156"/>
                  </a:lnTo>
                  <a:lnTo>
                    <a:pt x="298172" y="154753"/>
                  </a:lnTo>
                  <a:close/>
                  <a:moveTo>
                    <a:pt x="276176" y="280184"/>
                  </a:moveTo>
                  <a:lnTo>
                    <a:pt x="282693" y="280184"/>
                  </a:lnTo>
                  <a:lnTo>
                    <a:pt x="282693" y="218283"/>
                  </a:lnTo>
                  <a:lnTo>
                    <a:pt x="297357" y="218283"/>
                  </a:lnTo>
                  <a:lnTo>
                    <a:pt x="297357" y="207695"/>
                  </a:lnTo>
                  <a:lnTo>
                    <a:pt x="276176" y="207695"/>
                  </a:lnTo>
                  <a:lnTo>
                    <a:pt x="276176" y="280184"/>
                  </a:lnTo>
                  <a:close/>
                  <a:moveTo>
                    <a:pt x="317724" y="320094"/>
                  </a:moveTo>
                  <a:cubicBezTo>
                    <a:pt x="306319" y="320094"/>
                    <a:pt x="297357" y="329054"/>
                    <a:pt x="297357" y="340456"/>
                  </a:cubicBezTo>
                  <a:cubicBezTo>
                    <a:pt x="297357" y="351859"/>
                    <a:pt x="306319" y="360819"/>
                    <a:pt x="317724" y="360819"/>
                  </a:cubicBezTo>
                  <a:cubicBezTo>
                    <a:pt x="329130" y="360819"/>
                    <a:pt x="338091" y="351859"/>
                    <a:pt x="338091" y="340456"/>
                  </a:cubicBezTo>
                  <a:cubicBezTo>
                    <a:pt x="338091" y="329054"/>
                    <a:pt x="328315" y="320094"/>
                    <a:pt x="317724" y="320094"/>
                  </a:cubicBezTo>
                  <a:moveTo>
                    <a:pt x="317724" y="355932"/>
                  </a:moveTo>
                  <a:cubicBezTo>
                    <a:pt x="308763" y="355932"/>
                    <a:pt x="301431" y="348601"/>
                    <a:pt x="301431" y="339642"/>
                  </a:cubicBezTo>
                  <a:cubicBezTo>
                    <a:pt x="301431" y="330683"/>
                    <a:pt x="308763" y="323352"/>
                    <a:pt x="317724" y="323352"/>
                  </a:cubicBezTo>
                  <a:cubicBezTo>
                    <a:pt x="326686" y="323352"/>
                    <a:pt x="333203" y="330683"/>
                    <a:pt x="333203" y="339642"/>
                  </a:cubicBezTo>
                  <a:cubicBezTo>
                    <a:pt x="333203" y="349416"/>
                    <a:pt x="325871" y="355932"/>
                    <a:pt x="317724" y="355932"/>
                  </a:cubicBezTo>
                </a:path>
              </a:pathLst>
            </a:custGeom>
            <a:solidFill>
              <a:srgbClr val="2D2A26"/>
            </a:solidFill>
            <a:ln w="813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08B5FCA-FC9B-6544-02EA-052B7B5822F9}"/>
                </a:ext>
              </a:extLst>
            </p:cNvPr>
            <p:cNvSpPr/>
            <p:nvPr/>
          </p:nvSpPr>
          <p:spPr>
            <a:xfrm>
              <a:off x="4869909" y="3608187"/>
              <a:ext cx="142568" cy="167784"/>
            </a:xfrm>
            <a:custGeom>
              <a:avLst/>
              <a:gdLst>
                <a:gd name="connsiteX0" fmla="*/ 142569 w 142568"/>
                <a:gd name="connsiteY0" fmla="*/ 100182 h 167784"/>
                <a:gd name="connsiteX1" fmla="*/ 142569 w 142568"/>
                <a:gd name="connsiteY1" fmla="*/ 0 h 167784"/>
                <a:gd name="connsiteX2" fmla="*/ 108352 w 142568"/>
                <a:gd name="connsiteY2" fmla="*/ 0 h 167784"/>
                <a:gd name="connsiteX3" fmla="*/ 108352 w 142568"/>
                <a:gd name="connsiteY3" fmla="*/ 102626 h 167784"/>
                <a:gd name="connsiteX4" fmla="*/ 100205 w 142568"/>
                <a:gd name="connsiteY4" fmla="*/ 127875 h 167784"/>
                <a:gd name="connsiteX5" fmla="*/ 71692 w 142568"/>
                <a:gd name="connsiteY5" fmla="*/ 138463 h 167784"/>
                <a:gd name="connsiteX6" fmla="*/ 43993 w 142568"/>
                <a:gd name="connsiteY6" fmla="*/ 127875 h 167784"/>
                <a:gd name="connsiteX7" fmla="*/ 35031 w 142568"/>
                <a:gd name="connsiteY7" fmla="*/ 100997 h 167784"/>
                <a:gd name="connsiteX8" fmla="*/ 35031 w 142568"/>
                <a:gd name="connsiteY8" fmla="*/ 0 h 167784"/>
                <a:gd name="connsiteX9" fmla="*/ 0 w 142568"/>
                <a:gd name="connsiteY9" fmla="*/ 0 h 167784"/>
                <a:gd name="connsiteX10" fmla="*/ 0 w 142568"/>
                <a:gd name="connsiteY10" fmla="*/ 104255 h 167784"/>
                <a:gd name="connsiteX11" fmla="*/ 16294 w 142568"/>
                <a:gd name="connsiteY11" fmla="*/ 150681 h 167784"/>
                <a:gd name="connsiteX12" fmla="*/ 70062 w 142568"/>
                <a:gd name="connsiteY12" fmla="*/ 167785 h 167784"/>
                <a:gd name="connsiteX13" fmla="*/ 125460 w 142568"/>
                <a:gd name="connsiteY13" fmla="*/ 149051 h 167784"/>
                <a:gd name="connsiteX14" fmla="*/ 142569 w 142568"/>
                <a:gd name="connsiteY14" fmla="*/ 100182 h 16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568" h="167784">
                  <a:moveTo>
                    <a:pt x="142569" y="100182"/>
                  </a:moveTo>
                  <a:lnTo>
                    <a:pt x="142569" y="0"/>
                  </a:lnTo>
                  <a:lnTo>
                    <a:pt x="108352" y="0"/>
                  </a:lnTo>
                  <a:lnTo>
                    <a:pt x="108352" y="102626"/>
                  </a:lnTo>
                  <a:cubicBezTo>
                    <a:pt x="108352" y="113214"/>
                    <a:pt x="105908" y="122173"/>
                    <a:pt x="100205" y="127875"/>
                  </a:cubicBezTo>
                  <a:cubicBezTo>
                    <a:pt x="94503" y="134391"/>
                    <a:pt x="84726" y="138463"/>
                    <a:pt x="71692" y="138463"/>
                  </a:cubicBezTo>
                  <a:cubicBezTo>
                    <a:pt x="60286" y="138463"/>
                    <a:pt x="49695" y="135205"/>
                    <a:pt x="43993" y="127875"/>
                  </a:cubicBezTo>
                  <a:cubicBezTo>
                    <a:pt x="38290" y="121359"/>
                    <a:pt x="35031" y="113214"/>
                    <a:pt x="35031" y="100997"/>
                  </a:cubicBezTo>
                  <a:lnTo>
                    <a:pt x="35031" y="0"/>
                  </a:lnTo>
                  <a:lnTo>
                    <a:pt x="0" y="0"/>
                  </a:lnTo>
                  <a:lnTo>
                    <a:pt x="0" y="104255"/>
                  </a:lnTo>
                  <a:cubicBezTo>
                    <a:pt x="0" y="123802"/>
                    <a:pt x="4888" y="140092"/>
                    <a:pt x="16294" y="150681"/>
                  </a:cubicBezTo>
                  <a:cubicBezTo>
                    <a:pt x="28514" y="162083"/>
                    <a:pt x="46437" y="167785"/>
                    <a:pt x="70062" y="167785"/>
                  </a:cubicBezTo>
                  <a:cubicBezTo>
                    <a:pt x="95317" y="167785"/>
                    <a:pt x="113240" y="161269"/>
                    <a:pt x="125460" y="149051"/>
                  </a:cubicBezTo>
                  <a:cubicBezTo>
                    <a:pt x="136866" y="136834"/>
                    <a:pt x="142569" y="120544"/>
                    <a:pt x="142569" y="100182"/>
                  </a:cubicBezTo>
                </a:path>
              </a:pathLst>
            </a:custGeom>
            <a:solidFill>
              <a:srgbClr val="2D2A26"/>
            </a:solidFill>
            <a:ln w="813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FCBB157-CCD7-9DE8-F60B-0B9C52988A90}"/>
                </a:ext>
              </a:extLst>
            </p:cNvPr>
            <p:cNvSpPr/>
            <p:nvPr/>
          </p:nvSpPr>
          <p:spPr>
            <a:xfrm>
              <a:off x="5055656" y="3607373"/>
              <a:ext cx="153974" cy="166155"/>
            </a:xfrm>
            <a:custGeom>
              <a:avLst/>
              <a:gdLst>
                <a:gd name="connsiteX0" fmla="*/ 153974 w 153974"/>
                <a:gd name="connsiteY0" fmla="*/ 165341 h 166155"/>
                <a:gd name="connsiteX1" fmla="*/ 153974 w 153974"/>
                <a:gd name="connsiteY1" fmla="*/ 815 h 166155"/>
                <a:gd name="connsiteX2" fmla="*/ 119758 w 153974"/>
                <a:gd name="connsiteY2" fmla="*/ 815 h 166155"/>
                <a:gd name="connsiteX3" fmla="*/ 119758 w 153974"/>
                <a:gd name="connsiteY3" fmla="*/ 84707 h 166155"/>
                <a:gd name="connsiteX4" fmla="*/ 120572 w 153974"/>
                <a:gd name="connsiteY4" fmla="*/ 109956 h 166155"/>
                <a:gd name="connsiteX5" fmla="*/ 119758 w 153974"/>
                <a:gd name="connsiteY5" fmla="*/ 109956 h 166155"/>
                <a:gd name="connsiteX6" fmla="*/ 104279 w 153974"/>
                <a:gd name="connsiteY6" fmla="*/ 87965 h 166155"/>
                <a:gd name="connsiteX7" fmla="*/ 35031 w 153974"/>
                <a:gd name="connsiteY7" fmla="*/ 0 h 166155"/>
                <a:gd name="connsiteX8" fmla="*/ 0 w 153974"/>
                <a:gd name="connsiteY8" fmla="*/ 0 h 166155"/>
                <a:gd name="connsiteX9" fmla="*/ 0 w 153974"/>
                <a:gd name="connsiteY9" fmla="*/ 165341 h 166155"/>
                <a:gd name="connsiteX10" fmla="*/ 34216 w 153974"/>
                <a:gd name="connsiteY10" fmla="*/ 165341 h 166155"/>
                <a:gd name="connsiteX11" fmla="*/ 34216 w 153974"/>
                <a:gd name="connsiteY11" fmla="*/ 74933 h 166155"/>
                <a:gd name="connsiteX12" fmla="*/ 33402 w 153974"/>
                <a:gd name="connsiteY12" fmla="*/ 52127 h 166155"/>
                <a:gd name="connsiteX13" fmla="*/ 34216 w 153974"/>
                <a:gd name="connsiteY13" fmla="*/ 52127 h 166155"/>
                <a:gd name="connsiteX14" fmla="*/ 49695 w 153974"/>
                <a:gd name="connsiteY14" fmla="*/ 74119 h 166155"/>
                <a:gd name="connsiteX15" fmla="*/ 121387 w 153974"/>
                <a:gd name="connsiteY15" fmla="*/ 166156 h 166155"/>
                <a:gd name="connsiteX16" fmla="*/ 153974 w 153974"/>
                <a:gd name="connsiteY16" fmla="*/ 166156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974" h="166155">
                  <a:moveTo>
                    <a:pt x="153974" y="165341"/>
                  </a:moveTo>
                  <a:lnTo>
                    <a:pt x="153974" y="815"/>
                  </a:lnTo>
                  <a:lnTo>
                    <a:pt x="119758" y="815"/>
                  </a:lnTo>
                  <a:lnTo>
                    <a:pt x="119758" y="84707"/>
                  </a:lnTo>
                  <a:cubicBezTo>
                    <a:pt x="119758" y="92037"/>
                    <a:pt x="119758" y="102626"/>
                    <a:pt x="120572" y="109956"/>
                  </a:cubicBezTo>
                  <a:lnTo>
                    <a:pt x="119758" y="109956"/>
                  </a:lnTo>
                  <a:cubicBezTo>
                    <a:pt x="114870" y="103440"/>
                    <a:pt x="110796" y="96924"/>
                    <a:pt x="104279" y="87965"/>
                  </a:cubicBezTo>
                  <a:lnTo>
                    <a:pt x="35031" y="0"/>
                  </a:lnTo>
                  <a:lnTo>
                    <a:pt x="0" y="0"/>
                  </a:lnTo>
                  <a:lnTo>
                    <a:pt x="0" y="165341"/>
                  </a:lnTo>
                  <a:lnTo>
                    <a:pt x="34216" y="165341"/>
                  </a:lnTo>
                  <a:lnTo>
                    <a:pt x="34216" y="74933"/>
                  </a:lnTo>
                  <a:cubicBezTo>
                    <a:pt x="34216" y="67603"/>
                    <a:pt x="34216" y="57829"/>
                    <a:pt x="33402" y="52127"/>
                  </a:cubicBezTo>
                  <a:lnTo>
                    <a:pt x="34216" y="52127"/>
                  </a:lnTo>
                  <a:cubicBezTo>
                    <a:pt x="39105" y="59458"/>
                    <a:pt x="43993" y="65974"/>
                    <a:pt x="49695" y="74119"/>
                  </a:cubicBezTo>
                  <a:lnTo>
                    <a:pt x="121387" y="166156"/>
                  </a:lnTo>
                  <a:lnTo>
                    <a:pt x="153974" y="166156"/>
                  </a:lnTo>
                  <a:close/>
                </a:path>
              </a:pathLst>
            </a:custGeom>
            <a:solidFill>
              <a:srgbClr val="2D2A26"/>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C827C0B-E301-6847-72CB-19676898EA32}"/>
                </a:ext>
              </a:extLst>
            </p:cNvPr>
            <p:cNvSpPr/>
            <p:nvPr/>
          </p:nvSpPr>
          <p:spPr>
            <a:xfrm>
              <a:off x="5256066" y="3608187"/>
              <a:ext cx="34216" cy="165341"/>
            </a:xfrm>
            <a:custGeom>
              <a:avLst/>
              <a:gdLst>
                <a:gd name="connsiteX0" fmla="*/ 0 w 34216"/>
                <a:gd name="connsiteY0" fmla="*/ 0 h 165341"/>
                <a:gd name="connsiteX1" fmla="*/ 34216 w 34216"/>
                <a:gd name="connsiteY1" fmla="*/ 0 h 165341"/>
                <a:gd name="connsiteX2" fmla="*/ 34216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6" y="0"/>
                  </a:lnTo>
                  <a:lnTo>
                    <a:pt x="34216" y="165341"/>
                  </a:lnTo>
                  <a:lnTo>
                    <a:pt x="0" y="165341"/>
                  </a:lnTo>
                  <a:close/>
                </a:path>
              </a:pathLst>
            </a:custGeom>
            <a:solidFill>
              <a:srgbClr val="2D2A26"/>
            </a:solidFill>
            <a:ln w="813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03ED593-D94F-3CCC-6206-1B420556C75B}"/>
                </a:ext>
              </a:extLst>
            </p:cNvPr>
            <p:cNvSpPr/>
            <p:nvPr/>
          </p:nvSpPr>
          <p:spPr>
            <a:xfrm>
              <a:off x="5307391" y="3607373"/>
              <a:ext cx="167008" cy="166155"/>
            </a:xfrm>
            <a:custGeom>
              <a:avLst/>
              <a:gdLst>
                <a:gd name="connsiteX0" fmla="*/ 167009 w 167008"/>
                <a:gd name="connsiteY0" fmla="*/ 815 h 166155"/>
                <a:gd name="connsiteX1" fmla="*/ 131978 w 167008"/>
                <a:gd name="connsiteY1" fmla="*/ 815 h 166155"/>
                <a:gd name="connsiteX2" fmla="*/ 94503 w 167008"/>
                <a:gd name="connsiteY2" fmla="*/ 89594 h 166155"/>
                <a:gd name="connsiteX3" fmla="*/ 83097 w 167008"/>
                <a:gd name="connsiteY3" fmla="*/ 118915 h 166155"/>
                <a:gd name="connsiteX4" fmla="*/ 82283 w 167008"/>
                <a:gd name="connsiteY4" fmla="*/ 118915 h 166155"/>
                <a:gd name="connsiteX5" fmla="*/ 70877 w 167008"/>
                <a:gd name="connsiteY5" fmla="*/ 87965 h 166155"/>
                <a:gd name="connsiteX6" fmla="*/ 37475 w 167008"/>
                <a:gd name="connsiteY6" fmla="*/ 0 h 166155"/>
                <a:gd name="connsiteX7" fmla="*/ 0 w 167008"/>
                <a:gd name="connsiteY7" fmla="*/ 0 h 166155"/>
                <a:gd name="connsiteX8" fmla="*/ 67618 w 167008"/>
                <a:gd name="connsiteY8" fmla="*/ 166156 h 166155"/>
                <a:gd name="connsiteX9" fmla="*/ 92873 w 167008"/>
                <a:gd name="connsiteY9" fmla="*/ 166156 h 166155"/>
                <a:gd name="connsiteX10" fmla="*/ 167009 w 167008"/>
                <a:gd name="connsiteY10" fmla="*/ 815 h 1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08" h="166155">
                  <a:moveTo>
                    <a:pt x="167009" y="815"/>
                  </a:moveTo>
                  <a:lnTo>
                    <a:pt x="131978" y="815"/>
                  </a:lnTo>
                  <a:lnTo>
                    <a:pt x="94503" y="89594"/>
                  </a:lnTo>
                  <a:cubicBezTo>
                    <a:pt x="89615" y="100997"/>
                    <a:pt x="86356" y="109956"/>
                    <a:pt x="83097" y="118915"/>
                  </a:cubicBezTo>
                  <a:lnTo>
                    <a:pt x="82283" y="118915"/>
                  </a:lnTo>
                  <a:cubicBezTo>
                    <a:pt x="79024" y="109956"/>
                    <a:pt x="74950" y="99368"/>
                    <a:pt x="70877" y="87965"/>
                  </a:cubicBezTo>
                  <a:lnTo>
                    <a:pt x="37475" y="0"/>
                  </a:lnTo>
                  <a:lnTo>
                    <a:pt x="0" y="0"/>
                  </a:lnTo>
                  <a:lnTo>
                    <a:pt x="67618" y="166156"/>
                  </a:lnTo>
                  <a:lnTo>
                    <a:pt x="92873" y="166156"/>
                  </a:lnTo>
                  <a:lnTo>
                    <a:pt x="167009" y="815"/>
                  </a:lnTo>
                  <a:close/>
                </a:path>
              </a:pathLst>
            </a:custGeom>
            <a:solidFill>
              <a:srgbClr val="2D2A26"/>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32F0D81-0D8D-4054-B1C0-5DD8B6FA78B3}"/>
                </a:ext>
              </a:extLst>
            </p:cNvPr>
            <p:cNvSpPr/>
            <p:nvPr/>
          </p:nvSpPr>
          <p:spPr>
            <a:xfrm>
              <a:off x="5493953"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6356 w 95317"/>
                <a:gd name="connsiteY4" fmla="*/ 94481 h 164526"/>
                <a:gd name="connsiteX5" fmla="*/ 86356 w 95317"/>
                <a:gd name="connsiteY5" fmla="*/ 65974 h 164526"/>
                <a:gd name="connsiteX6" fmla="*/ 34216 w 95317"/>
                <a:gd name="connsiteY6" fmla="*/ 65974 h 164526"/>
                <a:gd name="connsiteX7" fmla="*/ 34216 w 95317"/>
                <a:gd name="connsiteY7" fmla="*/ 27693 h 164526"/>
                <a:gd name="connsiteX8" fmla="*/ 86356 w 95317"/>
                <a:gd name="connsiteY8" fmla="*/ 27693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6356" y="94481"/>
                  </a:lnTo>
                  <a:lnTo>
                    <a:pt x="86356" y="65974"/>
                  </a:lnTo>
                  <a:lnTo>
                    <a:pt x="34216" y="65974"/>
                  </a:lnTo>
                  <a:lnTo>
                    <a:pt x="34216" y="27693"/>
                  </a:lnTo>
                  <a:lnTo>
                    <a:pt x="86356" y="27693"/>
                  </a:lnTo>
                  <a:lnTo>
                    <a:pt x="95317" y="0"/>
                  </a:lnTo>
                  <a:lnTo>
                    <a:pt x="0" y="0"/>
                  </a:lnTo>
                  <a:lnTo>
                    <a:pt x="0" y="164527"/>
                  </a:lnTo>
                  <a:close/>
                </a:path>
              </a:pathLst>
            </a:custGeom>
            <a:solidFill>
              <a:srgbClr val="2D2A26"/>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1F321E0-52BA-425A-02AE-050961825636}"/>
                </a:ext>
              </a:extLst>
            </p:cNvPr>
            <p:cNvSpPr/>
            <p:nvPr/>
          </p:nvSpPr>
          <p:spPr>
            <a:xfrm>
              <a:off x="5626745" y="3608187"/>
              <a:ext cx="127089" cy="165341"/>
            </a:xfrm>
            <a:custGeom>
              <a:avLst/>
              <a:gdLst>
                <a:gd name="connsiteX0" fmla="*/ 127090 w 127089"/>
                <a:gd name="connsiteY0" fmla="*/ 164527 h 165341"/>
                <a:gd name="connsiteX1" fmla="*/ 78209 w 127089"/>
                <a:gd name="connsiteY1" fmla="*/ 89594 h 165341"/>
                <a:gd name="connsiteX2" fmla="*/ 78209 w 127089"/>
                <a:gd name="connsiteY2" fmla="*/ 89594 h 165341"/>
                <a:gd name="connsiteX3" fmla="*/ 108352 w 127089"/>
                <a:gd name="connsiteY3" fmla="*/ 47240 h 165341"/>
                <a:gd name="connsiteX4" fmla="*/ 48066 w 127089"/>
                <a:gd name="connsiteY4" fmla="*/ 0 h 165341"/>
                <a:gd name="connsiteX5" fmla="*/ 0 w 127089"/>
                <a:gd name="connsiteY5" fmla="*/ 0 h 165341"/>
                <a:gd name="connsiteX6" fmla="*/ 0 w 127089"/>
                <a:gd name="connsiteY6" fmla="*/ 165341 h 165341"/>
                <a:gd name="connsiteX7" fmla="*/ 34217 w 127089"/>
                <a:gd name="connsiteY7" fmla="*/ 165341 h 165341"/>
                <a:gd name="connsiteX8" fmla="*/ 34217 w 127089"/>
                <a:gd name="connsiteY8" fmla="*/ 101811 h 165341"/>
                <a:gd name="connsiteX9" fmla="*/ 47251 w 127089"/>
                <a:gd name="connsiteY9" fmla="*/ 101811 h 165341"/>
                <a:gd name="connsiteX10" fmla="*/ 87985 w 127089"/>
                <a:gd name="connsiteY10" fmla="*/ 165341 h 165341"/>
                <a:gd name="connsiteX11" fmla="*/ 127090 w 127089"/>
                <a:gd name="connsiteY11" fmla="*/ 165341 h 165341"/>
                <a:gd name="connsiteX12" fmla="*/ 74136 w 127089"/>
                <a:gd name="connsiteY12" fmla="*/ 50498 h 165341"/>
                <a:gd name="connsiteX13" fmla="*/ 48881 w 127089"/>
                <a:gd name="connsiteY13" fmla="*/ 75747 h 165341"/>
                <a:gd name="connsiteX14" fmla="*/ 34217 w 127089"/>
                <a:gd name="connsiteY14" fmla="*/ 75747 h 165341"/>
                <a:gd name="connsiteX15" fmla="*/ 34217 w 127089"/>
                <a:gd name="connsiteY15" fmla="*/ 28507 h 165341"/>
                <a:gd name="connsiteX16" fmla="*/ 48881 w 127089"/>
                <a:gd name="connsiteY16" fmla="*/ 28507 h 165341"/>
                <a:gd name="connsiteX17" fmla="*/ 74136 w 127089"/>
                <a:gd name="connsiteY17" fmla="*/ 50498 h 16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089" h="165341">
                  <a:moveTo>
                    <a:pt x="127090" y="164527"/>
                  </a:moveTo>
                  <a:cubicBezTo>
                    <a:pt x="101835" y="122173"/>
                    <a:pt x="86356" y="94481"/>
                    <a:pt x="78209" y="89594"/>
                  </a:cubicBezTo>
                  <a:lnTo>
                    <a:pt x="78209" y="89594"/>
                  </a:lnTo>
                  <a:cubicBezTo>
                    <a:pt x="93688" y="83078"/>
                    <a:pt x="108352" y="68417"/>
                    <a:pt x="108352" y="47240"/>
                  </a:cubicBezTo>
                  <a:cubicBezTo>
                    <a:pt x="108352" y="21991"/>
                    <a:pt x="92059" y="0"/>
                    <a:pt x="48066" y="0"/>
                  </a:cubicBezTo>
                  <a:lnTo>
                    <a:pt x="0" y="0"/>
                  </a:lnTo>
                  <a:lnTo>
                    <a:pt x="0" y="165341"/>
                  </a:lnTo>
                  <a:lnTo>
                    <a:pt x="34217" y="165341"/>
                  </a:lnTo>
                  <a:lnTo>
                    <a:pt x="34217" y="101811"/>
                  </a:lnTo>
                  <a:lnTo>
                    <a:pt x="47251" y="101811"/>
                  </a:lnTo>
                  <a:cubicBezTo>
                    <a:pt x="52954" y="104255"/>
                    <a:pt x="63545" y="122988"/>
                    <a:pt x="87985" y="165341"/>
                  </a:cubicBezTo>
                  <a:lnTo>
                    <a:pt x="127090" y="165341"/>
                  </a:lnTo>
                  <a:close/>
                  <a:moveTo>
                    <a:pt x="74136" y="50498"/>
                  </a:moveTo>
                  <a:cubicBezTo>
                    <a:pt x="74136" y="65159"/>
                    <a:pt x="63545" y="75747"/>
                    <a:pt x="48881" y="75747"/>
                  </a:cubicBezTo>
                  <a:lnTo>
                    <a:pt x="34217" y="75747"/>
                  </a:lnTo>
                  <a:lnTo>
                    <a:pt x="34217" y="28507"/>
                  </a:lnTo>
                  <a:lnTo>
                    <a:pt x="48881" y="28507"/>
                  </a:lnTo>
                  <a:cubicBezTo>
                    <a:pt x="65174" y="28507"/>
                    <a:pt x="74136" y="38281"/>
                    <a:pt x="74136" y="50498"/>
                  </a:cubicBezTo>
                </a:path>
              </a:pathLst>
            </a:custGeom>
            <a:solidFill>
              <a:srgbClr val="2D2A26"/>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44E38A2-6C70-5E06-431E-91598D71DE86}"/>
                </a:ext>
              </a:extLst>
            </p:cNvPr>
            <p:cNvSpPr/>
            <p:nvPr/>
          </p:nvSpPr>
          <p:spPr>
            <a:xfrm>
              <a:off x="5762796" y="3606558"/>
              <a:ext cx="111610" cy="170228"/>
            </a:xfrm>
            <a:custGeom>
              <a:avLst/>
              <a:gdLst>
                <a:gd name="connsiteX0" fmla="*/ 111611 w 111610"/>
                <a:gd name="connsiteY0" fmla="*/ 119730 h 170228"/>
                <a:gd name="connsiteX1" fmla="*/ 40734 w 111610"/>
                <a:gd name="connsiteY1" fmla="*/ 41539 h 170228"/>
                <a:gd name="connsiteX2" fmla="*/ 62730 w 111610"/>
                <a:gd name="connsiteY2" fmla="*/ 26878 h 170228"/>
                <a:gd name="connsiteX3" fmla="*/ 101835 w 111610"/>
                <a:gd name="connsiteY3" fmla="*/ 39096 h 170228"/>
                <a:gd name="connsiteX4" fmla="*/ 102649 w 111610"/>
                <a:gd name="connsiteY4" fmla="*/ 9774 h 170228"/>
                <a:gd name="connsiteX5" fmla="*/ 61101 w 111610"/>
                <a:gd name="connsiteY5" fmla="*/ 0 h 170228"/>
                <a:gd name="connsiteX6" fmla="*/ 4888 w 111610"/>
                <a:gd name="connsiteY6" fmla="*/ 47241 h 170228"/>
                <a:gd name="connsiteX7" fmla="*/ 15479 w 111610"/>
                <a:gd name="connsiteY7" fmla="*/ 76562 h 170228"/>
                <a:gd name="connsiteX8" fmla="*/ 75765 w 111610"/>
                <a:gd name="connsiteY8" fmla="*/ 125432 h 170228"/>
                <a:gd name="connsiteX9" fmla="*/ 50510 w 111610"/>
                <a:gd name="connsiteY9" fmla="*/ 142536 h 170228"/>
                <a:gd name="connsiteX10" fmla="*/ 13035 w 111610"/>
                <a:gd name="connsiteY10" fmla="*/ 129504 h 170228"/>
                <a:gd name="connsiteX11" fmla="*/ 0 w 111610"/>
                <a:gd name="connsiteY11" fmla="*/ 154753 h 170228"/>
                <a:gd name="connsiteX12" fmla="*/ 52954 w 111610"/>
                <a:gd name="connsiteY12" fmla="*/ 170228 h 170228"/>
                <a:gd name="connsiteX13" fmla="*/ 111611 w 111610"/>
                <a:gd name="connsiteY13" fmla="*/ 119730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70228">
                  <a:moveTo>
                    <a:pt x="111611" y="119730"/>
                  </a:moveTo>
                  <a:cubicBezTo>
                    <a:pt x="111611" y="67603"/>
                    <a:pt x="40734" y="70861"/>
                    <a:pt x="40734" y="41539"/>
                  </a:cubicBezTo>
                  <a:cubicBezTo>
                    <a:pt x="40734" y="31765"/>
                    <a:pt x="50510" y="26878"/>
                    <a:pt x="62730" y="26878"/>
                  </a:cubicBezTo>
                  <a:cubicBezTo>
                    <a:pt x="76580" y="26878"/>
                    <a:pt x="87985" y="31765"/>
                    <a:pt x="101835" y="39096"/>
                  </a:cubicBezTo>
                  <a:lnTo>
                    <a:pt x="102649" y="9774"/>
                  </a:lnTo>
                  <a:cubicBezTo>
                    <a:pt x="92873" y="4072"/>
                    <a:pt x="78209" y="0"/>
                    <a:pt x="61101" y="0"/>
                  </a:cubicBezTo>
                  <a:cubicBezTo>
                    <a:pt x="24440" y="0"/>
                    <a:pt x="4888" y="21991"/>
                    <a:pt x="4888" y="47241"/>
                  </a:cubicBezTo>
                  <a:cubicBezTo>
                    <a:pt x="4888" y="60272"/>
                    <a:pt x="8962" y="69232"/>
                    <a:pt x="15479" y="76562"/>
                  </a:cubicBezTo>
                  <a:cubicBezTo>
                    <a:pt x="35846" y="99368"/>
                    <a:pt x="75765" y="103440"/>
                    <a:pt x="75765" y="125432"/>
                  </a:cubicBezTo>
                  <a:cubicBezTo>
                    <a:pt x="75765" y="137649"/>
                    <a:pt x="62730" y="142536"/>
                    <a:pt x="50510" y="142536"/>
                  </a:cubicBezTo>
                  <a:cubicBezTo>
                    <a:pt x="35846" y="142536"/>
                    <a:pt x="22811" y="136834"/>
                    <a:pt x="13035" y="129504"/>
                  </a:cubicBezTo>
                  <a:lnTo>
                    <a:pt x="0" y="154753"/>
                  </a:lnTo>
                  <a:cubicBezTo>
                    <a:pt x="12220" y="162898"/>
                    <a:pt x="28514" y="170228"/>
                    <a:pt x="52954" y="170228"/>
                  </a:cubicBezTo>
                  <a:cubicBezTo>
                    <a:pt x="84726" y="168599"/>
                    <a:pt x="111611" y="149866"/>
                    <a:pt x="111611" y="119730"/>
                  </a:cubicBezTo>
                </a:path>
              </a:pathLst>
            </a:custGeom>
            <a:solidFill>
              <a:srgbClr val="2D2A26"/>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9FBBAF6-AFD2-CCFD-AC7B-1DC403EFD3E2}"/>
                </a:ext>
              </a:extLst>
            </p:cNvPr>
            <p:cNvSpPr/>
            <p:nvPr/>
          </p:nvSpPr>
          <p:spPr>
            <a:xfrm>
              <a:off x="5902106" y="3608187"/>
              <a:ext cx="34216" cy="165341"/>
            </a:xfrm>
            <a:custGeom>
              <a:avLst/>
              <a:gdLst>
                <a:gd name="connsiteX0" fmla="*/ 0 w 34216"/>
                <a:gd name="connsiteY0" fmla="*/ 0 h 165341"/>
                <a:gd name="connsiteX1" fmla="*/ 34217 w 34216"/>
                <a:gd name="connsiteY1" fmla="*/ 0 h 165341"/>
                <a:gd name="connsiteX2" fmla="*/ 34217 w 34216"/>
                <a:gd name="connsiteY2" fmla="*/ 165341 h 165341"/>
                <a:gd name="connsiteX3" fmla="*/ 0 w 34216"/>
                <a:gd name="connsiteY3" fmla="*/ 165341 h 165341"/>
              </a:gdLst>
              <a:ahLst/>
              <a:cxnLst>
                <a:cxn ang="0">
                  <a:pos x="connsiteX0" y="connsiteY0"/>
                </a:cxn>
                <a:cxn ang="0">
                  <a:pos x="connsiteX1" y="connsiteY1"/>
                </a:cxn>
                <a:cxn ang="0">
                  <a:pos x="connsiteX2" y="connsiteY2"/>
                </a:cxn>
                <a:cxn ang="0">
                  <a:pos x="connsiteX3" y="connsiteY3"/>
                </a:cxn>
              </a:cxnLst>
              <a:rect l="l" t="t" r="r" b="b"/>
              <a:pathLst>
                <a:path w="34216" h="165341">
                  <a:moveTo>
                    <a:pt x="0" y="0"/>
                  </a:moveTo>
                  <a:lnTo>
                    <a:pt x="34217" y="0"/>
                  </a:lnTo>
                  <a:lnTo>
                    <a:pt x="34217" y="165341"/>
                  </a:lnTo>
                  <a:lnTo>
                    <a:pt x="0" y="165341"/>
                  </a:lnTo>
                  <a:close/>
                </a:path>
              </a:pathLst>
            </a:custGeom>
            <a:solidFill>
              <a:srgbClr val="2D2A26"/>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FC182E5-383E-9A23-F971-3F292F8AFD61}"/>
                </a:ext>
              </a:extLst>
            </p:cNvPr>
            <p:cNvSpPr/>
            <p:nvPr/>
          </p:nvSpPr>
          <p:spPr>
            <a:xfrm>
              <a:off x="5960763" y="3608187"/>
              <a:ext cx="135236" cy="164526"/>
            </a:xfrm>
            <a:custGeom>
              <a:avLst/>
              <a:gdLst>
                <a:gd name="connsiteX0" fmla="*/ 135237 w 135236"/>
                <a:gd name="connsiteY0" fmla="*/ 0 h 164526"/>
                <a:gd name="connsiteX1" fmla="*/ 0 w 135236"/>
                <a:gd name="connsiteY1" fmla="*/ 0 h 164526"/>
                <a:gd name="connsiteX2" fmla="*/ 0 w 135236"/>
                <a:gd name="connsiteY2" fmla="*/ 27693 h 164526"/>
                <a:gd name="connsiteX3" fmla="*/ 48066 w 135236"/>
                <a:gd name="connsiteY3" fmla="*/ 27693 h 164526"/>
                <a:gd name="connsiteX4" fmla="*/ 48066 w 135236"/>
                <a:gd name="connsiteY4" fmla="*/ 164527 h 164526"/>
                <a:gd name="connsiteX5" fmla="*/ 83097 w 135236"/>
                <a:gd name="connsiteY5" fmla="*/ 164527 h 164526"/>
                <a:gd name="connsiteX6" fmla="*/ 83097 w 135236"/>
                <a:gd name="connsiteY6" fmla="*/ 27693 h 164526"/>
                <a:gd name="connsiteX7" fmla="*/ 127090 w 135236"/>
                <a:gd name="connsiteY7"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36" h="164526">
                  <a:moveTo>
                    <a:pt x="135237" y="0"/>
                  </a:moveTo>
                  <a:lnTo>
                    <a:pt x="0" y="0"/>
                  </a:lnTo>
                  <a:lnTo>
                    <a:pt x="0" y="27693"/>
                  </a:lnTo>
                  <a:lnTo>
                    <a:pt x="48066" y="27693"/>
                  </a:lnTo>
                  <a:lnTo>
                    <a:pt x="48066" y="164527"/>
                  </a:lnTo>
                  <a:lnTo>
                    <a:pt x="83097" y="164527"/>
                  </a:lnTo>
                  <a:lnTo>
                    <a:pt x="83097" y="27693"/>
                  </a:lnTo>
                  <a:lnTo>
                    <a:pt x="127090" y="27693"/>
                  </a:lnTo>
                  <a:close/>
                </a:path>
              </a:pathLst>
            </a:custGeom>
            <a:solidFill>
              <a:srgbClr val="2D2A26"/>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0567A7E-DE93-3829-F6CC-5362C8A32CBA}"/>
                </a:ext>
              </a:extLst>
            </p:cNvPr>
            <p:cNvSpPr/>
            <p:nvPr/>
          </p:nvSpPr>
          <p:spPr>
            <a:xfrm>
              <a:off x="6097629" y="3608187"/>
              <a:ext cx="149085" cy="164526"/>
            </a:xfrm>
            <a:custGeom>
              <a:avLst/>
              <a:gdLst>
                <a:gd name="connsiteX0" fmla="*/ 149086 w 149085"/>
                <a:gd name="connsiteY0" fmla="*/ 0 h 164526"/>
                <a:gd name="connsiteX1" fmla="*/ 113240 w 149085"/>
                <a:gd name="connsiteY1" fmla="*/ 0 h 164526"/>
                <a:gd name="connsiteX2" fmla="*/ 87985 w 149085"/>
                <a:gd name="connsiteY2" fmla="*/ 46426 h 164526"/>
                <a:gd name="connsiteX3" fmla="*/ 75765 w 149085"/>
                <a:gd name="connsiteY3" fmla="*/ 70046 h 164526"/>
                <a:gd name="connsiteX4" fmla="*/ 74950 w 149085"/>
                <a:gd name="connsiteY4" fmla="*/ 70046 h 164526"/>
                <a:gd name="connsiteX5" fmla="*/ 62730 w 149085"/>
                <a:gd name="connsiteY5" fmla="*/ 46426 h 164526"/>
                <a:gd name="connsiteX6" fmla="*/ 37475 w 149085"/>
                <a:gd name="connsiteY6" fmla="*/ 0 h 164526"/>
                <a:gd name="connsiteX7" fmla="*/ 0 w 149085"/>
                <a:gd name="connsiteY7" fmla="*/ 0 h 164526"/>
                <a:gd name="connsiteX8" fmla="*/ 57027 w 149085"/>
                <a:gd name="connsiteY8" fmla="*/ 99368 h 164526"/>
                <a:gd name="connsiteX9" fmla="*/ 57027 w 149085"/>
                <a:gd name="connsiteY9" fmla="*/ 164527 h 164526"/>
                <a:gd name="connsiteX10" fmla="*/ 91244 w 149085"/>
                <a:gd name="connsiteY10" fmla="*/ 164527 h 164526"/>
                <a:gd name="connsiteX11" fmla="*/ 91244 w 149085"/>
                <a:gd name="connsiteY11" fmla="*/ 99368 h 164526"/>
                <a:gd name="connsiteX12" fmla="*/ 149086 w 149085"/>
                <a:gd name="connsiteY12" fmla="*/ 0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085" h="164526">
                  <a:moveTo>
                    <a:pt x="149086" y="0"/>
                  </a:moveTo>
                  <a:lnTo>
                    <a:pt x="113240" y="0"/>
                  </a:lnTo>
                  <a:lnTo>
                    <a:pt x="87985" y="46426"/>
                  </a:lnTo>
                  <a:cubicBezTo>
                    <a:pt x="83912" y="53756"/>
                    <a:pt x="79838" y="61901"/>
                    <a:pt x="75765" y="70046"/>
                  </a:cubicBezTo>
                  <a:lnTo>
                    <a:pt x="74950" y="70046"/>
                  </a:lnTo>
                  <a:cubicBezTo>
                    <a:pt x="71692" y="62716"/>
                    <a:pt x="66803" y="52942"/>
                    <a:pt x="62730" y="46426"/>
                  </a:cubicBezTo>
                  <a:lnTo>
                    <a:pt x="37475" y="0"/>
                  </a:lnTo>
                  <a:lnTo>
                    <a:pt x="0" y="0"/>
                  </a:lnTo>
                  <a:lnTo>
                    <a:pt x="57027" y="99368"/>
                  </a:lnTo>
                  <a:lnTo>
                    <a:pt x="57027" y="164527"/>
                  </a:lnTo>
                  <a:lnTo>
                    <a:pt x="91244" y="164527"/>
                  </a:lnTo>
                  <a:lnTo>
                    <a:pt x="91244" y="99368"/>
                  </a:lnTo>
                  <a:lnTo>
                    <a:pt x="149086" y="0"/>
                  </a:lnTo>
                  <a:close/>
                </a:path>
              </a:pathLst>
            </a:custGeom>
            <a:solidFill>
              <a:srgbClr val="2D2A26"/>
            </a:solidFill>
            <a:ln w="813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2B938A4-0A52-5222-3287-D30FA0FE3E29}"/>
                </a:ext>
              </a:extLst>
            </p:cNvPr>
            <p:cNvSpPr/>
            <p:nvPr/>
          </p:nvSpPr>
          <p:spPr>
            <a:xfrm>
              <a:off x="6313519" y="3606558"/>
              <a:ext cx="170267" cy="170228"/>
            </a:xfrm>
            <a:custGeom>
              <a:avLst/>
              <a:gdLst>
                <a:gd name="connsiteX0" fmla="*/ 170268 w 170267"/>
                <a:gd name="connsiteY0" fmla="*/ 83893 h 170228"/>
                <a:gd name="connsiteX1" fmla="*/ 149086 w 170267"/>
                <a:gd name="connsiteY1" fmla="*/ 25249 h 170228"/>
                <a:gd name="connsiteX2" fmla="*/ 84726 w 170267"/>
                <a:gd name="connsiteY2" fmla="*/ 0 h 170228"/>
                <a:gd name="connsiteX3" fmla="*/ 23626 w 170267"/>
                <a:gd name="connsiteY3" fmla="*/ 24435 h 170228"/>
                <a:gd name="connsiteX4" fmla="*/ 0 w 170267"/>
                <a:gd name="connsiteY4" fmla="*/ 86336 h 170228"/>
                <a:gd name="connsiteX5" fmla="*/ 26070 w 170267"/>
                <a:gd name="connsiteY5" fmla="*/ 149866 h 170228"/>
                <a:gd name="connsiteX6" fmla="*/ 84726 w 170267"/>
                <a:gd name="connsiteY6" fmla="*/ 170228 h 170228"/>
                <a:gd name="connsiteX7" fmla="*/ 146642 w 170267"/>
                <a:gd name="connsiteY7" fmla="*/ 145794 h 170228"/>
                <a:gd name="connsiteX8" fmla="*/ 170268 w 170267"/>
                <a:gd name="connsiteY8" fmla="*/ 83893 h 170228"/>
                <a:gd name="connsiteX9" fmla="*/ 134422 w 170267"/>
                <a:gd name="connsiteY9" fmla="*/ 84707 h 170228"/>
                <a:gd name="connsiteX10" fmla="*/ 85541 w 170267"/>
                <a:gd name="connsiteY10" fmla="*/ 141721 h 170228"/>
                <a:gd name="connsiteX11" fmla="*/ 35846 w 170267"/>
                <a:gd name="connsiteY11" fmla="*/ 84707 h 170228"/>
                <a:gd name="connsiteX12" fmla="*/ 85541 w 170267"/>
                <a:gd name="connsiteY12" fmla="*/ 27693 h 170228"/>
                <a:gd name="connsiteX13" fmla="*/ 134422 w 170267"/>
                <a:gd name="connsiteY13" fmla="*/ 84707 h 17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67" h="170228">
                  <a:moveTo>
                    <a:pt x="170268" y="83893"/>
                  </a:moveTo>
                  <a:cubicBezTo>
                    <a:pt x="170268" y="61087"/>
                    <a:pt x="162936" y="39910"/>
                    <a:pt x="149086" y="25249"/>
                  </a:cubicBezTo>
                  <a:cubicBezTo>
                    <a:pt x="134422" y="8959"/>
                    <a:pt x="111611" y="0"/>
                    <a:pt x="84726" y="0"/>
                  </a:cubicBezTo>
                  <a:cubicBezTo>
                    <a:pt x="59471" y="0"/>
                    <a:pt x="38290" y="8959"/>
                    <a:pt x="23626" y="24435"/>
                  </a:cubicBezTo>
                  <a:cubicBezTo>
                    <a:pt x="8147" y="39910"/>
                    <a:pt x="0" y="61901"/>
                    <a:pt x="0" y="86336"/>
                  </a:cubicBezTo>
                  <a:cubicBezTo>
                    <a:pt x="0" y="111585"/>
                    <a:pt x="8961" y="134391"/>
                    <a:pt x="26070" y="149866"/>
                  </a:cubicBezTo>
                  <a:cubicBezTo>
                    <a:pt x="40734" y="162898"/>
                    <a:pt x="61101" y="170228"/>
                    <a:pt x="84726" y="170228"/>
                  </a:cubicBezTo>
                  <a:cubicBezTo>
                    <a:pt x="110796" y="170228"/>
                    <a:pt x="131978" y="161269"/>
                    <a:pt x="146642" y="145794"/>
                  </a:cubicBezTo>
                  <a:cubicBezTo>
                    <a:pt x="162121" y="129504"/>
                    <a:pt x="170268" y="107513"/>
                    <a:pt x="170268" y="83893"/>
                  </a:cubicBezTo>
                  <a:moveTo>
                    <a:pt x="134422" y="84707"/>
                  </a:moveTo>
                  <a:cubicBezTo>
                    <a:pt x="134422" y="120545"/>
                    <a:pt x="114055" y="141721"/>
                    <a:pt x="85541" y="141721"/>
                  </a:cubicBezTo>
                  <a:cubicBezTo>
                    <a:pt x="57027" y="141721"/>
                    <a:pt x="35846" y="121359"/>
                    <a:pt x="35846" y="84707"/>
                  </a:cubicBezTo>
                  <a:cubicBezTo>
                    <a:pt x="35846" y="48869"/>
                    <a:pt x="57027" y="27693"/>
                    <a:pt x="85541" y="27693"/>
                  </a:cubicBezTo>
                  <a:cubicBezTo>
                    <a:pt x="114055" y="27693"/>
                    <a:pt x="134422" y="48869"/>
                    <a:pt x="134422" y="84707"/>
                  </a:cubicBezTo>
                </a:path>
              </a:pathLst>
            </a:custGeom>
            <a:solidFill>
              <a:srgbClr val="2D2A26"/>
            </a:solidFill>
            <a:ln w="813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87FCDB1-81F0-B669-8623-076EDA6B8F0E}"/>
                </a:ext>
              </a:extLst>
            </p:cNvPr>
            <p:cNvSpPr/>
            <p:nvPr/>
          </p:nvSpPr>
          <p:spPr>
            <a:xfrm>
              <a:off x="6515559" y="3608187"/>
              <a:ext cx="96131" cy="164526"/>
            </a:xfrm>
            <a:custGeom>
              <a:avLst/>
              <a:gdLst>
                <a:gd name="connsiteX0" fmla="*/ 96132 w 96131"/>
                <a:gd name="connsiteY0" fmla="*/ 0 h 164526"/>
                <a:gd name="connsiteX1" fmla="*/ 0 w 96131"/>
                <a:gd name="connsiteY1" fmla="*/ 0 h 164526"/>
                <a:gd name="connsiteX2" fmla="*/ 0 w 96131"/>
                <a:gd name="connsiteY2" fmla="*/ 164527 h 164526"/>
                <a:gd name="connsiteX3" fmla="*/ 34217 w 96131"/>
                <a:gd name="connsiteY3" fmla="*/ 164527 h 164526"/>
                <a:gd name="connsiteX4" fmla="*/ 34217 w 96131"/>
                <a:gd name="connsiteY4" fmla="*/ 95295 h 164526"/>
                <a:gd name="connsiteX5" fmla="*/ 87171 w 96131"/>
                <a:gd name="connsiteY5" fmla="*/ 95295 h 164526"/>
                <a:gd name="connsiteX6" fmla="*/ 86356 w 96131"/>
                <a:gd name="connsiteY6" fmla="*/ 66788 h 164526"/>
                <a:gd name="connsiteX7" fmla="*/ 34217 w 96131"/>
                <a:gd name="connsiteY7" fmla="*/ 66788 h 164526"/>
                <a:gd name="connsiteX8" fmla="*/ 34217 w 96131"/>
                <a:gd name="connsiteY8" fmla="*/ 27693 h 164526"/>
                <a:gd name="connsiteX9" fmla="*/ 87171 w 96131"/>
                <a:gd name="connsiteY9" fmla="*/ 27693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131" h="164526">
                  <a:moveTo>
                    <a:pt x="96132" y="0"/>
                  </a:moveTo>
                  <a:lnTo>
                    <a:pt x="0" y="0"/>
                  </a:lnTo>
                  <a:lnTo>
                    <a:pt x="0" y="164527"/>
                  </a:lnTo>
                  <a:lnTo>
                    <a:pt x="34217" y="164527"/>
                  </a:lnTo>
                  <a:lnTo>
                    <a:pt x="34217" y="95295"/>
                  </a:lnTo>
                  <a:lnTo>
                    <a:pt x="87171" y="95295"/>
                  </a:lnTo>
                  <a:lnTo>
                    <a:pt x="86356" y="66788"/>
                  </a:lnTo>
                  <a:lnTo>
                    <a:pt x="34217" y="66788"/>
                  </a:lnTo>
                  <a:lnTo>
                    <a:pt x="34217" y="27693"/>
                  </a:lnTo>
                  <a:lnTo>
                    <a:pt x="87171" y="27693"/>
                  </a:lnTo>
                  <a:close/>
                </a:path>
              </a:pathLst>
            </a:custGeom>
            <a:solidFill>
              <a:srgbClr val="2D2A26"/>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B5BBB2D-D1A6-8689-11BE-E552719BA908}"/>
                </a:ext>
              </a:extLst>
            </p:cNvPr>
            <p:cNvSpPr/>
            <p:nvPr/>
          </p:nvSpPr>
          <p:spPr>
            <a:xfrm>
              <a:off x="6695603" y="3608187"/>
              <a:ext cx="91243" cy="164526"/>
            </a:xfrm>
            <a:custGeom>
              <a:avLst/>
              <a:gdLst>
                <a:gd name="connsiteX0" fmla="*/ 91244 w 91243"/>
                <a:gd name="connsiteY0" fmla="*/ 164527 h 164526"/>
                <a:gd name="connsiteX1" fmla="*/ 91244 w 91243"/>
                <a:gd name="connsiteY1" fmla="*/ 136020 h 164526"/>
                <a:gd name="connsiteX2" fmla="*/ 33402 w 91243"/>
                <a:gd name="connsiteY2" fmla="*/ 136020 h 164526"/>
                <a:gd name="connsiteX3" fmla="*/ 33402 w 91243"/>
                <a:gd name="connsiteY3" fmla="*/ 0 h 164526"/>
                <a:gd name="connsiteX4" fmla="*/ 0 w 91243"/>
                <a:gd name="connsiteY4" fmla="*/ 0 h 164526"/>
                <a:gd name="connsiteX5" fmla="*/ 0 w 91243"/>
                <a:gd name="connsiteY5"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243" h="164526">
                  <a:moveTo>
                    <a:pt x="91244" y="164527"/>
                  </a:moveTo>
                  <a:lnTo>
                    <a:pt x="91244" y="136020"/>
                  </a:lnTo>
                  <a:lnTo>
                    <a:pt x="33402" y="136020"/>
                  </a:lnTo>
                  <a:lnTo>
                    <a:pt x="33402" y="0"/>
                  </a:lnTo>
                  <a:lnTo>
                    <a:pt x="0" y="0"/>
                  </a:lnTo>
                  <a:lnTo>
                    <a:pt x="0" y="164527"/>
                  </a:lnTo>
                  <a:close/>
                </a:path>
              </a:pathLst>
            </a:custGeom>
            <a:solidFill>
              <a:srgbClr val="2D2A26"/>
            </a:solidFill>
            <a:ln w="813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84B3DE3-32E4-90C5-13F5-B7AC9ED0283B}"/>
                </a:ext>
              </a:extLst>
            </p:cNvPr>
            <p:cNvSpPr/>
            <p:nvPr/>
          </p:nvSpPr>
          <p:spPr>
            <a:xfrm>
              <a:off x="6809657" y="3608187"/>
              <a:ext cx="95317" cy="164526"/>
            </a:xfrm>
            <a:custGeom>
              <a:avLst/>
              <a:gdLst>
                <a:gd name="connsiteX0" fmla="*/ 95317 w 95317"/>
                <a:gd name="connsiteY0" fmla="*/ 164527 h 164526"/>
                <a:gd name="connsiteX1" fmla="*/ 95317 w 95317"/>
                <a:gd name="connsiteY1" fmla="*/ 136834 h 164526"/>
                <a:gd name="connsiteX2" fmla="*/ 34216 w 95317"/>
                <a:gd name="connsiteY2" fmla="*/ 136834 h 164526"/>
                <a:gd name="connsiteX3" fmla="*/ 34216 w 95317"/>
                <a:gd name="connsiteY3" fmla="*/ 94481 h 164526"/>
                <a:gd name="connsiteX4" fmla="*/ 87170 w 95317"/>
                <a:gd name="connsiteY4" fmla="*/ 94481 h 164526"/>
                <a:gd name="connsiteX5" fmla="*/ 87170 w 95317"/>
                <a:gd name="connsiteY5" fmla="*/ 66788 h 164526"/>
                <a:gd name="connsiteX6" fmla="*/ 34216 w 95317"/>
                <a:gd name="connsiteY6" fmla="*/ 66788 h 164526"/>
                <a:gd name="connsiteX7" fmla="*/ 34216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5317" y="164527"/>
                  </a:moveTo>
                  <a:lnTo>
                    <a:pt x="95317" y="136834"/>
                  </a:lnTo>
                  <a:lnTo>
                    <a:pt x="34216" y="136834"/>
                  </a:lnTo>
                  <a:lnTo>
                    <a:pt x="34216" y="94481"/>
                  </a:lnTo>
                  <a:lnTo>
                    <a:pt x="87170" y="94481"/>
                  </a:lnTo>
                  <a:lnTo>
                    <a:pt x="87170" y="66788"/>
                  </a:lnTo>
                  <a:lnTo>
                    <a:pt x="34216" y="66788"/>
                  </a:lnTo>
                  <a:lnTo>
                    <a:pt x="34216" y="28507"/>
                  </a:lnTo>
                  <a:lnTo>
                    <a:pt x="86356" y="28507"/>
                  </a:lnTo>
                  <a:lnTo>
                    <a:pt x="95317" y="0"/>
                  </a:lnTo>
                  <a:lnTo>
                    <a:pt x="0" y="0"/>
                  </a:lnTo>
                  <a:lnTo>
                    <a:pt x="0" y="164527"/>
                  </a:lnTo>
                  <a:close/>
                </a:path>
              </a:pathLst>
            </a:custGeom>
            <a:solidFill>
              <a:srgbClr val="2D2A26"/>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6A2543E-B9B4-B188-3E31-86BA3B19609E}"/>
                </a:ext>
              </a:extLst>
            </p:cNvPr>
            <p:cNvSpPr/>
            <p:nvPr/>
          </p:nvSpPr>
          <p:spPr>
            <a:xfrm>
              <a:off x="6935118" y="3608187"/>
              <a:ext cx="95317" cy="164526"/>
            </a:xfrm>
            <a:custGeom>
              <a:avLst/>
              <a:gdLst>
                <a:gd name="connsiteX0" fmla="*/ 94503 w 95317"/>
                <a:gd name="connsiteY0" fmla="*/ 164527 h 164526"/>
                <a:gd name="connsiteX1" fmla="*/ 94503 w 95317"/>
                <a:gd name="connsiteY1" fmla="*/ 136834 h 164526"/>
                <a:gd name="connsiteX2" fmla="*/ 34217 w 95317"/>
                <a:gd name="connsiteY2" fmla="*/ 136834 h 164526"/>
                <a:gd name="connsiteX3" fmla="*/ 34217 w 95317"/>
                <a:gd name="connsiteY3" fmla="*/ 94481 h 164526"/>
                <a:gd name="connsiteX4" fmla="*/ 86356 w 95317"/>
                <a:gd name="connsiteY4" fmla="*/ 94481 h 164526"/>
                <a:gd name="connsiteX5" fmla="*/ 86356 w 95317"/>
                <a:gd name="connsiteY5" fmla="*/ 66788 h 164526"/>
                <a:gd name="connsiteX6" fmla="*/ 34217 w 95317"/>
                <a:gd name="connsiteY6" fmla="*/ 66788 h 164526"/>
                <a:gd name="connsiteX7" fmla="*/ 34217 w 95317"/>
                <a:gd name="connsiteY7" fmla="*/ 28507 h 164526"/>
                <a:gd name="connsiteX8" fmla="*/ 86356 w 95317"/>
                <a:gd name="connsiteY8" fmla="*/ 28507 h 164526"/>
                <a:gd name="connsiteX9" fmla="*/ 95317 w 95317"/>
                <a:gd name="connsiteY9" fmla="*/ 0 h 164526"/>
                <a:gd name="connsiteX10" fmla="*/ 0 w 95317"/>
                <a:gd name="connsiteY10" fmla="*/ 0 h 164526"/>
                <a:gd name="connsiteX11" fmla="*/ 0 w 95317"/>
                <a:gd name="connsiteY11" fmla="*/ 164527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17" h="164526">
                  <a:moveTo>
                    <a:pt x="94503" y="164527"/>
                  </a:moveTo>
                  <a:lnTo>
                    <a:pt x="94503" y="136834"/>
                  </a:lnTo>
                  <a:lnTo>
                    <a:pt x="34217" y="136834"/>
                  </a:lnTo>
                  <a:lnTo>
                    <a:pt x="34217" y="94481"/>
                  </a:lnTo>
                  <a:lnTo>
                    <a:pt x="86356" y="94481"/>
                  </a:lnTo>
                  <a:lnTo>
                    <a:pt x="86356" y="66788"/>
                  </a:lnTo>
                  <a:lnTo>
                    <a:pt x="34217" y="66788"/>
                  </a:lnTo>
                  <a:lnTo>
                    <a:pt x="34217" y="28507"/>
                  </a:lnTo>
                  <a:lnTo>
                    <a:pt x="86356" y="28507"/>
                  </a:lnTo>
                  <a:lnTo>
                    <a:pt x="95317" y="0"/>
                  </a:lnTo>
                  <a:lnTo>
                    <a:pt x="0" y="0"/>
                  </a:lnTo>
                  <a:lnTo>
                    <a:pt x="0" y="164527"/>
                  </a:lnTo>
                  <a:close/>
                </a:path>
              </a:pathLst>
            </a:custGeom>
            <a:solidFill>
              <a:srgbClr val="2D2A26"/>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14931CB-7829-40E5-609B-69DD671A52C3}"/>
                </a:ext>
              </a:extLst>
            </p:cNvPr>
            <p:cNvSpPr/>
            <p:nvPr/>
          </p:nvSpPr>
          <p:spPr>
            <a:xfrm>
              <a:off x="7059763" y="3609002"/>
              <a:ext cx="146642" cy="164526"/>
            </a:xfrm>
            <a:custGeom>
              <a:avLst/>
              <a:gdLst>
                <a:gd name="connsiteX0" fmla="*/ 146642 w 146642"/>
                <a:gd name="connsiteY0" fmla="*/ 80634 h 164526"/>
                <a:gd name="connsiteX1" fmla="*/ 54584 w 146642"/>
                <a:gd name="connsiteY1" fmla="*/ 0 h 164526"/>
                <a:gd name="connsiteX2" fmla="*/ 0 w 146642"/>
                <a:gd name="connsiteY2" fmla="*/ 0 h 164526"/>
                <a:gd name="connsiteX3" fmla="*/ 0 w 146642"/>
                <a:gd name="connsiteY3" fmla="*/ 164527 h 164526"/>
                <a:gd name="connsiteX4" fmla="*/ 51325 w 146642"/>
                <a:gd name="connsiteY4" fmla="*/ 164527 h 164526"/>
                <a:gd name="connsiteX5" fmla="*/ 146642 w 146642"/>
                <a:gd name="connsiteY5" fmla="*/ 80634 h 164526"/>
                <a:gd name="connsiteX6" fmla="*/ 109982 w 146642"/>
                <a:gd name="connsiteY6" fmla="*/ 81449 h 164526"/>
                <a:gd name="connsiteX7" fmla="*/ 52954 w 146642"/>
                <a:gd name="connsiteY7" fmla="*/ 136020 h 164526"/>
                <a:gd name="connsiteX8" fmla="*/ 34217 w 146642"/>
                <a:gd name="connsiteY8" fmla="*/ 136020 h 164526"/>
                <a:gd name="connsiteX9" fmla="*/ 34217 w 146642"/>
                <a:gd name="connsiteY9" fmla="*/ 28507 h 164526"/>
                <a:gd name="connsiteX10" fmla="*/ 52140 w 146642"/>
                <a:gd name="connsiteY10" fmla="*/ 28507 h 164526"/>
                <a:gd name="connsiteX11" fmla="*/ 109982 w 146642"/>
                <a:gd name="connsiteY11" fmla="*/ 81449 h 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42" h="164526">
                  <a:moveTo>
                    <a:pt x="146642" y="80634"/>
                  </a:moveTo>
                  <a:cubicBezTo>
                    <a:pt x="146642" y="31765"/>
                    <a:pt x="113240" y="0"/>
                    <a:pt x="54584" y="0"/>
                  </a:cubicBezTo>
                  <a:lnTo>
                    <a:pt x="0" y="0"/>
                  </a:lnTo>
                  <a:lnTo>
                    <a:pt x="0" y="164527"/>
                  </a:lnTo>
                  <a:lnTo>
                    <a:pt x="51325" y="164527"/>
                  </a:lnTo>
                  <a:cubicBezTo>
                    <a:pt x="108352" y="163712"/>
                    <a:pt x="146642" y="131133"/>
                    <a:pt x="146642" y="80634"/>
                  </a:cubicBezTo>
                  <a:moveTo>
                    <a:pt x="109982" y="81449"/>
                  </a:moveTo>
                  <a:cubicBezTo>
                    <a:pt x="109982" y="109956"/>
                    <a:pt x="93688" y="136020"/>
                    <a:pt x="52954" y="136020"/>
                  </a:cubicBezTo>
                  <a:lnTo>
                    <a:pt x="34217" y="136020"/>
                  </a:lnTo>
                  <a:lnTo>
                    <a:pt x="34217" y="28507"/>
                  </a:lnTo>
                  <a:lnTo>
                    <a:pt x="52140" y="28507"/>
                  </a:lnTo>
                  <a:cubicBezTo>
                    <a:pt x="90429" y="27693"/>
                    <a:pt x="109982" y="48869"/>
                    <a:pt x="109982" y="81449"/>
                  </a:cubicBezTo>
                </a:path>
              </a:pathLst>
            </a:custGeom>
            <a:solidFill>
              <a:srgbClr val="2D2A26"/>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9D9C97E-2070-61A7-79A2-C98B65CDFB15}"/>
                </a:ext>
              </a:extLst>
            </p:cNvPr>
            <p:cNvSpPr/>
            <p:nvPr/>
          </p:nvSpPr>
          <p:spPr>
            <a:xfrm>
              <a:off x="7218626" y="3607373"/>
              <a:ext cx="111610" cy="168599"/>
            </a:xfrm>
            <a:custGeom>
              <a:avLst/>
              <a:gdLst>
                <a:gd name="connsiteX0" fmla="*/ 111611 w 111610"/>
                <a:gd name="connsiteY0" fmla="*/ 118915 h 168599"/>
                <a:gd name="connsiteX1" fmla="*/ 40734 w 111610"/>
                <a:gd name="connsiteY1" fmla="*/ 41539 h 168599"/>
                <a:gd name="connsiteX2" fmla="*/ 62730 w 111610"/>
                <a:gd name="connsiteY2" fmla="*/ 26878 h 168599"/>
                <a:gd name="connsiteX3" fmla="*/ 101835 w 111610"/>
                <a:gd name="connsiteY3" fmla="*/ 39096 h 168599"/>
                <a:gd name="connsiteX4" fmla="*/ 102649 w 111610"/>
                <a:gd name="connsiteY4" fmla="*/ 9774 h 168599"/>
                <a:gd name="connsiteX5" fmla="*/ 61101 w 111610"/>
                <a:gd name="connsiteY5" fmla="*/ 0 h 168599"/>
                <a:gd name="connsiteX6" fmla="*/ 4888 w 111610"/>
                <a:gd name="connsiteY6" fmla="*/ 47241 h 168599"/>
                <a:gd name="connsiteX7" fmla="*/ 15479 w 111610"/>
                <a:gd name="connsiteY7" fmla="*/ 76562 h 168599"/>
                <a:gd name="connsiteX8" fmla="*/ 75765 w 111610"/>
                <a:gd name="connsiteY8" fmla="*/ 124617 h 168599"/>
                <a:gd name="connsiteX9" fmla="*/ 50510 w 111610"/>
                <a:gd name="connsiteY9" fmla="*/ 141721 h 168599"/>
                <a:gd name="connsiteX10" fmla="*/ 13035 w 111610"/>
                <a:gd name="connsiteY10" fmla="*/ 128689 h 168599"/>
                <a:gd name="connsiteX11" fmla="*/ 0 w 111610"/>
                <a:gd name="connsiteY11" fmla="*/ 153124 h 168599"/>
                <a:gd name="connsiteX12" fmla="*/ 52954 w 111610"/>
                <a:gd name="connsiteY12" fmla="*/ 168599 h 168599"/>
                <a:gd name="connsiteX13" fmla="*/ 111611 w 111610"/>
                <a:gd name="connsiteY13" fmla="*/ 118915 h 16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610" h="168599">
                  <a:moveTo>
                    <a:pt x="111611" y="118915"/>
                  </a:moveTo>
                  <a:cubicBezTo>
                    <a:pt x="111611" y="66788"/>
                    <a:pt x="40734" y="70046"/>
                    <a:pt x="40734" y="41539"/>
                  </a:cubicBezTo>
                  <a:cubicBezTo>
                    <a:pt x="40734" y="31765"/>
                    <a:pt x="50510" y="26878"/>
                    <a:pt x="62730" y="26878"/>
                  </a:cubicBezTo>
                  <a:cubicBezTo>
                    <a:pt x="76580" y="26878"/>
                    <a:pt x="87985" y="30951"/>
                    <a:pt x="101835" y="39096"/>
                  </a:cubicBezTo>
                  <a:lnTo>
                    <a:pt x="102649" y="9774"/>
                  </a:lnTo>
                  <a:cubicBezTo>
                    <a:pt x="92873" y="4072"/>
                    <a:pt x="79024" y="0"/>
                    <a:pt x="61101" y="0"/>
                  </a:cubicBezTo>
                  <a:cubicBezTo>
                    <a:pt x="25255" y="0"/>
                    <a:pt x="4888" y="21991"/>
                    <a:pt x="4888" y="47241"/>
                  </a:cubicBezTo>
                  <a:cubicBezTo>
                    <a:pt x="4888" y="60272"/>
                    <a:pt x="8962" y="69232"/>
                    <a:pt x="15479" y="76562"/>
                  </a:cubicBezTo>
                  <a:cubicBezTo>
                    <a:pt x="35846" y="99368"/>
                    <a:pt x="75765" y="102626"/>
                    <a:pt x="75765" y="124617"/>
                  </a:cubicBezTo>
                  <a:cubicBezTo>
                    <a:pt x="75765" y="136834"/>
                    <a:pt x="61916" y="141721"/>
                    <a:pt x="50510" y="141721"/>
                  </a:cubicBezTo>
                  <a:cubicBezTo>
                    <a:pt x="35846" y="141721"/>
                    <a:pt x="22811" y="136020"/>
                    <a:pt x="13035" y="128689"/>
                  </a:cubicBezTo>
                  <a:lnTo>
                    <a:pt x="0" y="153124"/>
                  </a:lnTo>
                  <a:cubicBezTo>
                    <a:pt x="12220" y="161269"/>
                    <a:pt x="28514" y="168599"/>
                    <a:pt x="52954" y="168599"/>
                  </a:cubicBezTo>
                  <a:cubicBezTo>
                    <a:pt x="84727" y="167785"/>
                    <a:pt x="111611" y="149052"/>
                    <a:pt x="111611" y="118915"/>
                  </a:cubicBezTo>
                </a:path>
              </a:pathLst>
            </a:custGeom>
            <a:solidFill>
              <a:srgbClr val="2D2A26"/>
            </a:solidFill>
            <a:ln w="8132" cap="flat">
              <a:noFill/>
              <a:prstDash val="solid"/>
              <a:miter/>
            </a:ln>
          </p:spPr>
          <p:txBody>
            <a:bodyPr rtlCol="0" anchor="ctr"/>
            <a:lstStyle/>
            <a:p>
              <a:endParaRPr lang="en-US"/>
            </a:p>
          </p:txBody>
        </p:sp>
      </p:grpSp>
    </p:spTree>
    <p:extLst>
      <p:ext uri="{BB962C8B-B14F-4D97-AF65-F5344CB8AC3E}">
        <p14:creationId xmlns:p14="http://schemas.microsoft.com/office/powerpoint/2010/main" val="417853544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51" r:id="rId13"/>
    <p:sldLayoutId id="2147483654" r:id="rId14"/>
    <p:sldLayoutId id="2147483655" r:id="rId15"/>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0" indent="0" algn="l" defTabSz="914400" rtl="0" eaLnBrk="1" latinLnBrk="0" hangingPunct="1">
        <a:lnSpc>
          <a:spcPts val="2400"/>
        </a:lnSpc>
        <a:spcBef>
          <a:spcPts val="0"/>
        </a:spcBef>
        <a:spcAft>
          <a:spcPts val="1200"/>
        </a:spcAft>
        <a:buFont typeface="Arial" panose="020B0604020202020204" pitchFamily="34" charset="0"/>
        <a:buNone/>
        <a:tabLst/>
        <a:defRPr sz="2400" b="0" i="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tabLst/>
        <a:defRPr sz="1600" b="1" i="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tabLst/>
        <a:defRPr sz="1600" b="0" i="0" kern="1200">
          <a:solidFill>
            <a:schemeClr val="tx1"/>
          </a:solidFill>
          <a:latin typeface="+mn-lt"/>
          <a:ea typeface="+mn-ea"/>
          <a:cs typeface="+mn-cs"/>
        </a:defRPr>
      </a:lvl3pPr>
      <a:lvl4pPr marL="93663" indent="-93663" algn="l" defTabSz="914400" rtl="0" eaLnBrk="1" latinLnBrk="0" hangingPunct="1">
        <a:lnSpc>
          <a:spcPct val="10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4pPr>
      <a:lvl5pPr marL="180975" indent="-87313" algn="l" defTabSz="914400" rtl="0" eaLnBrk="1" latinLnBrk="0" hangingPunct="1">
        <a:lnSpc>
          <a:spcPct val="10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02" userDrawn="1">
          <p15:clr>
            <a:srgbClr val="F26B43"/>
          </p15:clr>
        </p15:guide>
        <p15:guide id="3" orient="horz" pos="269" userDrawn="1">
          <p15:clr>
            <a:srgbClr val="F26B43"/>
          </p15:clr>
        </p15:guide>
        <p15:guide id="4" pos="273" userDrawn="1">
          <p15:clr>
            <a:srgbClr val="F26B43"/>
          </p15:clr>
        </p15:guide>
        <p15:guide id="5" pos="7409" userDrawn="1">
          <p15:clr>
            <a:srgbClr val="F26B43"/>
          </p15:clr>
        </p15:guide>
        <p15:guide id="6" orient="horz" pos="4044" userDrawn="1">
          <p15:clr>
            <a:srgbClr val="F26B43"/>
          </p15:clr>
        </p15:guide>
        <p15:guide id="8" pos="2717" userDrawn="1">
          <p15:clr>
            <a:srgbClr val="F26B43"/>
          </p15:clr>
        </p15:guide>
        <p15:guide id="9" pos="2855" userDrawn="1">
          <p15:clr>
            <a:srgbClr val="F26B43"/>
          </p15:clr>
        </p15:guide>
        <p15:guide id="10" pos="5063" userDrawn="1">
          <p15:clr>
            <a:srgbClr val="F26B43"/>
          </p15:clr>
        </p15:guide>
        <p15:guide id="11" pos="5201" userDrawn="1">
          <p15:clr>
            <a:srgbClr val="F26B43"/>
          </p15:clr>
        </p15:guide>
        <p15:guide id="12" orient="horz" pos="1557" userDrawn="1">
          <p15:clr>
            <a:srgbClr val="F26B43"/>
          </p15:clr>
        </p15:guide>
        <p15:guide id="13" pos="5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students.leeds.ac.uk/bankingdocument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students.leeds.ac.uk/bankingdocuments"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students.leeds.ac.uk/info/21519/official_documentation_and_regulations/849/student_registration_status_certificate"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hyperlink" Target="https://students.leeds.ac.uk/bankingdocument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tudents.leeds.ac.uk/bankingdocuments"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mailto:studentinfo@leeds.ac.uk"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students.leeds.ac.uk/bankaccounts"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students.leeds.ac.uk/costofliving" TargetMode="External"/><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linkto.leeds.ac.uk/?q=money" TargetMode="External"/><Relationship Id="rId5" Type="http://schemas.openxmlformats.org/officeDocument/2006/relationships/hyperlink" Target="https://engage.luu.org.uk/guides/article/JB9/how-should-i-budget" TargetMode="External"/><Relationship Id="rId4" Type="http://schemas.openxmlformats.org/officeDocument/2006/relationships/hyperlink" Target="https://engage.luu.org.uk/guides/article/JRY/how-can-i-save-mone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advice@luu.leeds.ac.uk"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luu.org.uk/help-support/"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students.leeds.ac.uk/askingforhelp" TargetMode="External"/><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mailto:studentinfo@leeds.ac.u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tudentinfo@leeds.ac.uk"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students.leeds.ac.uk/bankaccounts"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fscs.org.uk/" TargetMode="External"/><Relationship Id="rId7" Type="http://schemas.openxmlformats.org/officeDocument/2006/relationships/image" Target="../media/image5.png"/><Relationship Id="rId2" Type="http://schemas.openxmlformats.org/officeDocument/2006/relationships/hyperlink" Target="https://www.fca.org.uk/" TargetMode="Externa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students.leeds.ac.uk/info/1000092/opening_a_bank_account/1634/money_for_when_you_arrive"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students.leeds.ac.uk/highstreetbanks"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students.leeds.ac.uk/highstreetbanks"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students.leeds.ac.uk/info/1000092/opening_a_bank_account/1646/choosing_a_bank"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hyperlink" Target="https://students.leeds.ac.uk/highstreetbank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tudents.leeds.ac.uk/bankingdocuments"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students.leeds.ac.uk/info/10102/registration/1056/how_to_register"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students.leeds.ac.uk/bankingdocuments"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DF09-D5C8-0574-592D-5282F3BD9016}"/>
              </a:ext>
            </a:extLst>
          </p:cNvPr>
          <p:cNvSpPr>
            <a:spLocks noGrp="1"/>
          </p:cNvSpPr>
          <p:nvPr>
            <p:ph type="ctrTitle"/>
          </p:nvPr>
        </p:nvSpPr>
        <p:spPr>
          <a:xfrm>
            <a:off x="820448" y="2049041"/>
            <a:ext cx="6185806" cy="4023361"/>
          </a:xfrm>
        </p:spPr>
        <p:txBody>
          <a:bodyPr/>
          <a:lstStyle/>
          <a:p>
            <a:r>
              <a:rPr lang="en-US" dirty="0"/>
              <a:t>Money and banking</a:t>
            </a:r>
            <a:endParaRPr lang="en-US" b="0" dirty="0"/>
          </a:p>
        </p:txBody>
      </p:sp>
      <p:sp>
        <p:nvSpPr>
          <p:cNvPr id="3" name="Subtitle 2">
            <a:extLst>
              <a:ext uri="{FF2B5EF4-FFF2-40B4-BE49-F238E27FC236}">
                <a16:creationId xmlns:a16="http://schemas.microsoft.com/office/drawing/2014/main" id="{8D4D0A1A-019E-6A70-E4AD-4B1B3820B290}"/>
              </a:ext>
            </a:extLst>
          </p:cNvPr>
          <p:cNvSpPr>
            <a:spLocks noGrp="1"/>
          </p:cNvSpPr>
          <p:nvPr>
            <p:ph type="subTitle" idx="1"/>
          </p:nvPr>
        </p:nvSpPr>
        <p:spPr>
          <a:xfrm>
            <a:off x="918770" y="4627060"/>
            <a:ext cx="6185805" cy="1057773"/>
          </a:xfrm>
        </p:spPr>
        <p:txBody>
          <a:bodyPr/>
          <a:lstStyle/>
          <a:p>
            <a:r>
              <a:rPr lang="en-US" dirty="0" smtClean="0"/>
              <a:t>2023/24 International </a:t>
            </a:r>
            <a:r>
              <a:rPr lang="en-US" dirty="0"/>
              <a:t>orientation week</a:t>
            </a:r>
          </a:p>
        </p:txBody>
      </p:sp>
    </p:spTree>
    <p:extLst>
      <p:ext uri="{BB962C8B-B14F-4D97-AF65-F5344CB8AC3E}">
        <p14:creationId xmlns:p14="http://schemas.microsoft.com/office/powerpoint/2010/main" val="4292438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cs typeface="Times New Roman"/>
              </a:rPr>
              <a:t>Online registration: your name</a:t>
            </a:r>
          </a:p>
        </p:txBody>
      </p:sp>
      <p:sp>
        <p:nvSpPr>
          <p:cNvPr id="4" name="Rectangle 3"/>
          <p:cNvSpPr/>
          <p:nvPr/>
        </p:nvSpPr>
        <p:spPr>
          <a:xfrm>
            <a:off x="773047" y="1784193"/>
            <a:ext cx="6630644" cy="1015663"/>
          </a:xfrm>
          <a:prstGeom prst="rect">
            <a:avLst/>
          </a:prstGeom>
        </p:spPr>
        <p:txBody>
          <a:bodyPr wrap="square" lIns="91440" tIns="45720" rIns="91440" bIns="45720" anchor="t">
            <a:spAutoFit/>
          </a:bodyPr>
          <a:lstStyle/>
          <a:p>
            <a:r>
              <a:rPr lang="en-GB" sz="2000" b="1" dirty="0">
                <a:ea typeface="+mn-lt"/>
                <a:cs typeface="+mn-lt"/>
              </a:rPr>
              <a:t>When completing online registration, check your details appear in the correct format on Minerva.</a:t>
            </a:r>
            <a:endParaRPr lang="en-US" sz="2000" b="1" dirty="0"/>
          </a:p>
          <a:p>
            <a:endParaRPr lang="en-GB" sz="2000" b="1" dirty="0">
              <a:solidFill>
                <a:srgbClr val="212529"/>
              </a:solidFill>
              <a:latin typeface="freight-sans-pro"/>
            </a:endParaRPr>
          </a:p>
        </p:txBody>
      </p:sp>
      <p:sp>
        <p:nvSpPr>
          <p:cNvPr id="5" name="Rounded Rectangle 4" descr="A decorative shape with the words '1. Your name' written inside.">
            <a:extLst>
              <a:ext uri="{C183D7F6-B498-43B3-948B-1728B52AA6E4}">
                <adec:decorative xmlns="" xmlns:adec="http://schemas.microsoft.com/office/drawing/2017/decorative" val="1"/>
              </a:ext>
            </a:extLst>
          </p:cNvPr>
          <p:cNvSpPr/>
          <p:nvPr/>
        </p:nvSpPr>
        <p:spPr>
          <a:xfrm>
            <a:off x="773045" y="2651653"/>
            <a:ext cx="4554000" cy="583398"/>
          </a:xfrm>
          <a:prstGeom prst="roundRect">
            <a:avLst/>
          </a:prstGeom>
          <a:solidFill>
            <a:srgbClr val="F6F3F0"/>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200" b="1">
                <a:solidFill>
                  <a:schemeClr val="accent6"/>
                </a:solidFill>
              </a:rPr>
              <a:t>1. Your name</a:t>
            </a:r>
          </a:p>
        </p:txBody>
      </p:sp>
      <p:sp>
        <p:nvSpPr>
          <p:cNvPr id="8" name="TextBox 7">
            <a:extLst>
              <a:ext uri="{FF2B5EF4-FFF2-40B4-BE49-F238E27FC236}">
                <a16:creationId xmlns:a16="http://schemas.microsoft.com/office/drawing/2014/main" id="{1B71F1E9-9D54-2375-E66F-E6FD1580B1E0}"/>
              </a:ext>
            </a:extLst>
          </p:cNvPr>
          <p:cNvSpPr txBox="1"/>
          <p:nvPr/>
        </p:nvSpPr>
        <p:spPr>
          <a:xfrm>
            <a:off x="766917" y="3407712"/>
            <a:ext cx="59485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rgbClr val="444444"/>
                </a:solidFill>
                <a:latin typeface="Arial"/>
                <a:cs typeface="Arial"/>
              </a:rPr>
              <a:t>Your full name must match the information you have on your passport.​</a:t>
            </a:r>
          </a:p>
          <a:p>
            <a:r>
              <a:rPr lang="en-GB" sz="2000" b="1" dirty="0">
                <a:solidFill>
                  <a:srgbClr val="444444"/>
                </a:solidFill>
                <a:latin typeface="Arial"/>
                <a:cs typeface="Arial"/>
              </a:rPr>
              <a:t>​</a:t>
            </a:r>
          </a:p>
        </p:txBody>
      </p:sp>
      <p:sp>
        <p:nvSpPr>
          <p:cNvPr id="12" name="Rectangle 11"/>
          <p:cNvSpPr/>
          <p:nvPr/>
        </p:nvSpPr>
        <p:spPr>
          <a:xfrm>
            <a:off x="773045" y="4116642"/>
            <a:ext cx="8567600" cy="1938992"/>
          </a:xfrm>
          <a:prstGeom prst="rect">
            <a:avLst/>
          </a:prstGeom>
        </p:spPr>
        <p:txBody>
          <a:bodyPr wrap="square" lIns="91440" tIns="45720" rIns="91440" bIns="45720" anchor="t">
            <a:spAutoFit/>
          </a:bodyPr>
          <a:lstStyle/>
          <a:p>
            <a:pPr marL="342900" indent="-342900">
              <a:lnSpc>
                <a:spcPct val="150000"/>
              </a:lnSpc>
              <a:buFont typeface="Arial"/>
              <a:buChar char="•"/>
            </a:pPr>
            <a:r>
              <a:rPr lang="en-US" sz="2000" b="1" dirty="0">
                <a:ea typeface="+mn-lt"/>
                <a:cs typeface="+mn-lt"/>
              </a:rPr>
              <a:t>First name, last name </a:t>
            </a:r>
            <a:r>
              <a:rPr lang="en-US" sz="2000" dirty="0">
                <a:ea typeface="+mn-lt"/>
                <a:cs typeface="+mn-lt"/>
              </a:rPr>
              <a:t>(for example, </a:t>
            </a:r>
            <a:r>
              <a:rPr lang="en-US" sz="2000" i="1" dirty="0">
                <a:ea typeface="+mn-lt"/>
                <a:cs typeface="+mn-lt"/>
              </a:rPr>
              <a:t>Jonathan Smith</a:t>
            </a:r>
            <a:r>
              <a:rPr lang="en-US" sz="2000" dirty="0" smtClean="0">
                <a:ea typeface="+mn-lt"/>
                <a:cs typeface="+mn-lt"/>
              </a:rPr>
              <a:t>)</a:t>
            </a:r>
            <a:r>
              <a:rPr lang="en-US" sz="2000" b="1" dirty="0">
                <a:ea typeface="+mn-lt"/>
                <a:cs typeface="+mn-lt"/>
              </a:rPr>
              <a:t/>
            </a:r>
            <a:br>
              <a:rPr lang="en-US" sz="2000" b="1" dirty="0">
                <a:ea typeface="+mn-lt"/>
                <a:cs typeface="+mn-lt"/>
              </a:rPr>
            </a:br>
            <a:r>
              <a:rPr lang="en-US" sz="2000" dirty="0" smtClean="0">
                <a:ea typeface="+mn-lt"/>
                <a:cs typeface="+mn-lt"/>
              </a:rPr>
              <a:t>or</a:t>
            </a:r>
            <a:endParaRPr lang="en-US" sz="2000" b="1" dirty="0">
              <a:ea typeface="+mn-lt"/>
              <a:cs typeface="+mn-lt"/>
            </a:endParaRPr>
          </a:p>
          <a:p>
            <a:pPr marL="342900" indent="-342900">
              <a:lnSpc>
                <a:spcPct val="150000"/>
              </a:lnSpc>
              <a:buFont typeface="Arial"/>
              <a:buChar char="•"/>
            </a:pPr>
            <a:r>
              <a:rPr lang="en-US" sz="2000" b="1" dirty="0">
                <a:ea typeface="+mn-lt"/>
                <a:cs typeface="+mn-lt"/>
              </a:rPr>
              <a:t>Fist name, middle name, last name </a:t>
            </a:r>
            <a:r>
              <a:rPr lang="en-US" sz="2000" b="1" i="1" dirty="0">
                <a:ea typeface="+mn-lt"/>
                <a:cs typeface="+mn-lt"/>
              </a:rPr>
              <a:t>(if you have a middle name)</a:t>
            </a:r>
          </a:p>
          <a:p>
            <a:pPr>
              <a:lnSpc>
                <a:spcPct val="150000"/>
              </a:lnSpc>
            </a:pPr>
            <a:r>
              <a:rPr lang="en-US" sz="2000" dirty="0">
                <a:cs typeface="Arial"/>
              </a:rPr>
              <a:t>(for example, </a:t>
            </a:r>
            <a:r>
              <a:rPr lang="en-US" sz="2000" i="1" dirty="0">
                <a:cs typeface="Arial"/>
              </a:rPr>
              <a:t>Jonathan James Smith</a:t>
            </a:r>
            <a:r>
              <a:rPr lang="en-US" sz="2000" dirty="0">
                <a:cs typeface="Arial"/>
              </a:rPr>
              <a:t>)</a:t>
            </a:r>
            <a:endParaRPr lang="en-US" dirty="0"/>
          </a:p>
        </p:txBody>
      </p:sp>
      <p:sp>
        <p:nvSpPr>
          <p:cNvPr id="3" name="12-Point Star 2" descr="A decorative shape with this message written on the inside: 'If you don't enter your details correctly your bank letter will be delayed.'"/>
          <p:cNvSpPr/>
          <p:nvPr/>
        </p:nvSpPr>
        <p:spPr>
          <a:xfrm>
            <a:off x="8693692" y="2651653"/>
            <a:ext cx="3498308" cy="3410278"/>
          </a:xfrm>
          <a:prstGeom prst="star12">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t>If you don't enter your details correctly your bank letter will be delayed.</a:t>
            </a:r>
          </a:p>
        </p:txBody>
      </p:sp>
      <p:sp>
        <p:nvSpPr>
          <p:cNvPr id="9" name="Rectangle 8"/>
          <p:cNvSpPr/>
          <p:nvPr/>
        </p:nvSpPr>
        <p:spPr>
          <a:xfrm>
            <a:off x="766916" y="6247586"/>
            <a:ext cx="4660250" cy="369332"/>
          </a:xfrm>
          <a:prstGeom prst="rect">
            <a:avLst/>
          </a:prstGeom>
        </p:spPr>
        <p:txBody>
          <a:bodyPr wrap="none" lIns="91440" tIns="45720" rIns="91440" bIns="45720" anchor="t">
            <a:spAutoFit/>
          </a:bodyPr>
          <a:lstStyle/>
          <a:p>
            <a:r>
              <a:rPr lang="en-GB" b="1" dirty="0">
                <a:cs typeface="Arial"/>
              </a:rPr>
              <a:t>Find out more about </a:t>
            </a:r>
            <a:r>
              <a:rPr lang="en-GB" b="1" dirty="0">
                <a:hlinkClick r:id="rId3"/>
              </a:rPr>
              <a:t>banking documents</a:t>
            </a:r>
            <a:endParaRPr lang="en-GB" b="1" dirty="0">
              <a:cs typeface="Arial"/>
            </a:endParaRPr>
          </a:p>
        </p:txBody>
      </p:sp>
    </p:spTree>
    <p:extLst>
      <p:ext uri="{BB962C8B-B14F-4D97-AF65-F5344CB8AC3E}">
        <p14:creationId xmlns:p14="http://schemas.microsoft.com/office/powerpoint/2010/main" val="1760762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registration: your address</a:t>
            </a:r>
            <a:endParaRPr lang="en-US" dirty="0"/>
          </a:p>
        </p:txBody>
      </p:sp>
      <p:sp>
        <p:nvSpPr>
          <p:cNvPr id="4" name="Rectangle 3"/>
          <p:cNvSpPr/>
          <p:nvPr/>
        </p:nvSpPr>
        <p:spPr>
          <a:xfrm>
            <a:off x="781162" y="2149888"/>
            <a:ext cx="6937161" cy="1446550"/>
          </a:xfrm>
          <a:prstGeom prst="rect">
            <a:avLst/>
          </a:prstGeom>
        </p:spPr>
        <p:txBody>
          <a:bodyPr wrap="square" lIns="91440" tIns="45720" rIns="91440" bIns="45720" anchor="t">
            <a:spAutoFit/>
          </a:bodyPr>
          <a:lstStyle/>
          <a:p>
            <a:r>
              <a:rPr lang="en-GB" sz="2000" b="1" dirty="0">
                <a:ea typeface="+mn-lt"/>
                <a:cs typeface="+mn-lt"/>
              </a:rPr>
              <a:t>When completing online registration, check your details appear in the correct format on Minerva.</a:t>
            </a:r>
            <a:endParaRPr lang="en-GB" sz="2000" dirty="0">
              <a:ea typeface="+mn-lt"/>
              <a:cs typeface="+mn-lt"/>
            </a:endParaRPr>
          </a:p>
          <a:p>
            <a:endParaRPr lang="en-GB" sz="2400" b="1" dirty="0">
              <a:cs typeface="Arial"/>
            </a:endParaRPr>
          </a:p>
          <a:p>
            <a:endParaRPr lang="en-GB" sz="2400" b="1">
              <a:solidFill>
                <a:srgbClr val="212529"/>
              </a:solidFill>
              <a:latin typeface="freight-sans-pro"/>
            </a:endParaRPr>
          </a:p>
        </p:txBody>
      </p:sp>
      <p:sp>
        <p:nvSpPr>
          <p:cNvPr id="5" name="Rounded Rectangle 4" descr="A decorative shape with the words '2. your address' written inside.">
            <a:extLst>
              <a:ext uri="{C183D7F6-B498-43B3-948B-1728B52AA6E4}">
                <adec:decorative xmlns="" xmlns:adec="http://schemas.microsoft.com/office/drawing/2017/decorative" val="1"/>
              </a:ext>
            </a:extLst>
          </p:cNvPr>
          <p:cNvSpPr/>
          <p:nvPr/>
        </p:nvSpPr>
        <p:spPr>
          <a:xfrm>
            <a:off x="867425" y="3273292"/>
            <a:ext cx="4554563" cy="583200"/>
          </a:xfrm>
          <a:prstGeom prst="roundRect">
            <a:avLst/>
          </a:prstGeom>
          <a:solidFill>
            <a:srgbClr val="F6F3F0"/>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rgbClr val="FF0000"/>
                </a:solidFill>
              </a:rPr>
              <a:t>2. Your address</a:t>
            </a:r>
          </a:p>
        </p:txBody>
      </p:sp>
      <p:sp>
        <p:nvSpPr>
          <p:cNvPr id="6" name="Rectangle 5"/>
          <p:cNvSpPr/>
          <p:nvPr/>
        </p:nvSpPr>
        <p:spPr>
          <a:xfrm>
            <a:off x="703424" y="4143966"/>
            <a:ext cx="7388523" cy="2092881"/>
          </a:xfrm>
          <a:prstGeom prst="rect">
            <a:avLst/>
          </a:prstGeom>
        </p:spPr>
        <p:txBody>
          <a:bodyPr wrap="square">
            <a:spAutoFit/>
          </a:bodyPr>
          <a:lstStyle/>
          <a:p>
            <a:pPr>
              <a:spcAft>
                <a:spcPts val="1200"/>
              </a:spcAft>
            </a:pPr>
            <a:r>
              <a:rPr lang="en-GB" b="1" dirty="0">
                <a:ea typeface="+mn-lt"/>
                <a:cs typeface="+mn-lt"/>
              </a:rPr>
              <a:t>Home address </a:t>
            </a:r>
            <a:r>
              <a:rPr lang="en-GB" dirty="0">
                <a:ea typeface="+mn-lt"/>
                <a:cs typeface="+mn-lt"/>
              </a:rPr>
              <a:t>is your address in your home country</a:t>
            </a:r>
          </a:p>
          <a:p>
            <a:pPr>
              <a:spcAft>
                <a:spcPts val="1200"/>
              </a:spcAft>
            </a:pPr>
            <a:r>
              <a:rPr lang="en-GB" b="1" dirty="0">
                <a:ea typeface="+mn-lt"/>
                <a:cs typeface="+mn-lt"/>
              </a:rPr>
              <a:t>Term-time address </a:t>
            </a:r>
            <a:r>
              <a:rPr lang="en-GB" dirty="0">
                <a:ea typeface="+mn-lt"/>
                <a:cs typeface="+mn-lt"/>
              </a:rPr>
              <a:t>is your address in the </a:t>
            </a:r>
            <a:r>
              <a:rPr lang="en-GB" dirty="0" smtClean="0">
                <a:ea typeface="+mn-lt"/>
                <a:cs typeface="+mn-lt"/>
              </a:rPr>
              <a:t>UK</a:t>
            </a:r>
          </a:p>
          <a:p>
            <a:pPr>
              <a:spcAft>
                <a:spcPts val="1200"/>
              </a:spcAft>
            </a:pPr>
            <a:endParaRPr lang="en-GB" dirty="0">
              <a:ea typeface="+mn-lt"/>
              <a:cs typeface="+mn-lt"/>
            </a:endParaRPr>
          </a:p>
          <a:p>
            <a:pPr>
              <a:spcAft>
                <a:spcPts val="1200"/>
              </a:spcAft>
            </a:pPr>
            <a:r>
              <a:rPr lang="en-GB" b="1" u="sng" dirty="0" smtClean="0">
                <a:ea typeface="+mn-lt"/>
                <a:cs typeface="+mn-lt"/>
              </a:rPr>
              <a:t>You must complete </a:t>
            </a:r>
            <a:r>
              <a:rPr lang="en-GB" b="1" u="sng" dirty="0">
                <a:ea typeface="+mn-lt"/>
                <a:cs typeface="+mn-lt"/>
              </a:rPr>
              <a:t>all fields in full, including the ‘Nation’ field. </a:t>
            </a:r>
            <a:endParaRPr lang="en-US" b="1" u="sng" dirty="0">
              <a:cs typeface="Arial"/>
            </a:endParaRPr>
          </a:p>
          <a:p>
            <a:pPr>
              <a:spcAft>
                <a:spcPts val="1200"/>
              </a:spcAft>
            </a:pPr>
            <a:endParaRPr lang="en-GB" dirty="0">
              <a:ea typeface="+mn-lt"/>
              <a:cs typeface="+mn-lt"/>
            </a:endParaRPr>
          </a:p>
        </p:txBody>
      </p:sp>
      <p:sp>
        <p:nvSpPr>
          <p:cNvPr id="3" name="12-Point Star 2" descr="A decorative shape with this message written on the inside: 'If you don't enter your details correctly your bank letter will be delayed.'"/>
          <p:cNvSpPr/>
          <p:nvPr/>
        </p:nvSpPr>
        <p:spPr>
          <a:xfrm>
            <a:off x="8176862" y="2525733"/>
            <a:ext cx="3672840" cy="3616663"/>
          </a:xfrm>
          <a:prstGeom prst="star12">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ea typeface="+mn-lt"/>
                <a:cs typeface="+mn-lt"/>
              </a:rPr>
              <a:t>If you don't enter your details correctly your bank letter will be delayed.</a:t>
            </a:r>
            <a:endParaRPr lang="en-GB" dirty="0">
              <a:ea typeface="+mn-lt"/>
              <a:cs typeface="+mn-lt"/>
            </a:endParaRPr>
          </a:p>
          <a:p>
            <a:pPr algn="ctr"/>
            <a:endParaRPr lang="en-GB" b="1" dirty="0">
              <a:cs typeface="Arial"/>
            </a:endParaRPr>
          </a:p>
        </p:txBody>
      </p:sp>
      <p:sp>
        <p:nvSpPr>
          <p:cNvPr id="14" name="Rectangle 13"/>
          <p:cNvSpPr/>
          <p:nvPr/>
        </p:nvSpPr>
        <p:spPr>
          <a:xfrm>
            <a:off x="809918" y="6266953"/>
            <a:ext cx="4660250" cy="369332"/>
          </a:xfrm>
          <a:prstGeom prst="rect">
            <a:avLst/>
          </a:prstGeom>
        </p:spPr>
        <p:txBody>
          <a:bodyPr wrap="none" lIns="91440" tIns="45720" rIns="91440" bIns="45720" anchor="t">
            <a:spAutoFit/>
          </a:bodyPr>
          <a:lstStyle/>
          <a:p>
            <a:r>
              <a:rPr lang="en-GB" b="1" dirty="0">
                <a:cs typeface="Arial"/>
              </a:rPr>
              <a:t>Find out more about </a:t>
            </a:r>
            <a:r>
              <a:rPr lang="en-GB" b="1" dirty="0">
                <a:hlinkClick r:id="rId3"/>
              </a:rPr>
              <a:t>banking documents</a:t>
            </a:r>
            <a:endParaRPr lang="en-GB" b="1">
              <a:cs typeface="Arial"/>
            </a:endParaRPr>
          </a:p>
        </p:txBody>
      </p:sp>
    </p:spTree>
    <p:extLst>
      <p:ext uri="{BB962C8B-B14F-4D97-AF65-F5344CB8AC3E}">
        <p14:creationId xmlns:p14="http://schemas.microsoft.com/office/powerpoint/2010/main" val="718525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19" y="956029"/>
            <a:ext cx="9385641" cy="1325563"/>
          </a:xfrm>
        </p:spPr>
        <p:txBody>
          <a:bodyPr/>
          <a:lstStyle/>
          <a:p>
            <a:r>
              <a:rPr lang="en-GB"/>
              <a:t>I need my bank letter </a:t>
            </a:r>
            <a:br>
              <a:rPr lang="en-GB"/>
            </a:br>
            <a:r>
              <a:rPr lang="en-GB"/>
              <a:t>to have more information</a:t>
            </a:r>
          </a:p>
        </p:txBody>
      </p:sp>
      <p:sp>
        <p:nvSpPr>
          <p:cNvPr id="4" name="Rectangle 3"/>
          <p:cNvSpPr/>
          <p:nvPr/>
        </p:nvSpPr>
        <p:spPr>
          <a:xfrm>
            <a:off x="809918" y="2452626"/>
            <a:ext cx="6596967" cy="1477328"/>
          </a:xfrm>
          <a:prstGeom prst="rect">
            <a:avLst/>
          </a:prstGeom>
        </p:spPr>
        <p:txBody>
          <a:bodyPr wrap="square" lIns="91440" tIns="45720" rIns="91440" bIns="45720" anchor="t">
            <a:spAutoFit/>
          </a:bodyPr>
          <a:lstStyle/>
          <a:p>
            <a:r>
              <a:rPr lang="en-GB">
                <a:ea typeface="+mn-lt"/>
                <a:cs typeface="+mn-lt"/>
              </a:rPr>
              <a:t>If the bank of your choice needs the letter to be addressed to a specific person:</a:t>
            </a:r>
          </a:p>
          <a:p>
            <a:endParaRPr lang="en-GB">
              <a:ea typeface="+mn-lt"/>
              <a:cs typeface="+mn-lt"/>
            </a:endParaRPr>
          </a:p>
          <a:p>
            <a:r>
              <a:rPr lang="en-GB" b="1">
                <a:ea typeface="+mn-lt"/>
                <a:cs typeface="+mn-lt"/>
              </a:rPr>
              <a:t>Complete a </a:t>
            </a:r>
            <a:r>
              <a:rPr lang="en-GB" b="1">
                <a:ea typeface="+mn-lt"/>
                <a:cs typeface="+mn-lt"/>
                <a:hlinkClick r:id="rId3"/>
              </a:rPr>
              <a:t>Registration Status Certificate</a:t>
            </a:r>
            <a:r>
              <a:rPr lang="en-GB" b="1">
                <a:ea typeface="+mn-lt"/>
                <a:cs typeface="+mn-lt"/>
              </a:rPr>
              <a:t> request</a:t>
            </a:r>
            <a:endParaRPr lang="en-US" b="1">
              <a:cs typeface="Arial"/>
            </a:endParaRPr>
          </a:p>
          <a:p>
            <a:endParaRPr lang="en-GB" b="1">
              <a:solidFill>
                <a:srgbClr val="212529"/>
              </a:solidFill>
              <a:latin typeface="freight-sans-pro"/>
            </a:endParaRPr>
          </a:p>
        </p:txBody>
      </p:sp>
      <p:sp>
        <p:nvSpPr>
          <p:cNvPr id="14" name="Rectangle 13"/>
          <p:cNvSpPr/>
          <p:nvPr/>
        </p:nvSpPr>
        <p:spPr>
          <a:xfrm>
            <a:off x="809918" y="3771857"/>
            <a:ext cx="8048332" cy="1785104"/>
          </a:xfrm>
          <a:prstGeom prst="rect">
            <a:avLst/>
          </a:prstGeom>
        </p:spPr>
        <p:txBody>
          <a:bodyPr wrap="square" lIns="91440" tIns="45720" rIns="91440" bIns="45720" anchor="t">
            <a:spAutoFit/>
          </a:bodyPr>
          <a:lstStyle/>
          <a:p>
            <a:r>
              <a:rPr lang="en-GB" dirty="0"/>
              <a:t>You’ll still need to have:</a:t>
            </a:r>
          </a:p>
          <a:p>
            <a:endParaRPr lang="en-GB" dirty="0"/>
          </a:p>
          <a:p>
            <a:pPr marL="342900" indent="-342900">
              <a:spcAft>
                <a:spcPts val="1200"/>
              </a:spcAft>
              <a:buFont typeface="+mj-lt"/>
              <a:buAutoNum type="arabicPeriod"/>
            </a:pPr>
            <a:r>
              <a:rPr lang="en-GB" dirty="0"/>
              <a:t>Completed the first three steps of your online </a:t>
            </a:r>
            <a:r>
              <a:rPr lang="en-GB" dirty="0" smtClean="0"/>
              <a:t>registration</a:t>
            </a:r>
          </a:p>
          <a:p>
            <a:pPr marL="342900" indent="-342900">
              <a:spcAft>
                <a:spcPts val="1200"/>
              </a:spcAft>
              <a:buFont typeface="+mj-lt"/>
              <a:buAutoNum type="arabicPeriod"/>
            </a:pPr>
            <a:r>
              <a:rPr lang="en-GB" dirty="0" smtClean="0"/>
              <a:t>Entered </a:t>
            </a:r>
            <a:r>
              <a:rPr lang="en-GB" dirty="0"/>
              <a:t>your name and surname correctly </a:t>
            </a:r>
          </a:p>
          <a:p>
            <a:pPr marL="342900" indent="-342900">
              <a:spcAft>
                <a:spcPts val="1200"/>
              </a:spcAft>
              <a:buFont typeface="+mj-lt"/>
              <a:buAutoNum type="arabicPeriod"/>
            </a:pPr>
            <a:r>
              <a:rPr lang="en-GB" dirty="0" smtClean="0"/>
              <a:t>Entered </a:t>
            </a:r>
            <a:r>
              <a:rPr lang="en-GB" dirty="0"/>
              <a:t>your home and term-time address information correctly </a:t>
            </a:r>
          </a:p>
        </p:txBody>
      </p:sp>
      <p:sp>
        <p:nvSpPr>
          <p:cNvPr id="7" name="Rectangle 6"/>
          <p:cNvSpPr/>
          <p:nvPr/>
        </p:nvSpPr>
        <p:spPr>
          <a:xfrm>
            <a:off x="809918" y="6266953"/>
            <a:ext cx="4660250" cy="369332"/>
          </a:xfrm>
          <a:prstGeom prst="rect">
            <a:avLst/>
          </a:prstGeom>
        </p:spPr>
        <p:txBody>
          <a:bodyPr wrap="none" lIns="91440" tIns="45720" rIns="91440" bIns="45720" anchor="t">
            <a:spAutoFit/>
          </a:bodyPr>
          <a:lstStyle/>
          <a:p>
            <a:r>
              <a:rPr lang="en-GB" b="1" dirty="0"/>
              <a:t>Find out more about </a:t>
            </a:r>
            <a:r>
              <a:rPr lang="en-GB" b="1" dirty="0">
                <a:hlinkClick r:id="rId4"/>
              </a:rPr>
              <a:t>banking documents</a:t>
            </a:r>
            <a:endParaRPr lang="en-GB" b="1">
              <a:cs typeface="Arial"/>
            </a:endParaRPr>
          </a:p>
        </p:txBody>
      </p:sp>
      <p:pic>
        <p:nvPicPr>
          <p:cNvPr id="3" name="Picture 2" descr="A decorative illustration of a bank and a bank clerk in the foreground.">
            <a:extLst>
              <a:ext uri="{C183D7F6-B498-43B3-948B-1728B52AA6E4}">
                <adec:decorative xmlns="" xmlns:adec="http://schemas.microsoft.com/office/drawing/2017/decorative" val="1"/>
              </a:ext>
            </a:extLst>
          </p:cNvPr>
          <p:cNvPicPr>
            <a:picLocks noChangeAspect="1"/>
          </p:cNvPicPr>
          <p:nvPr/>
        </p:nvPicPr>
        <p:blipFill>
          <a:blip r:embed="rId5"/>
          <a:stretch>
            <a:fillRect/>
          </a:stretch>
        </p:blipFill>
        <p:spPr>
          <a:xfrm>
            <a:off x="8093779" y="2275260"/>
            <a:ext cx="4010161" cy="3437281"/>
          </a:xfrm>
          <a:prstGeom prst="rect">
            <a:avLst/>
          </a:prstGeom>
        </p:spPr>
      </p:pic>
    </p:spTree>
    <p:extLst>
      <p:ext uri="{BB962C8B-B14F-4D97-AF65-F5344CB8AC3E}">
        <p14:creationId xmlns:p14="http://schemas.microsoft.com/office/powerpoint/2010/main" val="1720545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19" y="956029"/>
            <a:ext cx="9385641" cy="1325563"/>
          </a:xfrm>
        </p:spPr>
        <p:txBody>
          <a:bodyPr/>
          <a:lstStyle/>
          <a:p>
            <a:r>
              <a:rPr lang="en-GB"/>
              <a:t>When will I receive my bank letter?</a:t>
            </a:r>
          </a:p>
        </p:txBody>
      </p:sp>
      <p:sp>
        <p:nvSpPr>
          <p:cNvPr id="4" name="Rectangle 3"/>
          <p:cNvSpPr/>
          <p:nvPr/>
        </p:nvSpPr>
        <p:spPr>
          <a:xfrm>
            <a:off x="809918" y="1809569"/>
            <a:ext cx="5613742" cy="1661993"/>
          </a:xfrm>
          <a:prstGeom prst="rect">
            <a:avLst/>
          </a:prstGeom>
        </p:spPr>
        <p:txBody>
          <a:bodyPr wrap="square" lIns="91440" tIns="45720" rIns="91440" bIns="45720" anchor="t">
            <a:spAutoFit/>
          </a:bodyPr>
          <a:lstStyle/>
          <a:p>
            <a:pPr>
              <a:spcAft>
                <a:spcPts val="1200"/>
              </a:spcAft>
            </a:pPr>
            <a:r>
              <a:rPr lang="en-GB" b="1" dirty="0">
                <a:ea typeface="+mn-lt"/>
                <a:cs typeface="+mn-lt"/>
              </a:rPr>
              <a:t>If you have</a:t>
            </a:r>
            <a:r>
              <a:rPr lang="en-GB" b="1" dirty="0" smtClean="0">
                <a:ea typeface="+mn-lt"/>
                <a:cs typeface="+mn-lt"/>
              </a:rPr>
              <a:t>:</a:t>
            </a:r>
            <a:endParaRPr lang="en-GB" dirty="0">
              <a:solidFill>
                <a:srgbClr val="212529"/>
              </a:solidFill>
              <a:latin typeface="freight-sans-pro"/>
              <a:ea typeface="+mn-lt"/>
              <a:cs typeface="+mn-lt"/>
            </a:endParaRPr>
          </a:p>
          <a:p>
            <a:pPr marL="342900" indent="-342900">
              <a:spcAft>
                <a:spcPts val="1200"/>
              </a:spcAft>
              <a:buAutoNum type="arabicPeriod"/>
            </a:pPr>
            <a:r>
              <a:rPr lang="en-GB" dirty="0">
                <a:solidFill>
                  <a:srgbClr val="212529"/>
                </a:solidFill>
                <a:latin typeface="freight-sans-pro"/>
                <a:ea typeface="+mn-lt"/>
                <a:cs typeface="+mn-lt"/>
              </a:rPr>
              <a:t>Completed your online registration correctly</a:t>
            </a:r>
          </a:p>
          <a:p>
            <a:pPr marL="342900" indent="-342900">
              <a:spcAft>
                <a:spcPts val="1200"/>
              </a:spcAft>
              <a:buAutoNum type="arabicPeriod"/>
            </a:pPr>
            <a:r>
              <a:rPr lang="en-GB" dirty="0">
                <a:solidFill>
                  <a:srgbClr val="212529"/>
                </a:solidFill>
                <a:latin typeface="freight-sans-pro"/>
                <a:ea typeface="+mn-lt"/>
                <a:cs typeface="+mn-lt"/>
              </a:rPr>
              <a:t>Entered your personal details correctly</a:t>
            </a:r>
          </a:p>
          <a:p>
            <a:pPr marL="342900" indent="-342900">
              <a:spcAft>
                <a:spcPts val="1200"/>
              </a:spcAft>
              <a:buAutoNum type="arabicPeriod"/>
            </a:pPr>
            <a:r>
              <a:rPr lang="en-GB" dirty="0">
                <a:solidFill>
                  <a:srgbClr val="212529"/>
                </a:solidFill>
                <a:latin typeface="freight-sans-pro"/>
                <a:ea typeface="+mn-lt"/>
                <a:cs typeface="+mn-lt"/>
              </a:rPr>
              <a:t>Requested the right type of letter</a:t>
            </a:r>
            <a:endParaRPr lang="en-GB" dirty="0">
              <a:solidFill>
                <a:srgbClr val="212529"/>
              </a:solidFill>
              <a:latin typeface="freight-sans-pro"/>
            </a:endParaRPr>
          </a:p>
        </p:txBody>
      </p:sp>
      <p:sp>
        <p:nvSpPr>
          <p:cNvPr id="14" name="Rectangle 13"/>
          <p:cNvSpPr/>
          <p:nvPr/>
        </p:nvSpPr>
        <p:spPr>
          <a:xfrm>
            <a:off x="809918" y="3838206"/>
            <a:ext cx="11028704" cy="2062103"/>
          </a:xfrm>
          <a:prstGeom prst="rect">
            <a:avLst/>
          </a:prstGeom>
        </p:spPr>
        <p:txBody>
          <a:bodyPr wrap="square" lIns="91440" tIns="45720" rIns="91440" bIns="45720" anchor="t">
            <a:spAutoFit/>
          </a:bodyPr>
          <a:lstStyle/>
          <a:p>
            <a:pPr>
              <a:spcAft>
                <a:spcPts val="1200"/>
              </a:spcAft>
            </a:pPr>
            <a:r>
              <a:rPr lang="en-GB" dirty="0"/>
              <a:t>You’ll be sent your bank letter by email:</a:t>
            </a:r>
          </a:p>
          <a:p>
            <a:pPr>
              <a:spcAft>
                <a:spcPts val="1200"/>
              </a:spcAft>
            </a:pPr>
            <a:r>
              <a:rPr lang="en-GB" b="1" dirty="0" smtClean="0"/>
              <a:t>If </a:t>
            </a:r>
            <a:r>
              <a:rPr lang="en-GB" b="1" dirty="0"/>
              <a:t>you’re staying in private </a:t>
            </a:r>
            <a:r>
              <a:rPr lang="en-GB" b="1" dirty="0" smtClean="0"/>
              <a:t>accommodation</a:t>
            </a:r>
            <a:br>
              <a:rPr lang="en-GB" b="1" dirty="0" smtClean="0"/>
            </a:br>
            <a:r>
              <a:rPr lang="en-GB" dirty="0" smtClean="0"/>
              <a:t>Within </a:t>
            </a:r>
            <a:r>
              <a:rPr lang="en-GB" dirty="0"/>
              <a:t>5 working days of completing 1-3 steps </a:t>
            </a:r>
            <a:r>
              <a:rPr lang="en-GB" dirty="0" smtClean="0"/>
              <a:t>registration</a:t>
            </a:r>
            <a:endParaRPr lang="en-GB" dirty="0" smtClean="0">
              <a:latin typeface="freight-sans-pro"/>
            </a:endParaRPr>
          </a:p>
          <a:p>
            <a:pPr>
              <a:spcAft>
                <a:spcPts val="1200"/>
              </a:spcAft>
            </a:pPr>
            <a:r>
              <a:rPr lang="en-US" b="1" dirty="0" smtClean="0">
                <a:latin typeface="freight-sans-pro"/>
              </a:rPr>
              <a:t>If </a:t>
            </a:r>
            <a:r>
              <a:rPr lang="en-US" b="1" dirty="0">
                <a:latin typeface="freight-sans-pro"/>
              </a:rPr>
              <a:t>you’re in University </a:t>
            </a:r>
            <a:r>
              <a:rPr lang="en-US" b="1" dirty="0" smtClean="0">
                <a:latin typeface="freight-sans-pro"/>
              </a:rPr>
              <a:t>accommodation</a:t>
            </a:r>
            <a:br>
              <a:rPr lang="en-US" b="1" dirty="0" smtClean="0">
                <a:latin typeface="freight-sans-pro"/>
              </a:rPr>
            </a:br>
            <a:r>
              <a:rPr lang="en-US" dirty="0" smtClean="0">
                <a:latin typeface="freight-sans-pro"/>
              </a:rPr>
              <a:t>Within </a:t>
            </a:r>
            <a:r>
              <a:rPr lang="en-US" dirty="0">
                <a:latin typeface="freight-sans-pro"/>
              </a:rPr>
              <a:t>5 days of the start of your accommodation </a:t>
            </a:r>
            <a:r>
              <a:rPr lang="en-US" dirty="0" smtClean="0">
                <a:latin typeface="freight-sans-pro"/>
              </a:rPr>
              <a:t>contract,</a:t>
            </a:r>
            <a:br>
              <a:rPr lang="en-US" dirty="0" smtClean="0">
                <a:latin typeface="freight-sans-pro"/>
              </a:rPr>
            </a:br>
            <a:r>
              <a:rPr lang="en-US" dirty="0" smtClean="0">
                <a:latin typeface="freight-sans-pro"/>
              </a:rPr>
              <a:t>after </a:t>
            </a:r>
            <a:r>
              <a:rPr lang="en-US" dirty="0">
                <a:latin typeface="freight-sans-pro"/>
              </a:rPr>
              <a:t>you’ve completed online registration  </a:t>
            </a:r>
          </a:p>
        </p:txBody>
      </p:sp>
      <p:sp>
        <p:nvSpPr>
          <p:cNvPr id="7" name="Rectangle 6"/>
          <p:cNvSpPr/>
          <p:nvPr/>
        </p:nvSpPr>
        <p:spPr>
          <a:xfrm>
            <a:off x="809918" y="6266953"/>
            <a:ext cx="4660250" cy="369332"/>
          </a:xfrm>
          <a:prstGeom prst="rect">
            <a:avLst/>
          </a:prstGeom>
        </p:spPr>
        <p:txBody>
          <a:bodyPr wrap="none" lIns="91440" tIns="45720" rIns="91440" bIns="45720" anchor="t">
            <a:spAutoFit/>
          </a:bodyPr>
          <a:lstStyle/>
          <a:p>
            <a:r>
              <a:rPr lang="en-GB" b="1" dirty="0">
                <a:cs typeface="Arial"/>
              </a:rPr>
              <a:t>Find out more about </a:t>
            </a:r>
            <a:r>
              <a:rPr lang="en-GB" b="1" dirty="0">
                <a:hlinkClick r:id="rId3"/>
              </a:rPr>
              <a:t>banking documents</a:t>
            </a:r>
            <a:endParaRPr lang="en-GB" b="1">
              <a:cs typeface="Arial"/>
            </a:endParaRPr>
          </a:p>
        </p:txBody>
      </p:sp>
      <p:pic>
        <p:nvPicPr>
          <p:cNvPr id="5" name="Picture 4" descr="A decorative illustration of a girl jumping and a document to represent a bank letter in the background.">
            <a:extLst>
              <a:ext uri="{C183D7F6-B498-43B3-948B-1728B52AA6E4}">
                <adec:decorative xmlns="" xmlns:adec="http://schemas.microsoft.com/office/drawing/2017/decorative" val="1"/>
              </a:ext>
            </a:extLst>
          </p:cNvPr>
          <p:cNvPicPr>
            <a:picLocks noChangeAspect="1"/>
          </p:cNvPicPr>
          <p:nvPr/>
        </p:nvPicPr>
        <p:blipFill>
          <a:blip r:embed="rId4"/>
          <a:stretch>
            <a:fillRect/>
          </a:stretch>
        </p:blipFill>
        <p:spPr>
          <a:xfrm>
            <a:off x="8682537" y="2022593"/>
            <a:ext cx="2758230" cy="4448321"/>
          </a:xfrm>
          <a:prstGeom prst="rect">
            <a:avLst/>
          </a:prstGeom>
        </p:spPr>
      </p:pic>
    </p:spTree>
    <p:extLst>
      <p:ext uri="{BB962C8B-B14F-4D97-AF65-F5344CB8AC3E}">
        <p14:creationId xmlns:p14="http://schemas.microsoft.com/office/powerpoint/2010/main" val="3722628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19" y="956029"/>
            <a:ext cx="9385641" cy="1325563"/>
          </a:xfrm>
        </p:spPr>
        <p:txBody>
          <a:bodyPr/>
          <a:lstStyle/>
          <a:p>
            <a:r>
              <a:rPr lang="en-GB"/>
              <a:t>I've not received my bank letter</a:t>
            </a:r>
            <a:br>
              <a:rPr lang="en-GB"/>
            </a:br>
            <a:r>
              <a:rPr lang="en-GB" sz="3200" b="0">
                <a:cs typeface="Times New Roman" panose="02020603050405020304"/>
              </a:rPr>
              <a:t>What do I do?</a:t>
            </a:r>
            <a:endParaRPr lang="en-US" sz="3200" b="0">
              <a:cs typeface="Times New Roman" panose="02020603050405020304"/>
            </a:endParaRPr>
          </a:p>
        </p:txBody>
      </p:sp>
      <p:sp>
        <p:nvSpPr>
          <p:cNvPr id="6" name="Rectangle 5">
            <a:extLst>
              <a:ext uri="{FF2B5EF4-FFF2-40B4-BE49-F238E27FC236}">
                <a16:creationId xmlns:a16="http://schemas.microsoft.com/office/drawing/2014/main" id="{5370A1BC-F42D-2D2C-E1BE-94A69C6BA89A}"/>
              </a:ext>
            </a:extLst>
          </p:cNvPr>
          <p:cNvSpPr/>
          <p:nvPr/>
        </p:nvSpPr>
        <p:spPr>
          <a:xfrm>
            <a:off x="809919" y="2134925"/>
            <a:ext cx="9916493" cy="1287532"/>
          </a:xfrm>
          <a:prstGeom prst="rect">
            <a:avLst/>
          </a:prstGeom>
        </p:spPr>
        <p:txBody>
          <a:bodyPr wrap="square" lIns="91440" tIns="45720" rIns="91440" bIns="45720" anchor="t">
            <a:spAutoFit/>
          </a:bodyPr>
          <a:lstStyle/>
          <a:p>
            <a:pPr>
              <a:lnSpc>
                <a:spcPct val="150000"/>
              </a:lnSpc>
            </a:pPr>
            <a:r>
              <a:rPr lang="en-GB" b="1">
                <a:cs typeface="Arial"/>
              </a:rPr>
              <a:t>Have you waited 5 working days?</a:t>
            </a:r>
          </a:p>
          <a:p>
            <a:pPr>
              <a:lnSpc>
                <a:spcPct val="150000"/>
              </a:lnSpc>
            </a:pPr>
            <a:r>
              <a:rPr lang="en-GB">
                <a:cs typeface="Arial"/>
              </a:rPr>
              <a:t>A working week is from Monday to Friday. When waiting, make sure you don't count any days that fall at the weekend as these will classify as non-working days. </a:t>
            </a:r>
          </a:p>
        </p:txBody>
      </p:sp>
      <p:sp>
        <p:nvSpPr>
          <p:cNvPr id="8" name="Rectangle 7">
            <a:extLst>
              <a:ext uri="{FF2B5EF4-FFF2-40B4-BE49-F238E27FC236}">
                <a16:creationId xmlns:a16="http://schemas.microsoft.com/office/drawing/2014/main" id="{533074DE-8DCA-8EF5-7618-8ADCD9B1929F}"/>
              </a:ext>
            </a:extLst>
          </p:cNvPr>
          <p:cNvSpPr/>
          <p:nvPr/>
        </p:nvSpPr>
        <p:spPr>
          <a:xfrm>
            <a:off x="809918" y="3500774"/>
            <a:ext cx="11224832" cy="1287532"/>
          </a:xfrm>
          <a:prstGeom prst="rect">
            <a:avLst/>
          </a:prstGeom>
        </p:spPr>
        <p:txBody>
          <a:bodyPr wrap="square" lIns="91440" tIns="45720" rIns="91440" bIns="45720" anchor="t">
            <a:spAutoFit/>
          </a:bodyPr>
          <a:lstStyle/>
          <a:p>
            <a:pPr>
              <a:lnSpc>
                <a:spcPct val="150000"/>
              </a:lnSpc>
            </a:pPr>
            <a:r>
              <a:rPr lang="en-GB" b="1" dirty="0">
                <a:ea typeface="+mn-lt"/>
                <a:cs typeface="+mn-lt"/>
              </a:rPr>
              <a:t>Check</a:t>
            </a:r>
            <a:r>
              <a:rPr lang="en-GB" b="1" dirty="0">
                <a:solidFill>
                  <a:srgbClr val="2D2A24"/>
                </a:solidFill>
                <a:latin typeface="Arial"/>
                <a:ea typeface="+mn-lt"/>
                <a:cs typeface="+mn-lt"/>
              </a:rPr>
              <a:t> your personal information </a:t>
            </a:r>
            <a:r>
              <a:rPr lang="en-GB" b="1" dirty="0">
                <a:cs typeface="Arial"/>
              </a:rPr>
              <a:t>on Minerva</a:t>
            </a:r>
          </a:p>
          <a:p>
            <a:pPr>
              <a:lnSpc>
                <a:spcPct val="150000"/>
              </a:lnSpc>
            </a:pPr>
            <a:r>
              <a:rPr lang="en-GB" dirty="0">
                <a:cs typeface="Arial"/>
              </a:rPr>
              <a:t>Have you entered your full name correctly?</a:t>
            </a:r>
            <a:endParaRPr lang="en-GB" b="1" dirty="0">
              <a:cs typeface="Arial"/>
            </a:endParaRPr>
          </a:p>
          <a:p>
            <a:pPr>
              <a:lnSpc>
                <a:spcPct val="150000"/>
              </a:lnSpc>
            </a:pPr>
            <a:r>
              <a:rPr lang="en-GB" dirty="0">
                <a:cs typeface="Arial"/>
              </a:rPr>
              <a:t>Have you entered your home and term time address correctly?</a:t>
            </a:r>
          </a:p>
        </p:txBody>
      </p:sp>
      <p:sp>
        <p:nvSpPr>
          <p:cNvPr id="9" name="Rectangle 8">
            <a:extLst>
              <a:ext uri="{FF2B5EF4-FFF2-40B4-BE49-F238E27FC236}">
                <a16:creationId xmlns:a16="http://schemas.microsoft.com/office/drawing/2014/main" id="{929B7F09-E332-92F6-1BA1-8896A82C21AA}"/>
              </a:ext>
            </a:extLst>
          </p:cNvPr>
          <p:cNvSpPr/>
          <p:nvPr/>
        </p:nvSpPr>
        <p:spPr>
          <a:xfrm>
            <a:off x="809918" y="4935786"/>
            <a:ext cx="11224832" cy="1754326"/>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GB" b="1" dirty="0">
                <a:cs typeface="Arial"/>
              </a:rPr>
              <a:t>Everything seems fine! What do I do?</a:t>
            </a:r>
          </a:p>
          <a:p>
            <a:pPr>
              <a:lnSpc>
                <a:spcPct val="150000"/>
              </a:lnSpc>
            </a:pPr>
            <a:r>
              <a:rPr lang="en-GB" dirty="0">
                <a:cs typeface="Arial"/>
              </a:rPr>
              <a:t>Check your spam/junk folder in both your personal and Leeds email address</a:t>
            </a:r>
          </a:p>
          <a:p>
            <a:pPr>
              <a:lnSpc>
                <a:spcPct val="150000"/>
              </a:lnSpc>
            </a:pPr>
            <a:r>
              <a:rPr lang="en-GB" dirty="0">
                <a:cs typeface="Arial"/>
              </a:rPr>
              <a:t>Contact the Student Information Service – </a:t>
            </a:r>
            <a:r>
              <a:rPr lang="en-GB" dirty="0" smtClean="0">
                <a:cs typeface="Arial"/>
                <a:hlinkClick r:id="rId3"/>
              </a:rPr>
              <a:t>studentinfo@leeds.ac.uk</a:t>
            </a:r>
            <a:endParaRPr lang="en-GB" dirty="0">
              <a:cs typeface="Arial"/>
            </a:endParaRPr>
          </a:p>
          <a:p>
            <a:pPr>
              <a:lnSpc>
                <a:spcPct val="150000"/>
              </a:lnSpc>
            </a:pPr>
            <a:endParaRPr lang="en-GB" dirty="0">
              <a:cs typeface="Arial"/>
            </a:endParaRPr>
          </a:p>
        </p:txBody>
      </p:sp>
    </p:spTree>
    <p:extLst>
      <p:ext uri="{BB962C8B-B14F-4D97-AF65-F5344CB8AC3E}">
        <p14:creationId xmlns:p14="http://schemas.microsoft.com/office/powerpoint/2010/main" val="4065649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19" y="956029"/>
            <a:ext cx="9385641" cy="1325563"/>
          </a:xfrm>
        </p:spPr>
        <p:txBody>
          <a:bodyPr/>
          <a:lstStyle/>
          <a:p>
            <a:r>
              <a:rPr lang="en-GB"/>
              <a:t>Opening an account</a:t>
            </a:r>
          </a:p>
        </p:txBody>
      </p:sp>
      <p:sp>
        <p:nvSpPr>
          <p:cNvPr id="5" name="Rectangle 4"/>
          <p:cNvSpPr/>
          <p:nvPr/>
        </p:nvSpPr>
        <p:spPr>
          <a:xfrm>
            <a:off x="719643" y="1984472"/>
            <a:ext cx="7616190" cy="769441"/>
          </a:xfrm>
          <a:prstGeom prst="rect">
            <a:avLst/>
          </a:prstGeom>
        </p:spPr>
        <p:txBody>
          <a:bodyPr wrap="square" lIns="91440" tIns="45720" rIns="91440" bIns="45720" anchor="t">
            <a:spAutoFit/>
          </a:bodyPr>
          <a:lstStyle/>
          <a:p>
            <a:r>
              <a:rPr lang="en-US" sz="2200">
                <a:solidFill>
                  <a:srgbClr val="000000"/>
                </a:solidFill>
                <a:ea typeface="+mn-lt"/>
                <a:cs typeface="+mn-lt"/>
              </a:rPr>
              <a:t>Visit your chosen bank’s website to find out more about how you can book an appointment to open your bank account</a:t>
            </a:r>
          </a:p>
        </p:txBody>
      </p:sp>
      <p:sp>
        <p:nvSpPr>
          <p:cNvPr id="6" name="Rectangle 5"/>
          <p:cNvSpPr/>
          <p:nvPr/>
        </p:nvSpPr>
        <p:spPr>
          <a:xfrm>
            <a:off x="719643" y="3248214"/>
            <a:ext cx="7433310" cy="769441"/>
          </a:xfrm>
          <a:prstGeom prst="rect">
            <a:avLst/>
          </a:prstGeom>
        </p:spPr>
        <p:txBody>
          <a:bodyPr wrap="square">
            <a:spAutoFit/>
          </a:bodyPr>
          <a:lstStyle/>
          <a:p>
            <a:r>
              <a:rPr lang="en-US" sz="2200">
                <a:solidFill>
                  <a:srgbClr val="000000"/>
                </a:solidFill>
                <a:ea typeface="+mn-lt"/>
                <a:cs typeface="+mn-lt"/>
              </a:rPr>
              <a:t>Many banks are now starting applications for new accounts online</a:t>
            </a:r>
            <a:endParaRPr lang="en-GB" sz="2200"/>
          </a:p>
        </p:txBody>
      </p:sp>
      <p:sp>
        <p:nvSpPr>
          <p:cNvPr id="7" name="Rectangle 6"/>
          <p:cNvSpPr/>
          <p:nvPr/>
        </p:nvSpPr>
        <p:spPr>
          <a:xfrm>
            <a:off x="719643" y="4494080"/>
            <a:ext cx="6766688" cy="1107996"/>
          </a:xfrm>
          <a:prstGeom prst="rect">
            <a:avLst/>
          </a:prstGeom>
        </p:spPr>
        <p:txBody>
          <a:bodyPr wrap="square" lIns="91440" tIns="45720" rIns="91440" bIns="45720" anchor="t">
            <a:spAutoFit/>
          </a:bodyPr>
          <a:lstStyle/>
          <a:p>
            <a:r>
              <a:rPr lang="en-US" sz="2200">
                <a:solidFill>
                  <a:srgbClr val="000000"/>
                </a:solidFill>
                <a:ea typeface="+mn-lt"/>
                <a:cs typeface="+mn-lt"/>
              </a:rPr>
              <a:t>Check what documents you’ll need and bring them with you to your appointment (the bank gives you one)</a:t>
            </a:r>
            <a:endParaRPr lang="en-GB" sz="2200"/>
          </a:p>
        </p:txBody>
      </p:sp>
      <p:sp>
        <p:nvSpPr>
          <p:cNvPr id="8" name="Rectangle 7"/>
          <p:cNvSpPr/>
          <p:nvPr/>
        </p:nvSpPr>
        <p:spPr>
          <a:xfrm>
            <a:off x="719643" y="6078501"/>
            <a:ext cx="5121915" cy="369332"/>
          </a:xfrm>
          <a:prstGeom prst="rect">
            <a:avLst/>
          </a:prstGeom>
        </p:spPr>
        <p:txBody>
          <a:bodyPr wrap="none" lIns="91440" tIns="45720" rIns="91440" bIns="45720" anchor="t">
            <a:spAutoFit/>
          </a:bodyPr>
          <a:lstStyle/>
          <a:p>
            <a:r>
              <a:rPr lang="en-GB" b="1" dirty="0">
                <a:cs typeface="Arial"/>
              </a:rPr>
              <a:t>Find out more about </a:t>
            </a:r>
            <a:r>
              <a:rPr lang="en-GB" b="1" dirty="0">
                <a:hlinkClick r:id="rId3"/>
              </a:rPr>
              <a:t>opening a bank account</a:t>
            </a:r>
            <a:endParaRPr lang="en-GB" b="1">
              <a:cs typeface="Arial"/>
            </a:endParaRPr>
          </a:p>
        </p:txBody>
      </p:sp>
      <p:pic>
        <p:nvPicPr>
          <p:cNvPr id="4" name="Picture 3" descr="A decorative illustration of a bank with a student walking towards it. ">
            <a:extLst>
              <a:ext uri="{C183D7F6-B498-43B3-948B-1728B52AA6E4}">
                <adec:decorative xmlns="" xmlns:adec="http://schemas.microsoft.com/office/drawing/2017/decorative" val="1"/>
              </a:ext>
            </a:extLst>
          </p:cNvPr>
          <p:cNvPicPr>
            <a:picLocks noChangeAspect="1"/>
          </p:cNvPicPr>
          <p:nvPr/>
        </p:nvPicPr>
        <p:blipFill>
          <a:blip r:embed="rId4"/>
          <a:stretch>
            <a:fillRect/>
          </a:stretch>
        </p:blipFill>
        <p:spPr>
          <a:xfrm>
            <a:off x="8239217" y="2764395"/>
            <a:ext cx="3590925" cy="3171825"/>
          </a:xfrm>
          <a:prstGeom prst="rect">
            <a:avLst/>
          </a:prstGeom>
        </p:spPr>
      </p:pic>
    </p:spTree>
    <p:extLst>
      <p:ext uri="{BB962C8B-B14F-4D97-AF65-F5344CB8AC3E}">
        <p14:creationId xmlns:p14="http://schemas.microsoft.com/office/powerpoint/2010/main" val="107321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19" y="956029"/>
            <a:ext cx="9385641" cy="1325563"/>
          </a:xfrm>
        </p:spPr>
        <p:txBody>
          <a:bodyPr/>
          <a:lstStyle/>
          <a:p>
            <a:r>
              <a:rPr lang="en-GB" dirty="0"/>
              <a:t>Money saving tips</a:t>
            </a:r>
          </a:p>
        </p:txBody>
      </p:sp>
      <p:sp>
        <p:nvSpPr>
          <p:cNvPr id="5" name="Rectangle 4"/>
          <p:cNvSpPr/>
          <p:nvPr/>
        </p:nvSpPr>
        <p:spPr>
          <a:xfrm>
            <a:off x="809919" y="2446310"/>
            <a:ext cx="5465151" cy="3046988"/>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ea typeface="+mn-lt"/>
                <a:cs typeface="+mn-lt"/>
                <a:hlinkClick r:id="rId3"/>
              </a:rPr>
              <a:t>Cost of living hub</a:t>
            </a:r>
            <a:endParaRPr lang="en-US" sz="2400" dirty="0">
              <a:solidFill>
                <a:srgbClr val="000000"/>
              </a:solidFill>
              <a:ea typeface="+mn-lt"/>
              <a:cs typeface="+mn-lt"/>
              <a:hlinkClick r:id="rId4"/>
            </a:endParaRPr>
          </a:p>
          <a:p>
            <a:pPr marL="285750" indent="-285750">
              <a:buFont typeface="Arial" panose="020B0604020202020204" pitchFamily="34" charset="0"/>
              <a:buChar char="•"/>
            </a:pPr>
            <a:endParaRPr lang="en-US" sz="2400" dirty="0">
              <a:solidFill>
                <a:srgbClr val="000000"/>
              </a:solidFill>
              <a:ea typeface="+mn-lt"/>
              <a:cs typeface="+mn-lt"/>
              <a:hlinkClick r:id="rId4"/>
            </a:endParaRPr>
          </a:p>
          <a:p>
            <a:pPr marL="285750" indent="-285750">
              <a:buFont typeface="Arial" panose="020B0604020202020204" pitchFamily="34" charset="0"/>
              <a:buChar char="•"/>
            </a:pPr>
            <a:r>
              <a:rPr lang="en-US" sz="2400" dirty="0">
                <a:solidFill>
                  <a:srgbClr val="000000"/>
                </a:solidFill>
                <a:ea typeface="+mn-lt"/>
                <a:cs typeface="+mn-lt"/>
                <a:hlinkClick r:id="rId4"/>
              </a:rPr>
              <a:t>LUU online saving information</a:t>
            </a:r>
            <a:endParaRPr lang="en-US" sz="2400" dirty="0">
              <a:solidFill>
                <a:srgbClr val="000000"/>
              </a:solidFill>
              <a:ea typeface="+mn-lt"/>
              <a:cs typeface="+mn-lt"/>
            </a:endParaRPr>
          </a:p>
          <a:p>
            <a:pPr marL="285750" indent="-285750">
              <a:buFont typeface="Arial" panose="020B0604020202020204" pitchFamily="34" charset="0"/>
              <a:buChar char="•"/>
            </a:pPr>
            <a:endParaRPr lang="en-US" sz="2400" dirty="0">
              <a:solidFill>
                <a:srgbClr val="000000"/>
              </a:solidFill>
              <a:ea typeface="+mn-lt"/>
              <a:cs typeface="+mn-lt"/>
            </a:endParaRPr>
          </a:p>
          <a:p>
            <a:pPr marL="285750" indent="-285750">
              <a:buFont typeface="Arial" panose="020B0604020202020204" pitchFamily="34" charset="0"/>
              <a:buChar char="•"/>
            </a:pPr>
            <a:r>
              <a:rPr lang="en-US" sz="2400" dirty="0">
                <a:solidFill>
                  <a:srgbClr val="000000"/>
                </a:solidFill>
                <a:ea typeface="+mn-lt"/>
                <a:cs typeface="+mn-lt"/>
                <a:hlinkClick r:id="rId5"/>
              </a:rPr>
              <a:t>LUU online budgeting information</a:t>
            </a:r>
            <a:endParaRPr lang="en-US" sz="2400" dirty="0">
              <a:solidFill>
                <a:srgbClr val="000000"/>
              </a:solidFill>
              <a:ea typeface="+mn-lt"/>
              <a:cs typeface="+mn-lt"/>
            </a:endParaRPr>
          </a:p>
          <a:p>
            <a:pPr marL="285750" indent="-285750">
              <a:buFont typeface="Arial" panose="020B0604020202020204" pitchFamily="34" charset="0"/>
              <a:buChar char="•"/>
            </a:pPr>
            <a:endParaRPr lang="en-US" sz="2400" dirty="0">
              <a:solidFill>
                <a:srgbClr val="000000"/>
              </a:solidFill>
              <a:ea typeface="+mn-lt"/>
              <a:cs typeface="+mn-lt"/>
            </a:endParaRPr>
          </a:p>
          <a:p>
            <a:pPr marL="285750" indent="-285750">
              <a:buFont typeface="Arial" panose="020B0604020202020204" pitchFamily="34" charset="0"/>
              <a:buChar char="•"/>
            </a:pPr>
            <a:r>
              <a:rPr lang="en-US" sz="2400" dirty="0">
                <a:solidFill>
                  <a:srgbClr val="000000"/>
                </a:solidFill>
                <a:ea typeface="+mn-lt"/>
                <a:cs typeface="+mn-lt"/>
              </a:rPr>
              <a:t>Read our </a:t>
            </a:r>
            <a:r>
              <a:rPr lang="en-US" sz="2400" dirty="0">
                <a:solidFill>
                  <a:srgbClr val="000000"/>
                </a:solidFill>
                <a:ea typeface="+mn-lt"/>
                <a:cs typeface="+mn-lt"/>
                <a:hlinkClick r:id="rId6"/>
              </a:rPr>
              <a:t>Link to Leeds blogs</a:t>
            </a:r>
            <a:r>
              <a:rPr lang="en-US" sz="2400" dirty="0">
                <a:solidFill>
                  <a:srgbClr val="000000"/>
                </a:solidFill>
                <a:ea typeface="+mn-lt"/>
                <a:cs typeface="+mn-lt"/>
              </a:rPr>
              <a:t> </a:t>
            </a:r>
            <a:br>
              <a:rPr lang="en-US" sz="2400" dirty="0">
                <a:solidFill>
                  <a:srgbClr val="000000"/>
                </a:solidFill>
                <a:ea typeface="+mn-lt"/>
                <a:cs typeface="+mn-lt"/>
              </a:rPr>
            </a:br>
            <a:r>
              <a:rPr lang="en-US" sz="2400" dirty="0">
                <a:solidFill>
                  <a:srgbClr val="000000"/>
                </a:solidFill>
                <a:ea typeface="+mn-lt"/>
                <a:cs typeface="+mn-lt"/>
              </a:rPr>
              <a:t>on managing your finances in Leeds</a:t>
            </a:r>
          </a:p>
        </p:txBody>
      </p:sp>
      <p:pic>
        <p:nvPicPr>
          <p:cNvPr id="6" name="Picture 5">
            <a:extLst>
              <a:ext uri="{C183D7F6-B498-43B3-948B-1728B52AA6E4}">
                <adec:decorative xmlns="" xmlns:adec="http://schemas.microsoft.com/office/drawing/2017/decorative" val="1"/>
              </a:ext>
            </a:extLst>
          </p:cNvPr>
          <p:cNvPicPr>
            <a:picLocks noChangeAspect="1"/>
          </p:cNvPicPr>
          <p:nvPr/>
        </p:nvPicPr>
        <p:blipFill>
          <a:blip r:embed="rId7"/>
          <a:stretch>
            <a:fillRect/>
          </a:stretch>
        </p:blipFill>
        <p:spPr>
          <a:xfrm>
            <a:off x="8161783" y="2295271"/>
            <a:ext cx="3448050" cy="2981325"/>
          </a:xfrm>
          <a:prstGeom prst="rect">
            <a:avLst/>
          </a:prstGeom>
        </p:spPr>
      </p:pic>
    </p:spTree>
    <p:extLst>
      <p:ext uri="{BB962C8B-B14F-4D97-AF65-F5344CB8AC3E}">
        <p14:creationId xmlns:p14="http://schemas.microsoft.com/office/powerpoint/2010/main" val="1195874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19" y="956029"/>
            <a:ext cx="9385641" cy="1325563"/>
          </a:xfrm>
        </p:spPr>
        <p:txBody>
          <a:bodyPr/>
          <a:lstStyle/>
          <a:p>
            <a:r>
              <a:rPr lang="en-GB" dirty="0"/>
              <a:t>LUU Help &amp; Support</a:t>
            </a:r>
          </a:p>
        </p:txBody>
      </p:sp>
      <p:sp>
        <p:nvSpPr>
          <p:cNvPr id="9" name="Rectangle 8"/>
          <p:cNvSpPr/>
          <p:nvPr/>
        </p:nvSpPr>
        <p:spPr>
          <a:xfrm>
            <a:off x="809919" y="1728768"/>
            <a:ext cx="6470991" cy="1446550"/>
          </a:xfrm>
          <a:prstGeom prst="rect">
            <a:avLst/>
          </a:prstGeom>
          <a:ln>
            <a:noFill/>
          </a:ln>
        </p:spPr>
        <p:txBody>
          <a:bodyPr wrap="square">
            <a:spAutoFit/>
          </a:bodyPr>
          <a:lstStyle/>
          <a:p>
            <a:r>
              <a:rPr lang="en-GB" sz="2200" dirty="0">
                <a:ea typeface="+mn-lt"/>
                <a:cs typeface="+mn-lt"/>
              </a:rPr>
              <a:t>Leeds University Union Help &amp; Support Advisers can help with: </a:t>
            </a:r>
            <a:endParaRPr lang="en-US" sz="2200" dirty="0">
              <a:cs typeface="Arial" panose="020B0604020202020204"/>
            </a:endParaRPr>
          </a:p>
          <a:p>
            <a:r>
              <a:rPr lang="en-GB" sz="2200" dirty="0">
                <a:ea typeface="+mn-lt"/>
                <a:cs typeface="+mn-lt"/>
              </a:rPr>
              <a:t/>
            </a:r>
            <a:br>
              <a:rPr lang="en-GB" sz="2200" dirty="0">
                <a:ea typeface="+mn-lt"/>
                <a:cs typeface="+mn-lt"/>
              </a:rPr>
            </a:br>
            <a:endParaRPr lang="en-GB" sz="2200" dirty="0">
              <a:ea typeface="+mn-lt"/>
              <a:cs typeface="+mn-lt"/>
            </a:endParaRPr>
          </a:p>
        </p:txBody>
      </p:sp>
      <p:sp>
        <p:nvSpPr>
          <p:cNvPr id="11" name="Rounded Rectangle 10">
            <a:extLst>
              <a:ext uri="{C183D7F6-B498-43B3-948B-1728B52AA6E4}">
                <adec:decorative xmlns="" xmlns:adec="http://schemas.microsoft.com/office/drawing/2017/decorative" val="1"/>
              </a:ext>
            </a:extLst>
          </p:cNvPr>
          <p:cNvSpPr/>
          <p:nvPr/>
        </p:nvSpPr>
        <p:spPr>
          <a:xfrm>
            <a:off x="809918" y="2630062"/>
            <a:ext cx="3365821" cy="792000"/>
          </a:xfrm>
          <a:prstGeom prst="roundRect">
            <a:avLst/>
          </a:prstGeom>
          <a:solidFill>
            <a:srgbClr val="F6F3F0"/>
          </a:solidFill>
          <a:ln w="2857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a:ea typeface="+mn-lt"/>
                <a:cs typeface="+mn-lt"/>
              </a:rPr>
              <a:t>Budgeting and your finances</a:t>
            </a:r>
          </a:p>
        </p:txBody>
      </p:sp>
      <p:sp>
        <p:nvSpPr>
          <p:cNvPr id="12" name="Rounded Rectangle 11">
            <a:extLst>
              <a:ext uri="{C183D7F6-B498-43B3-948B-1728B52AA6E4}">
                <adec:decorative xmlns="" xmlns:adec="http://schemas.microsoft.com/office/drawing/2017/decorative" val="1"/>
              </a:ext>
            </a:extLst>
          </p:cNvPr>
          <p:cNvSpPr/>
          <p:nvPr/>
        </p:nvSpPr>
        <p:spPr>
          <a:xfrm>
            <a:off x="4521397" y="2598530"/>
            <a:ext cx="3365821" cy="835257"/>
          </a:xfrm>
          <a:prstGeom prst="roundRect">
            <a:avLst/>
          </a:prstGeom>
          <a:solidFill>
            <a:srgbClr val="F6F3F0"/>
          </a:solidFill>
          <a:ln w="2857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a:ea typeface="+mn-lt"/>
                <a:cs typeface="+mn-lt"/>
              </a:rPr>
              <a:t>Wellbeing and your mental health</a:t>
            </a:r>
          </a:p>
        </p:txBody>
      </p:sp>
      <p:sp>
        <p:nvSpPr>
          <p:cNvPr id="16" name="Rounded Rectangle 15"/>
          <p:cNvSpPr/>
          <p:nvPr/>
        </p:nvSpPr>
        <p:spPr>
          <a:xfrm>
            <a:off x="809920" y="3641333"/>
            <a:ext cx="3365819" cy="841699"/>
          </a:xfrm>
          <a:prstGeom prst="roundRect">
            <a:avLst/>
          </a:prstGeom>
          <a:solidFill>
            <a:srgbClr val="F6F3F0"/>
          </a:solidFill>
          <a:ln w="2857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ea typeface="+mn-lt"/>
                <a:cs typeface="+mn-lt"/>
              </a:rPr>
              <a:t>Living in Leeds,</a:t>
            </a:r>
          </a:p>
          <a:p>
            <a:pPr algn="ctr"/>
            <a:r>
              <a:rPr lang="en-GB" sz="1600" dirty="0">
                <a:ea typeface="+mn-lt"/>
                <a:cs typeface="+mn-lt"/>
              </a:rPr>
              <a:t>private-sector accommodation </a:t>
            </a:r>
          </a:p>
          <a:p>
            <a:pPr algn="ctr"/>
            <a:r>
              <a:rPr lang="en-GB" sz="1600" dirty="0">
                <a:ea typeface="+mn-lt"/>
                <a:cs typeface="+mn-lt"/>
              </a:rPr>
              <a:t>and staying safe</a:t>
            </a:r>
          </a:p>
        </p:txBody>
      </p:sp>
      <p:sp>
        <p:nvSpPr>
          <p:cNvPr id="13" name="Rounded Rectangle 12">
            <a:extLst>
              <a:ext uri="{C183D7F6-B498-43B3-948B-1728B52AA6E4}">
                <adec:decorative xmlns="" xmlns:adec="http://schemas.microsoft.com/office/drawing/2017/decorative" val="1"/>
              </a:ext>
            </a:extLst>
          </p:cNvPr>
          <p:cNvSpPr/>
          <p:nvPr/>
        </p:nvSpPr>
        <p:spPr>
          <a:xfrm>
            <a:off x="4511933" y="3641333"/>
            <a:ext cx="3375285" cy="862287"/>
          </a:xfrm>
          <a:prstGeom prst="roundRect">
            <a:avLst/>
          </a:prstGeom>
          <a:solidFill>
            <a:srgbClr val="F6F3F0"/>
          </a:solidFill>
          <a:ln w="2857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a:ea typeface="+mn-lt"/>
                <a:cs typeface="+mn-lt"/>
              </a:rPr>
              <a:t>Exam support, appeal procedures and studying in Leeds</a:t>
            </a:r>
          </a:p>
        </p:txBody>
      </p:sp>
      <p:sp>
        <p:nvSpPr>
          <p:cNvPr id="14" name="Rounded Rectangle 13">
            <a:extLst>
              <a:ext uri="{C183D7F6-B498-43B3-948B-1728B52AA6E4}">
                <adec:decorative xmlns="" xmlns:adec="http://schemas.microsoft.com/office/drawing/2017/decorative" val="1"/>
              </a:ext>
            </a:extLst>
          </p:cNvPr>
          <p:cNvSpPr/>
          <p:nvPr/>
        </p:nvSpPr>
        <p:spPr>
          <a:xfrm>
            <a:off x="809918" y="4690578"/>
            <a:ext cx="7054764" cy="527534"/>
          </a:xfrm>
          <a:prstGeom prst="roundRect">
            <a:avLst/>
          </a:prstGeom>
          <a:solidFill>
            <a:srgbClr val="F6F3F0"/>
          </a:solidFill>
          <a:ln w="2857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a:ea typeface="+mn-lt"/>
                <a:cs typeface="+mn-lt"/>
              </a:rPr>
              <a:t>Student life</a:t>
            </a:r>
          </a:p>
        </p:txBody>
      </p:sp>
      <p:sp>
        <p:nvSpPr>
          <p:cNvPr id="15" name="Rectangle 14"/>
          <p:cNvSpPr/>
          <p:nvPr/>
        </p:nvSpPr>
        <p:spPr>
          <a:xfrm>
            <a:off x="809919" y="5514727"/>
            <a:ext cx="6096000" cy="923330"/>
          </a:xfrm>
          <a:prstGeom prst="rect">
            <a:avLst/>
          </a:prstGeom>
          <a:ln>
            <a:noFill/>
          </a:ln>
        </p:spPr>
        <p:txBody>
          <a:bodyPr>
            <a:spAutoFit/>
          </a:bodyPr>
          <a:lstStyle/>
          <a:p>
            <a:r>
              <a:rPr lang="en-GB" b="1" dirty="0">
                <a:ea typeface="+mn-lt"/>
                <a:cs typeface="+mn-lt"/>
              </a:rPr>
              <a:t>Meet in person       </a:t>
            </a:r>
            <a:r>
              <a:rPr lang="en-GB" dirty="0">
                <a:ea typeface="+mn-lt"/>
                <a:cs typeface="+mn-lt"/>
              </a:rPr>
              <a:t>Foyer of the Students' Union building </a:t>
            </a:r>
          </a:p>
          <a:p>
            <a:r>
              <a:rPr lang="en-GB" b="1" dirty="0">
                <a:ea typeface="+mn-lt"/>
                <a:cs typeface="+mn-lt"/>
              </a:rPr>
              <a:t>Email </a:t>
            </a:r>
            <a:r>
              <a:rPr lang="en-GB" dirty="0">
                <a:ea typeface="+mn-lt"/>
                <a:cs typeface="+mn-lt"/>
              </a:rPr>
              <a:t>		    </a:t>
            </a:r>
            <a:r>
              <a:rPr lang="en-GB" u="sng" dirty="0">
                <a:ea typeface="+mn-lt"/>
                <a:cs typeface="+mn-lt"/>
                <a:hlinkClick r:id="rId3"/>
              </a:rPr>
              <a:t>advice@luu.leeds.ac.uk</a:t>
            </a:r>
            <a:r>
              <a:rPr lang="en-GB" dirty="0">
                <a:ea typeface="+mn-lt"/>
                <a:cs typeface="+mn-lt"/>
              </a:rPr>
              <a:t>  </a:t>
            </a:r>
            <a:endParaRPr lang="en-GB" dirty="0">
              <a:cs typeface="Arial"/>
            </a:endParaRPr>
          </a:p>
          <a:p>
            <a:r>
              <a:rPr lang="en-GB" b="1" dirty="0">
                <a:cs typeface="Arial"/>
              </a:rPr>
              <a:t>Phone	</a:t>
            </a:r>
            <a:r>
              <a:rPr lang="en-GB" dirty="0">
                <a:cs typeface="Arial"/>
              </a:rPr>
              <a:t>	    +44 (</a:t>
            </a:r>
            <a:r>
              <a:rPr lang="en-GB" dirty="0">
                <a:ea typeface="+mn-lt"/>
                <a:cs typeface="+mn-lt"/>
              </a:rPr>
              <a:t>0)113 3801 400</a:t>
            </a:r>
            <a:endParaRPr lang="en-GB" dirty="0">
              <a:cs typeface="Arial"/>
            </a:endParaRPr>
          </a:p>
        </p:txBody>
      </p:sp>
      <p:sp>
        <p:nvSpPr>
          <p:cNvPr id="8" name="Rectangle 7"/>
          <p:cNvSpPr/>
          <p:nvPr/>
        </p:nvSpPr>
        <p:spPr>
          <a:xfrm>
            <a:off x="7614595" y="6299670"/>
            <a:ext cx="4570482" cy="369332"/>
          </a:xfrm>
          <a:prstGeom prst="rect">
            <a:avLst/>
          </a:prstGeom>
        </p:spPr>
        <p:txBody>
          <a:bodyPr wrap="none" lIns="91440" tIns="45720" rIns="91440" bIns="45720" anchor="t">
            <a:spAutoFit/>
          </a:bodyPr>
          <a:lstStyle/>
          <a:p>
            <a:r>
              <a:rPr lang="en-GB" b="1" dirty="0">
                <a:cs typeface="Arial"/>
              </a:rPr>
              <a:t>Find out more about </a:t>
            </a:r>
            <a:r>
              <a:rPr lang="en-GB" b="1" dirty="0">
                <a:cs typeface="Arial"/>
                <a:hlinkClick r:id="rId4"/>
              </a:rPr>
              <a:t>LUU</a:t>
            </a:r>
            <a:r>
              <a:rPr lang="en-GB" b="1" dirty="0">
                <a:hlinkClick r:id="rId4"/>
              </a:rPr>
              <a:t> Help&amp;Support</a:t>
            </a:r>
            <a:endParaRPr lang="en-GB" b="1">
              <a:cs typeface="Arial"/>
            </a:endParaRPr>
          </a:p>
        </p:txBody>
      </p:sp>
      <p:pic>
        <p:nvPicPr>
          <p:cNvPr id="6" name="Picture 5" descr="Photo of LUU help and support desk. There is a member of staff in a green T-shirt in front of a large screen that says &quot;LUU&quot;"/>
          <p:cNvPicPr>
            <a:picLocks noChangeAspect="1"/>
          </p:cNvPicPr>
          <p:nvPr/>
        </p:nvPicPr>
        <p:blipFill rotWithShape="1">
          <a:blip r:embed="rId5" cstate="email">
            <a:extLst>
              <a:ext uri="{28A0092B-C50C-407E-A947-70E740481C1C}">
                <a14:useLocalDpi xmlns:a14="http://schemas.microsoft.com/office/drawing/2010/main"/>
              </a:ext>
            </a:extLst>
          </a:blip>
          <a:srcRect t="11296" b="7948"/>
          <a:stretch/>
        </p:blipFill>
        <p:spPr>
          <a:xfrm>
            <a:off x="8251807" y="1672320"/>
            <a:ext cx="3703166" cy="1958110"/>
          </a:xfrm>
          <a:prstGeom prst="rect">
            <a:avLst/>
          </a:prstGeom>
        </p:spPr>
      </p:pic>
      <p:pic>
        <p:nvPicPr>
          <p:cNvPr id="7" name="Picture 6" descr="Photo of LUU help and support desk. A member of staff in a green T-shirt advising a customer wearing black."/>
          <p:cNvPicPr>
            <a:picLocks noChangeAspect="1"/>
          </p:cNvPicPr>
          <p:nvPr/>
        </p:nvPicPr>
        <p:blipFill rotWithShape="1">
          <a:blip r:embed="rId6" cstate="email">
            <a:extLst>
              <a:ext uri="{28A0092B-C50C-407E-A947-70E740481C1C}">
                <a14:useLocalDpi xmlns:a14="http://schemas.microsoft.com/office/drawing/2010/main"/>
              </a:ext>
            </a:extLst>
          </a:blip>
          <a:srcRect t="8335" b="8609"/>
          <a:stretch/>
        </p:blipFill>
        <p:spPr>
          <a:xfrm>
            <a:off x="8251807" y="3899200"/>
            <a:ext cx="3703166" cy="2050473"/>
          </a:xfrm>
          <a:prstGeom prst="rect">
            <a:avLst/>
          </a:prstGeom>
        </p:spPr>
      </p:pic>
    </p:spTree>
    <p:extLst>
      <p:ext uri="{BB962C8B-B14F-4D97-AF65-F5344CB8AC3E}">
        <p14:creationId xmlns:p14="http://schemas.microsoft.com/office/powerpoint/2010/main" val="1837303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6466FE7-C875-0654-A450-75BEE5A2DB7B}"/>
              </a:ext>
            </a:extLst>
          </p:cNvPr>
          <p:cNvSpPr>
            <a:spLocks noGrp="1"/>
          </p:cNvSpPr>
          <p:nvPr/>
        </p:nvSpPr>
        <p:spPr>
          <a:xfrm>
            <a:off x="952795" y="1123618"/>
            <a:ext cx="7227594" cy="132556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1" i="0" kern="1200">
                <a:solidFill>
                  <a:schemeClr val="bg2"/>
                </a:solidFill>
                <a:latin typeface="+mj-lt"/>
                <a:ea typeface="+mj-ea"/>
                <a:cs typeface="+mj-cs"/>
              </a:defRPr>
            </a:lvl1pPr>
          </a:lstStyle>
          <a:p>
            <a:r>
              <a:rPr lang="en-US" dirty="0">
                <a:solidFill>
                  <a:srgbClr val="000000"/>
                </a:solidFill>
                <a:latin typeface="Times New Roman"/>
                <a:cs typeface="Times New Roman"/>
              </a:rPr>
              <a:t>Student Information </a:t>
            </a:r>
            <a:r>
              <a:rPr lang="en-US" dirty="0" smtClean="0">
                <a:solidFill>
                  <a:srgbClr val="000000"/>
                </a:solidFill>
                <a:latin typeface="Times New Roman"/>
                <a:cs typeface="Times New Roman"/>
              </a:rPr>
              <a:t>Service</a:t>
            </a:r>
            <a:endParaRPr lang="en-US" b="0" dirty="0">
              <a:solidFill>
                <a:srgbClr val="000000"/>
              </a:solidFill>
              <a:latin typeface="Times New Roman"/>
              <a:cs typeface="Times New Roman"/>
            </a:endParaRPr>
          </a:p>
        </p:txBody>
      </p:sp>
      <p:pic>
        <p:nvPicPr>
          <p:cNvPr id="6" name="Picture Placeholder 2" descr="A photo of the Maurice Keyworth buildi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2188" y="2462679"/>
            <a:ext cx="1980000" cy="1728000"/>
          </a:xfrm>
          <a:prstGeom prst="rect">
            <a:avLst/>
          </a:prstGeom>
          <a:ln>
            <a:noFill/>
          </a:ln>
        </p:spPr>
      </p:pic>
      <p:sp>
        <p:nvSpPr>
          <p:cNvPr id="11" name="TextBox 10">
            <a:extLst>
              <a:ext uri="{FF2B5EF4-FFF2-40B4-BE49-F238E27FC236}">
                <a16:creationId xmlns:a16="http://schemas.microsoft.com/office/drawing/2014/main" id="{E5E67E1E-A89A-5024-B2F3-F5C40B4ACB66}"/>
              </a:ext>
            </a:extLst>
          </p:cNvPr>
          <p:cNvSpPr txBox="1"/>
          <p:nvPr/>
        </p:nvSpPr>
        <p:spPr>
          <a:xfrm>
            <a:off x="934243" y="2320279"/>
            <a:ext cx="6439951" cy="357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dirty="0">
                <a:latin typeface="Arial"/>
                <a:cs typeface="Arial"/>
              </a:rPr>
              <a:t>Get help with questions relating to registration, identity checks, and a range of other matters around </a:t>
            </a:r>
            <a:r>
              <a:rPr lang="en-GB" dirty="0">
                <a:ea typeface="+mn-lt"/>
                <a:cs typeface="+mn-lt"/>
              </a:rPr>
              <a:t>university life, your studies and more </a:t>
            </a:r>
            <a:r>
              <a:rPr lang="en-GB" dirty="0">
                <a:latin typeface="Arial"/>
                <a:cs typeface="Arial"/>
              </a:rPr>
              <a:t>throughout your studies.</a:t>
            </a:r>
            <a:endParaRPr lang="en-US" dirty="0">
              <a:cs typeface="Arial"/>
            </a:endParaRPr>
          </a:p>
          <a:p>
            <a:pPr marL="285750" indent="-285750">
              <a:lnSpc>
                <a:spcPct val="150000"/>
              </a:lnSpc>
              <a:spcBef>
                <a:spcPts val="1000"/>
              </a:spcBef>
              <a:buFont typeface="Arial,Sans-Serif"/>
              <a:buChar char="•"/>
            </a:pPr>
            <a:r>
              <a:rPr lang="en-GB" dirty="0">
                <a:latin typeface="Arial"/>
                <a:cs typeface="Arial"/>
              </a:rPr>
              <a:t>Available Monday to Friday 9am – 5pm</a:t>
            </a:r>
            <a:br>
              <a:rPr lang="en-GB" dirty="0">
                <a:latin typeface="Arial"/>
                <a:cs typeface="Arial"/>
              </a:rPr>
            </a:br>
            <a:r>
              <a:rPr lang="en-GB" dirty="0">
                <a:latin typeface="Arial"/>
                <a:cs typeface="Arial"/>
              </a:rPr>
              <a:t>in person at </a:t>
            </a:r>
            <a:r>
              <a:rPr lang="en-GB" b="1" dirty="0">
                <a:latin typeface="Arial"/>
                <a:cs typeface="Arial"/>
              </a:rPr>
              <a:t>5 Student Information Points</a:t>
            </a:r>
            <a:r>
              <a:rPr lang="en-GB" dirty="0">
                <a:latin typeface="Arial"/>
                <a:cs typeface="Arial"/>
              </a:rPr>
              <a:t> on campus.</a:t>
            </a:r>
            <a:endParaRPr lang="en-US" dirty="0">
              <a:latin typeface="Calibri" panose="020F0502020204030204"/>
              <a:ea typeface="Calibri"/>
              <a:cs typeface="Calibri" panose="020F0502020204030204"/>
            </a:endParaRPr>
          </a:p>
          <a:p>
            <a:pPr marL="285750" indent="-285750">
              <a:lnSpc>
                <a:spcPct val="150000"/>
              </a:lnSpc>
              <a:spcBef>
                <a:spcPts val="1000"/>
              </a:spcBef>
              <a:buFont typeface="Arial,Sans-Serif"/>
              <a:buChar char="•"/>
            </a:pPr>
            <a:r>
              <a:rPr lang="en-GB" dirty="0">
                <a:latin typeface="Arial"/>
                <a:cs typeface="Arial"/>
              </a:rPr>
              <a:t>Email: </a:t>
            </a:r>
            <a:r>
              <a:rPr lang="en-GB" dirty="0">
                <a:latin typeface="Arial"/>
                <a:cs typeface="Arial"/>
                <a:hlinkClick r:id="rId4"/>
              </a:rPr>
              <a:t>studentinfo@leeds.ac.uk</a:t>
            </a:r>
            <a:endParaRPr lang="en-US" dirty="0">
              <a:latin typeface="Calibri" panose="020F0502020204030204"/>
              <a:ea typeface="Calibri"/>
              <a:cs typeface="Calibri" panose="020F0502020204030204"/>
            </a:endParaRPr>
          </a:p>
          <a:p>
            <a:pPr marL="285750" indent="-285750">
              <a:lnSpc>
                <a:spcPct val="150000"/>
              </a:lnSpc>
              <a:spcBef>
                <a:spcPts val="1000"/>
              </a:spcBef>
              <a:buFont typeface="Arial,Sans-Serif"/>
              <a:buChar char="•"/>
            </a:pPr>
            <a:r>
              <a:rPr lang="en-GB" dirty="0">
                <a:latin typeface="Arial"/>
                <a:cs typeface="Arial"/>
              </a:rPr>
              <a:t>Phone: 0800 9150402 (Inside the UK)  </a:t>
            </a:r>
            <a:br>
              <a:rPr lang="en-GB" dirty="0">
                <a:latin typeface="Arial"/>
                <a:cs typeface="Arial"/>
              </a:rPr>
            </a:br>
            <a:r>
              <a:rPr lang="en-GB" dirty="0">
                <a:latin typeface="Arial"/>
                <a:cs typeface="Arial"/>
              </a:rPr>
              <a:t>+44 (0)113 3437000 (Outside the UK)</a:t>
            </a:r>
            <a:endParaRPr lang="en-US" dirty="0">
              <a:ea typeface="+mn-lt"/>
              <a:cs typeface="+mn-lt"/>
            </a:endParaRPr>
          </a:p>
          <a:p>
            <a:pPr algn="l"/>
            <a:endParaRPr lang="en-US" dirty="0">
              <a:ea typeface="Calibri"/>
              <a:cs typeface="Calibri"/>
            </a:endParaRPr>
          </a:p>
        </p:txBody>
      </p:sp>
      <p:pic>
        <p:nvPicPr>
          <p:cNvPr id="13" name="Picture Placeholder 5" descr="A photo of the front of Beech Grove House.">
            <a:extLst>
              <a:ext uri="{FF2B5EF4-FFF2-40B4-BE49-F238E27FC236}">
                <a16:creationId xmlns:a16="http://schemas.microsoft.com/office/drawing/2014/main" id="{783740C9-2964-7D70-FFE3-F30FC5D17CC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7838727" y="4236002"/>
            <a:ext cx="1727200" cy="1981200"/>
          </a:xfrm>
          <a:prstGeom prst="rect">
            <a:avLst/>
          </a:prstGeom>
          <a:ln>
            <a:noFill/>
          </a:ln>
        </p:spPr>
      </p:pic>
      <p:pic>
        <p:nvPicPr>
          <p:cNvPr id="15" name="Picture Placeholder 14" descr="A photo of the help desk in the Parkinson Building.">
            <a:extLst>
              <a:ext uri="{FF2B5EF4-FFF2-40B4-BE49-F238E27FC236}">
                <a16:creationId xmlns:a16="http://schemas.microsoft.com/office/drawing/2014/main" id="{8E7FE87A-41A3-9DB4-6DEA-881F379DBDE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10034329" y="2308597"/>
            <a:ext cx="1612181" cy="1893349"/>
          </a:xfrm>
          <a:prstGeom prst="rect">
            <a:avLst/>
          </a:prstGeom>
          <a:ln>
            <a:noFill/>
          </a:ln>
        </p:spPr>
      </p:pic>
      <p:sp>
        <p:nvSpPr>
          <p:cNvPr id="3" name="Rectangle 2"/>
          <p:cNvSpPr/>
          <p:nvPr/>
        </p:nvSpPr>
        <p:spPr>
          <a:xfrm>
            <a:off x="9892893" y="5770818"/>
            <a:ext cx="1980000" cy="316083"/>
          </a:xfrm>
          <a:prstGeom prst="rect">
            <a:avLst/>
          </a:prstGeom>
          <a:solidFill>
            <a:srgbClr val="F6F3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solidFill>
                  <a:schemeClr val="tx1"/>
                </a:solidFill>
                <a:cs typeface="Arial"/>
              </a:rPr>
              <a:t>Worsley Building</a:t>
            </a:r>
          </a:p>
        </p:txBody>
      </p:sp>
      <p:sp>
        <p:nvSpPr>
          <p:cNvPr id="18" name="Rectangle 17"/>
          <p:cNvSpPr/>
          <p:nvPr/>
        </p:nvSpPr>
        <p:spPr>
          <a:xfrm>
            <a:off x="7712188" y="5770818"/>
            <a:ext cx="1980000" cy="319384"/>
          </a:xfrm>
          <a:prstGeom prst="rect">
            <a:avLst/>
          </a:prstGeom>
          <a:solidFill>
            <a:srgbClr val="F6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cs typeface="Arial"/>
              </a:rPr>
              <a:t>Beech Grove House</a:t>
            </a:r>
          </a:p>
        </p:txBody>
      </p:sp>
      <p:sp>
        <p:nvSpPr>
          <p:cNvPr id="19" name="Rectangle 18"/>
          <p:cNvSpPr/>
          <p:nvPr/>
        </p:nvSpPr>
        <p:spPr>
          <a:xfrm>
            <a:off x="7712188" y="3873178"/>
            <a:ext cx="1980000" cy="316083"/>
          </a:xfrm>
          <a:prstGeom prst="rect">
            <a:avLst/>
          </a:prstGeom>
          <a:solidFill>
            <a:srgbClr val="F6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cs typeface="Arial"/>
              </a:rPr>
              <a:t>Maurice Keyworth</a:t>
            </a:r>
          </a:p>
        </p:txBody>
      </p:sp>
      <p:sp>
        <p:nvSpPr>
          <p:cNvPr id="20" name="Rectangle 19"/>
          <p:cNvSpPr/>
          <p:nvPr/>
        </p:nvSpPr>
        <p:spPr>
          <a:xfrm>
            <a:off x="9785425" y="3874595"/>
            <a:ext cx="2101845" cy="314665"/>
          </a:xfrm>
          <a:prstGeom prst="rect">
            <a:avLst/>
          </a:prstGeom>
          <a:solidFill>
            <a:srgbClr val="F6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cs typeface="Arial"/>
              </a:rPr>
              <a:t>Parkinson Building</a:t>
            </a:r>
          </a:p>
        </p:txBody>
      </p:sp>
      <p:pic>
        <p:nvPicPr>
          <p:cNvPr id="2" name="Picture 1" descr="A photo of the outside of the outside of the Worsley Building.">
            <a:extLst>
              <a:ext uri="{FF2B5EF4-FFF2-40B4-BE49-F238E27FC236}">
                <a16:creationId xmlns:a16="http://schemas.microsoft.com/office/drawing/2014/main" id="{652816E0-C642-983F-4C2F-0B5CBEBF086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394"/>
          <a:stretch/>
        </p:blipFill>
        <p:spPr>
          <a:xfrm>
            <a:off x="9855787" y="4356558"/>
            <a:ext cx="2115670" cy="1411990"/>
          </a:xfrm>
          <a:prstGeom prst="rect">
            <a:avLst/>
          </a:prstGeom>
        </p:spPr>
      </p:pic>
      <p:sp>
        <p:nvSpPr>
          <p:cNvPr id="14" name="Rectangle 13"/>
          <p:cNvSpPr/>
          <p:nvPr/>
        </p:nvSpPr>
        <p:spPr>
          <a:xfrm>
            <a:off x="898636" y="6276822"/>
            <a:ext cx="5968301" cy="369332"/>
          </a:xfrm>
          <a:prstGeom prst="rect">
            <a:avLst/>
          </a:prstGeom>
        </p:spPr>
        <p:txBody>
          <a:bodyPr wrap="none" lIns="91440" tIns="45720" rIns="91440" bIns="45720" anchor="t">
            <a:spAutoFit/>
          </a:bodyPr>
          <a:lstStyle/>
          <a:p>
            <a:r>
              <a:rPr lang="en-GB" b="1" dirty="0">
                <a:cs typeface="Arial"/>
              </a:rPr>
              <a:t>Find out more about </a:t>
            </a:r>
            <a:r>
              <a:rPr lang="en-GB" b="1" dirty="0" smtClean="0">
                <a:cs typeface="Arial"/>
              </a:rPr>
              <a:t>the </a:t>
            </a:r>
            <a:r>
              <a:rPr lang="en-GB" b="1" dirty="0" smtClean="0">
                <a:cs typeface="Arial"/>
                <a:hlinkClick r:id="rId8"/>
              </a:rPr>
              <a:t>Student Information Service</a:t>
            </a:r>
            <a:endParaRPr lang="en-GB" b="1" dirty="0">
              <a:cs typeface="Arial"/>
            </a:endParaRPr>
          </a:p>
        </p:txBody>
      </p:sp>
    </p:spTree>
    <p:extLst>
      <p:ext uri="{BB962C8B-B14F-4D97-AF65-F5344CB8AC3E}">
        <p14:creationId xmlns:p14="http://schemas.microsoft.com/office/powerpoint/2010/main" val="2409145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cs typeface="Times New Roman"/>
              </a:rPr>
              <a:t>Help with opening a </a:t>
            </a:r>
            <a:r>
              <a:rPr lang="en-US" dirty="0" smtClean="0">
                <a:solidFill>
                  <a:srgbClr val="000000"/>
                </a:solidFill>
                <a:cs typeface="Times New Roman"/>
              </a:rPr>
              <a:t/>
            </a:r>
            <a:br>
              <a:rPr lang="en-US" dirty="0" smtClean="0">
                <a:solidFill>
                  <a:srgbClr val="000000"/>
                </a:solidFill>
                <a:cs typeface="Times New Roman"/>
              </a:rPr>
            </a:br>
            <a:r>
              <a:rPr lang="en-US" dirty="0" smtClean="0">
                <a:solidFill>
                  <a:srgbClr val="000000"/>
                </a:solidFill>
                <a:cs typeface="Times New Roman"/>
              </a:rPr>
              <a:t>bank </a:t>
            </a:r>
            <a:r>
              <a:rPr lang="en-US" dirty="0">
                <a:solidFill>
                  <a:srgbClr val="000000"/>
                </a:solidFill>
                <a:cs typeface="Times New Roman"/>
              </a:rPr>
              <a:t>account</a:t>
            </a:r>
            <a:r>
              <a:rPr lang="en-US" b="0" dirty="0">
                <a:solidFill>
                  <a:srgbClr val="000000"/>
                </a:solidFill>
                <a:cs typeface="Times New Roman"/>
              </a:rPr>
              <a:t/>
            </a:r>
            <a:br>
              <a:rPr lang="en-US" b="0" dirty="0">
                <a:solidFill>
                  <a:srgbClr val="000000"/>
                </a:solidFill>
                <a:cs typeface="Times New Roman"/>
              </a:rPr>
            </a:br>
            <a:endParaRPr lang="en-GB" dirty="0"/>
          </a:p>
        </p:txBody>
      </p:sp>
      <p:sp>
        <p:nvSpPr>
          <p:cNvPr id="3" name="Content Placeholder 2"/>
          <p:cNvSpPr>
            <a:spLocks noGrp="1"/>
          </p:cNvSpPr>
          <p:nvPr>
            <p:ph idx="1"/>
          </p:nvPr>
        </p:nvSpPr>
        <p:spPr>
          <a:xfrm>
            <a:off x="809919" y="2766924"/>
            <a:ext cx="10952163" cy="3951714"/>
          </a:xfrm>
        </p:spPr>
        <p:txBody>
          <a:bodyPr/>
          <a:lstStyle/>
          <a:p>
            <a:r>
              <a:rPr lang="en-GB" dirty="0" smtClean="0">
                <a:latin typeface="+mn-lt"/>
              </a:rPr>
              <a:t>If you have questions about opening a bank account or get stuck in the process, </a:t>
            </a:r>
            <a:br>
              <a:rPr lang="en-GB" dirty="0" smtClean="0">
                <a:latin typeface="+mn-lt"/>
              </a:rPr>
            </a:br>
            <a:r>
              <a:rPr lang="en-GB" dirty="0" smtClean="0">
                <a:latin typeface="+mn-lt"/>
              </a:rPr>
              <a:t>please </a:t>
            </a:r>
            <a:r>
              <a:rPr lang="en-GB" b="1" dirty="0" smtClean="0">
                <a:latin typeface="+mn-lt"/>
              </a:rPr>
              <a:t>contact the Student Information Service</a:t>
            </a:r>
            <a:r>
              <a:rPr lang="en-GB" dirty="0" smtClean="0">
                <a:latin typeface="+mn-lt"/>
              </a:rPr>
              <a:t>.</a:t>
            </a:r>
            <a:br>
              <a:rPr lang="en-GB" dirty="0" smtClean="0">
                <a:latin typeface="+mn-lt"/>
              </a:rPr>
            </a:br>
            <a:endParaRPr lang="en-GB" dirty="0" smtClean="0">
              <a:latin typeface="+mn-lt"/>
              <a:cs typeface="Arial"/>
            </a:endParaRPr>
          </a:p>
          <a:p>
            <a:pPr marL="285750" indent="-285750">
              <a:lnSpc>
                <a:spcPct val="100000"/>
              </a:lnSpc>
              <a:spcBef>
                <a:spcPts val="1000"/>
              </a:spcBef>
              <a:buFont typeface="Arial,Sans-Serif"/>
              <a:buChar char="•"/>
            </a:pPr>
            <a:r>
              <a:rPr lang="en-GB" dirty="0" smtClean="0">
                <a:latin typeface="+mn-lt"/>
                <a:cs typeface="Arial"/>
              </a:rPr>
              <a:t>Available </a:t>
            </a:r>
            <a:r>
              <a:rPr lang="en-GB" dirty="0">
                <a:latin typeface="+mn-lt"/>
                <a:cs typeface="Arial"/>
              </a:rPr>
              <a:t>Monday to Friday 9am – </a:t>
            </a:r>
            <a:r>
              <a:rPr lang="en-GB" dirty="0" smtClean="0">
                <a:latin typeface="+mn-lt"/>
                <a:cs typeface="Arial"/>
              </a:rPr>
              <a:t>5pm in </a:t>
            </a:r>
            <a:r>
              <a:rPr lang="en-GB" dirty="0">
                <a:latin typeface="+mn-lt"/>
                <a:cs typeface="Arial"/>
              </a:rPr>
              <a:t>person at </a:t>
            </a:r>
            <a:r>
              <a:rPr lang="en-GB" dirty="0" smtClean="0">
                <a:latin typeface="+mn-lt"/>
                <a:cs typeface="Arial"/>
              </a:rPr>
              <a:t/>
            </a:r>
            <a:br>
              <a:rPr lang="en-GB" dirty="0" smtClean="0">
                <a:latin typeface="+mn-lt"/>
                <a:cs typeface="Arial"/>
              </a:rPr>
            </a:br>
            <a:r>
              <a:rPr lang="en-GB" b="1" dirty="0" smtClean="0">
                <a:latin typeface="+mn-lt"/>
                <a:cs typeface="Arial"/>
              </a:rPr>
              <a:t>5 Student Information</a:t>
            </a:r>
            <a:r>
              <a:rPr lang="en-GB" b="1" dirty="0">
                <a:latin typeface="+mn-lt"/>
                <a:cs typeface="Arial"/>
              </a:rPr>
              <a:t> Points</a:t>
            </a:r>
            <a:r>
              <a:rPr lang="en-GB" dirty="0">
                <a:latin typeface="+mn-lt"/>
                <a:cs typeface="Arial"/>
              </a:rPr>
              <a:t> on campus.</a:t>
            </a:r>
            <a:endParaRPr lang="en-US" dirty="0">
              <a:latin typeface="+mn-lt"/>
              <a:ea typeface="Calibri"/>
              <a:cs typeface="Calibri" panose="020F0502020204030204"/>
            </a:endParaRPr>
          </a:p>
          <a:p>
            <a:pPr marL="285750" indent="-285750">
              <a:lnSpc>
                <a:spcPct val="100000"/>
              </a:lnSpc>
              <a:spcBef>
                <a:spcPts val="1000"/>
              </a:spcBef>
              <a:buFont typeface="Arial,Sans-Serif"/>
              <a:buChar char="•"/>
            </a:pPr>
            <a:r>
              <a:rPr lang="en-GB" dirty="0">
                <a:latin typeface="+mn-lt"/>
                <a:cs typeface="Arial"/>
              </a:rPr>
              <a:t>Email: </a:t>
            </a:r>
            <a:r>
              <a:rPr lang="en-GB" dirty="0">
                <a:latin typeface="+mn-lt"/>
                <a:cs typeface="Arial"/>
                <a:hlinkClick r:id="rId3"/>
              </a:rPr>
              <a:t>studentinfo@leeds.ac.uk</a:t>
            </a:r>
            <a:endParaRPr lang="en-US" dirty="0">
              <a:latin typeface="+mn-lt"/>
              <a:ea typeface="Calibri"/>
              <a:cs typeface="Calibri" panose="020F0502020204030204"/>
            </a:endParaRPr>
          </a:p>
          <a:p>
            <a:pPr marL="285750" indent="-285750">
              <a:lnSpc>
                <a:spcPct val="100000"/>
              </a:lnSpc>
              <a:spcBef>
                <a:spcPts val="1000"/>
              </a:spcBef>
              <a:buFont typeface="Arial,Sans-Serif"/>
              <a:buChar char="•"/>
            </a:pPr>
            <a:r>
              <a:rPr lang="en-GB" dirty="0">
                <a:latin typeface="+mn-lt"/>
                <a:cs typeface="Arial"/>
              </a:rPr>
              <a:t>Phone: 0800 9150402 (Inside the UK</a:t>
            </a:r>
            <a:r>
              <a:rPr lang="en-GB" dirty="0" smtClean="0">
                <a:latin typeface="+mn-lt"/>
                <a:cs typeface="Arial"/>
              </a:rPr>
              <a:t>) / +</a:t>
            </a:r>
            <a:r>
              <a:rPr lang="en-GB" dirty="0">
                <a:latin typeface="+mn-lt"/>
                <a:cs typeface="Arial"/>
              </a:rPr>
              <a:t>44 (0)113 3437000 (Outside the UK)</a:t>
            </a:r>
            <a:endParaRPr lang="en-US" dirty="0">
              <a:latin typeface="+mn-lt"/>
              <a:ea typeface="+mn-lt"/>
              <a:cs typeface="+mn-lt"/>
            </a:endParaRPr>
          </a:p>
          <a:p>
            <a:endParaRPr lang="en-US" dirty="0">
              <a:latin typeface="+mn-lt"/>
              <a:ea typeface="Calibri"/>
              <a:cs typeface="Calibri"/>
            </a:endParaRPr>
          </a:p>
          <a:p>
            <a:endParaRPr lang="en-GB" dirty="0">
              <a:latin typeface="+mn-lt"/>
            </a:endParaRPr>
          </a:p>
        </p:txBody>
      </p:sp>
    </p:spTree>
    <p:extLst>
      <p:ext uri="{BB962C8B-B14F-4D97-AF65-F5344CB8AC3E}">
        <p14:creationId xmlns:p14="http://schemas.microsoft.com/office/powerpoint/2010/main" val="876697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2E6C2-B8FC-2A6A-3394-FD5164E639BD}"/>
              </a:ext>
            </a:extLst>
          </p:cNvPr>
          <p:cNvSpPr>
            <a:spLocks noGrp="1"/>
          </p:cNvSpPr>
          <p:nvPr>
            <p:ph type="title"/>
          </p:nvPr>
        </p:nvSpPr>
        <p:spPr/>
        <p:txBody>
          <a:bodyPr/>
          <a:lstStyle/>
          <a:p>
            <a:r>
              <a:rPr lang="en-GB" dirty="0">
                <a:cs typeface="Times New Roman"/>
              </a:rPr>
              <a:t>Opening a bank account</a:t>
            </a:r>
            <a:endParaRPr lang="en-GB" dirty="0"/>
          </a:p>
        </p:txBody>
      </p:sp>
      <p:sp>
        <p:nvSpPr>
          <p:cNvPr id="3" name="Content Placeholder 2">
            <a:extLst>
              <a:ext uri="{FF2B5EF4-FFF2-40B4-BE49-F238E27FC236}">
                <a16:creationId xmlns:a16="http://schemas.microsoft.com/office/drawing/2014/main" id="{58999BB0-B172-F882-6503-E7DE1C5E5053}"/>
              </a:ext>
            </a:extLst>
          </p:cNvPr>
          <p:cNvSpPr>
            <a:spLocks noGrp="1"/>
          </p:cNvSpPr>
          <p:nvPr>
            <p:ph idx="1"/>
          </p:nvPr>
        </p:nvSpPr>
        <p:spPr>
          <a:xfrm>
            <a:off x="761999" y="2014904"/>
            <a:ext cx="7189789" cy="3951714"/>
          </a:xfrm>
        </p:spPr>
        <p:txBody>
          <a:bodyPr vert="horz" lIns="0" tIns="0" rIns="0" bIns="0" rtlCol="0" anchor="t">
            <a:noAutofit/>
          </a:bodyPr>
          <a:lstStyle/>
          <a:p>
            <a:pPr>
              <a:lnSpc>
                <a:spcPct val="100000"/>
              </a:lnSpc>
            </a:pPr>
            <a:r>
              <a:rPr lang="en-US" sz="2200" dirty="0">
                <a:solidFill>
                  <a:srgbClr val="353535"/>
                </a:solidFill>
                <a:latin typeface="Arial"/>
                <a:ea typeface="+mj-lt"/>
                <a:cs typeface="Arial"/>
              </a:rPr>
              <a:t>It can take several weeks to open a bank account and transfer your money.</a:t>
            </a:r>
            <a:endParaRPr lang="en-GB" sz="2200">
              <a:solidFill>
                <a:srgbClr val="353535"/>
              </a:solidFill>
              <a:latin typeface="Arial"/>
              <a:ea typeface="+mj-lt"/>
              <a:cs typeface="Arial"/>
            </a:endParaRPr>
          </a:p>
          <a:p>
            <a:endParaRPr lang="en-US" sz="2200" dirty="0">
              <a:solidFill>
                <a:srgbClr val="353535"/>
              </a:solidFill>
              <a:latin typeface="Arial"/>
              <a:cs typeface="Arial"/>
            </a:endParaRPr>
          </a:p>
          <a:p>
            <a:r>
              <a:rPr lang="en-US" sz="2200" b="1" dirty="0">
                <a:solidFill>
                  <a:srgbClr val="353535"/>
                </a:solidFill>
                <a:latin typeface="Arial"/>
                <a:ea typeface="+mj-lt"/>
                <a:cs typeface="Arial"/>
              </a:rPr>
              <a:t>While you wait for your account to be set up:</a:t>
            </a:r>
            <a:endParaRPr lang="en-US" sz="2200" dirty="0">
              <a:solidFill>
                <a:srgbClr val="353535"/>
              </a:solidFill>
              <a:latin typeface="Arial"/>
              <a:ea typeface="+mj-lt"/>
              <a:cs typeface="Arial"/>
            </a:endParaRPr>
          </a:p>
          <a:p>
            <a:pPr marL="285750" indent="-285750">
              <a:lnSpc>
                <a:spcPct val="150000"/>
              </a:lnSpc>
              <a:spcAft>
                <a:spcPts val="0"/>
              </a:spcAft>
              <a:buFont typeface="Arial,Sans-Serif"/>
              <a:buChar char="•"/>
            </a:pPr>
            <a:r>
              <a:rPr lang="en-US" sz="2200" dirty="0">
                <a:solidFill>
                  <a:srgbClr val="353535"/>
                </a:solidFill>
                <a:latin typeface="Arial"/>
                <a:cs typeface="Arial"/>
              </a:rPr>
              <a:t>Ensure you can access money</a:t>
            </a:r>
            <a:endParaRPr lang="en-US" sz="2200">
              <a:latin typeface="Arial"/>
              <a:cs typeface="Arial"/>
            </a:endParaRPr>
          </a:p>
          <a:p>
            <a:pPr marL="285750" indent="-285750">
              <a:lnSpc>
                <a:spcPct val="100000"/>
              </a:lnSpc>
              <a:spcAft>
                <a:spcPts val="0"/>
              </a:spcAft>
              <a:buFont typeface="Arial,Sans-Serif"/>
              <a:buChar char="•"/>
            </a:pPr>
            <a:r>
              <a:rPr lang="en-US" sz="2200" dirty="0">
                <a:solidFill>
                  <a:srgbClr val="353535"/>
                </a:solidFill>
                <a:latin typeface="Arial"/>
                <a:cs typeface="Arial"/>
              </a:rPr>
              <a:t>Speak to your bank at home to see if they have</a:t>
            </a:r>
            <a:r>
              <a:rPr lang="en-US" sz="2200" dirty="0">
                <a:latin typeface="Arial"/>
                <a:cs typeface="Arial"/>
              </a:rPr>
              <a:t/>
            </a:r>
            <a:br>
              <a:rPr lang="en-US" sz="2200" dirty="0">
                <a:latin typeface="Arial"/>
                <a:cs typeface="Arial"/>
              </a:rPr>
            </a:br>
            <a:r>
              <a:rPr lang="en-US" sz="2200" dirty="0">
                <a:solidFill>
                  <a:srgbClr val="353535"/>
                </a:solidFill>
                <a:latin typeface="Arial"/>
                <a:cs typeface="Arial"/>
              </a:rPr>
              <a:t>any affiliated banks in the UK</a:t>
            </a:r>
          </a:p>
          <a:p>
            <a:pPr marL="285750" indent="-285750">
              <a:lnSpc>
                <a:spcPct val="150000"/>
              </a:lnSpc>
              <a:spcAft>
                <a:spcPts val="0"/>
              </a:spcAft>
              <a:buFont typeface="Arial,Sans-Serif"/>
              <a:buChar char="•"/>
            </a:pPr>
            <a:r>
              <a:rPr lang="en-US" sz="2200" dirty="0">
                <a:solidFill>
                  <a:srgbClr val="353535"/>
                </a:solidFill>
                <a:latin typeface="Arial"/>
                <a:cs typeface="Arial"/>
              </a:rPr>
              <a:t>Don't bring large amounts of money with you</a:t>
            </a:r>
          </a:p>
          <a:p>
            <a:pPr marL="285750" indent="-285750">
              <a:lnSpc>
                <a:spcPct val="150000"/>
              </a:lnSpc>
              <a:spcAft>
                <a:spcPts val="0"/>
              </a:spcAft>
              <a:buFont typeface="Arial,Sans-Serif"/>
              <a:buChar char="•"/>
            </a:pPr>
            <a:r>
              <a:rPr lang="en-US" sz="2200" dirty="0">
                <a:solidFill>
                  <a:srgbClr val="353535"/>
                </a:solidFill>
                <a:latin typeface="Arial"/>
                <a:cs typeface="Arial"/>
              </a:rPr>
              <a:t>Consider opening an account with a digital bank</a:t>
            </a:r>
            <a:endParaRPr lang="en-US" sz="2200">
              <a:cs typeface="Times New Roman"/>
            </a:endParaRPr>
          </a:p>
          <a:p>
            <a:pPr marL="285750" indent="-285750">
              <a:lnSpc>
                <a:spcPct val="100000"/>
              </a:lnSpc>
              <a:spcAft>
                <a:spcPts val="0"/>
              </a:spcAft>
              <a:buFont typeface="Arial,Sans-Serif"/>
              <a:buChar char="•"/>
            </a:pPr>
            <a:endParaRPr lang="en-US" sz="2200" dirty="0">
              <a:solidFill>
                <a:srgbClr val="353535"/>
              </a:solidFill>
              <a:latin typeface="Arial"/>
              <a:cs typeface="Arial"/>
            </a:endParaRPr>
          </a:p>
          <a:p>
            <a:pPr marL="285750" indent="-285750">
              <a:lnSpc>
                <a:spcPct val="100000"/>
              </a:lnSpc>
              <a:spcAft>
                <a:spcPts val="0"/>
              </a:spcAft>
              <a:buFont typeface="Arial,Sans-Serif"/>
              <a:buChar char="•"/>
            </a:pPr>
            <a:endParaRPr lang="en-US" sz="2200" dirty="0">
              <a:solidFill>
                <a:srgbClr val="353535"/>
              </a:solidFill>
              <a:latin typeface="Arial"/>
              <a:cs typeface="Arial"/>
            </a:endParaRPr>
          </a:p>
          <a:p>
            <a:pPr marL="285750" indent="-285750">
              <a:lnSpc>
                <a:spcPct val="100000"/>
              </a:lnSpc>
              <a:spcAft>
                <a:spcPts val="0"/>
              </a:spcAft>
              <a:buFont typeface="Arial,Sans-Serif"/>
              <a:buChar char="•"/>
            </a:pPr>
            <a:endParaRPr lang="en-US" sz="2200" dirty="0">
              <a:solidFill>
                <a:srgbClr val="353535"/>
              </a:solidFill>
              <a:latin typeface="Arial"/>
              <a:cs typeface="Arial"/>
            </a:endParaRPr>
          </a:p>
          <a:p>
            <a:endParaRPr lang="en-US" sz="2200" b="1" dirty="0">
              <a:solidFill>
                <a:srgbClr val="353535"/>
              </a:solidFill>
              <a:latin typeface="Arial"/>
              <a:cs typeface="Arial"/>
            </a:endParaRPr>
          </a:p>
          <a:p>
            <a:endParaRPr lang="en-US" sz="2200" dirty="0">
              <a:solidFill>
                <a:srgbClr val="353535"/>
              </a:solidFill>
              <a:latin typeface="Arial"/>
              <a:cs typeface="Arial"/>
            </a:endParaRPr>
          </a:p>
          <a:p>
            <a:endParaRPr lang="en-GB" sz="2200" dirty="0">
              <a:latin typeface="Arial"/>
              <a:cs typeface="Arial"/>
            </a:endParaRPr>
          </a:p>
          <a:p>
            <a:endParaRPr lang="en-GB" sz="2200" dirty="0">
              <a:latin typeface="Arial"/>
              <a:cs typeface="Arial"/>
            </a:endParaRPr>
          </a:p>
        </p:txBody>
      </p:sp>
      <p:pic>
        <p:nvPicPr>
          <p:cNvPr id="9" name="Picture 8" descr="An illustration of a bank with a drawing of some bank cards.&#10;">
            <a:extLst>
              <a:ext uri="{FF2B5EF4-FFF2-40B4-BE49-F238E27FC236}">
                <a16:creationId xmlns:a16="http://schemas.microsoft.com/office/drawing/2014/main" id="{A0AF9DFD-AAF4-8C0D-DBEA-9BF00F279D6B}"/>
              </a:ext>
              <a:ext uri="{C183D7F6-B498-43B3-948B-1728B52AA6E4}">
                <adec:decorative xmlns=""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6389" y="2217844"/>
            <a:ext cx="4212804" cy="3974343"/>
          </a:xfrm>
          <a:prstGeom prst="rect">
            <a:avLst/>
          </a:prstGeom>
        </p:spPr>
      </p:pic>
      <p:sp>
        <p:nvSpPr>
          <p:cNvPr id="12" name="TextBox 11">
            <a:extLst>
              <a:ext uri="{FF2B5EF4-FFF2-40B4-BE49-F238E27FC236}">
                <a16:creationId xmlns:a16="http://schemas.microsoft.com/office/drawing/2014/main" id="{83BF06BF-E2EB-2F1E-143E-B900C05CB406}"/>
              </a:ext>
            </a:extLst>
          </p:cNvPr>
          <p:cNvSpPr txBox="1"/>
          <p:nvPr/>
        </p:nvSpPr>
        <p:spPr>
          <a:xfrm>
            <a:off x="761999" y="6192187"/>
            <a:ext cx="11471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Arial"/>
              </a:rPr>
              <a:t>Find out more about </a:t>
            </a:r>
            <a:r>
              <a:rPr lang="en-US" b="1" dirty="0">
                <a:cs typeface="Arial"/>
                <a:hlinkClick r:id="rId3" action="ppaction://hlinkfile"/>
              </a:rPr>
              <a:t>opening a bank </a:t>
            </a:r>
            <a:r>
              <a:rPr lang="en-US" b="1" dirty="0" smtClean="0">
                <a:cs typeface="Arial"/>
                <a:hlinkClick r:id="rId3" action="ppaction://hlinkfile"/>
              </a:rPr>
              <a:t>account</a:t>
            </a:r>
            <a:endParaRPr lang="en-US" b="1" dirty="0">
              <a:cs typeface="Arial"/>
            </a:endParaRPr>
          </a:p>
        </p:txBody>
      </p:sp>
    </p:spTree>
    <p:extLst>
      <p:ext uri="{BB962C8B-B14F-4D97-AF65-F5344CB8AC3E}">
        <p14:creationId xmlns:p14="http://schemas.microsoft.com/office/powerpoint/2010/main" val="3486498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28DC-416C-F624-8F34-4A54910F3BAD}"/>
              </a:ext>
            </a:extLst>
          </p:cNvPr>
          <p:cNvSpPr>
            <a:spLocks noGrp="1"/>
          </p:cNvSpPr>
          <p:nvPr>
            <p:ph type="title"/>
          </p:nvPr>
        </p:nvSpPr>
        <p:spPr/>
        <p:txBody>
          <a:bodyPr/>
          <a:lstStyle/>
          <a:p>
            <a:r>
              <a:rPr lang="en-GB" dirty="0">
                <a:cs typeface="Times New Roman"/>
              </a:rPr>
              <a:t>Digital banks</a:t>
            </a:r>
            <a:endParaRPr lang="en-GB" b="0" dirty="0">
              <a:cs typeface="Times New Roman"/>
            </a:endParaRPr>
          </a:p>
          <a:p>
            <a:endParaRPr lang="en-GB" dirty="0">
              <a:cs typeface="Times New Roman"/>
            </a:endParaRPr>
          </a:p>
        </p:txBody>
      </p:sp>
      <p:sp>
        <p:nvSpPr>
          <p:cNvPr id="3" name="Content Placeholder 2">
            <a:extLst>
              <a:ext uri="{FF2B5EF4-FFF2-40B4-BE49-F238E27FC236}">
                <a16:creationId xmlns:a16="http://schemas.microsoft.com/office/drawing/2014/main" id="{CD8B4DF9-D3A9-EC1A-3EC4-EA8F156A2A47}"/>
              </a:ext>
            </a:extLst>
          </p:cNvPr>
          <p:cNvSpPr>
            <a:spLocks noGrp="1"/>
          </p:cNvSpPr>
          <p:nvPr>
            <p:ph idx="1"/>
          </p:nvPr>
        </p:nvSpPr>
        <p:spPr>
          <a:xfrm>
            <a:off x="809624" y="1788686"/>
            <a:ext cx="7106445" cy="4535120"/>
          </a:xfrm>
        </p:spPr>
        <p:txBody>
          <a:bodyPr vert="horz" lIns="0" tIns="0" rIns="0" bIns="0" rtlCol="0" anchor="t">
            <a:noAutofit/>
          </a:bodyPr>
          <a:lstStyle/>
          <a:p>
            <a:pPr marL="342900" indent="-342900">
              <a:lnSpc>
                <a:spcPct val="150000"/>
              </a:lnSpc>
              <a:spcAft>
                <a:spcPts val="0"/>
              </a:spcAft>
              <a:buChar char="•"/>
            </a:pPr>
            <a:r>
              <a:rPr lang="en-GB" sz="2000" dirty="0">
                <a:latin typeface="Arial"/>
                <a:cs typeface="Arial"/>
              </a:rPr>
              <a:t>Traditional banking services but only app-based</a:t>
            </a:r>
            <a:endParaRPr lang="en-US" sz="2000" dirty="0">
              <a:latin typeface="Arial"/>
              <a:cs typeface="Arial"/>
            </a:endParaRPr>
          </a:p>
          <a:p>
            <a:pPr marL="342900" indent="-342900">
              <a:lnSpc>
                <a:spcPct val="150000"/>
              </a:lnSpc>
              <a:spcAft>
                <a:spcPts val="0"/>
              </a:spcAft>
              <a:buChar char="•"/>
            </a:pPr>
            <a:r>
              <a:rPr lang="en-GB" sz="2000" dirty="0">
                <a:latin typeface="Arial"/>
                <a:cs typeface="Arial"/>
              </a:rPr>
              <a:t>Online and telephone customer support</a:t>
            </a:r>
            <a:endParaRPr lang="en-US" sz="2000" dirty="0">
              <a:latin typeface="Arial"/>
              <a:cs typeface="Arial"/>
            </a:endParaRPr>
          </a:p>
          <a:p>
            <a:pPr marL="342900" indent="-342900">
              <a:lnSpc>
                <a:spcPct val="150000"/>
              </a:lnSpc>
              <a:spcAft>
                <a:spcPts val="0"/>
              </a:spcAft>
              <a:buChar char="•"/>
            </a:pPr>
            <a:r>
              <a:rPr lang="en-GB" sz="2000" dirty="0">
                <a:latin typeface="Arial"/>
                <a:cs typeface="Arial"/>
              </a:rPr>
              <a:t>Lock, unlock and cancel your card through the app</a:t>
            </a:r>
            <a:endParaRPr lang="en-US" sz="2000" dirty="0">
              <a:latin typeface="Arial"/>
              <a:cs typeface="Arial"/>
            </a:endParaRPr>
          </a:p>
          <a:p>
            <a:pPr marL="342900" indent="-342900">
              <a:lnSpc>
                <a:spcPct val="150000"/>
              </a:lnSpc>
              <a:spcAft>
                <a:spcPts val="0"/>
              </a:spcAft>
              <a:buChar char="•"/>
            </a:pPr>
            <a:r>
              <a:rPr lang="en-GB" sz="2000" dirty="0">
                <a:latin typeface="Arial"/>
                <a:cs typeface="Arial"/>
              </a:rPr>
              <a:t>No fees for overseas transactions (within certain limits) and limited cash withdrawals</a:t>
            </a:r>
            <a:endParaRPr lang="en-US" sz="2000" dirty="0">
              <a:latin typeface="Arial"/>
              <a:cs typeface="Arial"/>
            </a:endParaRPr>
          </a:p>
          <a:p>
            <a:pPr marL="342900" indent="-342900">
              <a:lnSpc>
                <a:spcPct val="150000"/>
              </a:lnSpc>
              <a:spcAft>
                <a:spcPts val="0"/>
              </a:spcAft>
              <a:buChar char="•"/>
            </a:pPr>
            <a:r>
              <a:rPr lang="en-GB" sz="2000" dirty="0">
                <a:latin typeface="Arial"/>
                <a:cs typeface="Arial"/>
              </a:rPr>
              <a:t>Transfer money between your home country bank account and your UK bank account at very low interest rates </a:t>
            </a:r>
            <a:endParaRPr lang="en-US" sz="2000" dirty="0">
              <a:latin typeface="Arial"/>
              <a:cs typeface="Arial"/>
            </a:endParaRPr>
          </a:p>
          <a:p>
            <a:pPr marL="342900" indent="-342900">
              <a:lnSpc>
                <a:spcPct val="150000"/>
              </a:lnSpc>
              <a:spcAft>
                <a:spcPts val="0"/>
              </a:spcAft>
              <a:buChar char="•"/>
            </a:pPr>
            <a:r>
              <a:rPr lang="en-GB" sz="2000" dirty="0">
                <a:latin typeface="Arial"/>
                <a:cs typeface="Arial"/>
              </a:rPr>
              <a:t>Normally open to international students and quick to set-up</a:t>
            </a:r>
            <a:endParaRPr lang="en-US" sz="2000" dirty="0">
              <a:latin typeface="Arial"/>
              <a:cs typeface="Arial"/>
            </a:endParaRPr>
          </a:p>
          <a:p>
            <a:pPr marL="342900" indent="-342900">
              <a:lnSpc>
                <a:spcPct val="150000"/>
              </a:lnSpc>
              <a:spcAft>
                <a:spcPts val="0"/>
              </a:spcAft>
              <a:buChar char="•"/>
            </a:pPr>
            <a:endParaRPr lang="en-GB" sz="2000" dirty="0">
              <a:latin typeface="Arial"/>
              <a:cs typeface="Arial"/>
            </a:endParaRPr>
          </a:p>
          <a:p>
            <a:pPr marL="342900" indent="-342900">
              <a:lnSpc>
                <a:spcPct val="150000"/>
              </a:lnSpc>
              <a:spcAft>
                <a:spcPts val="0"/>
              </a:spcAft>
              <a:buChar char="•"/>
            </a:pPr>
            <a:endParaRPr lang="en-GB" sz="2000" dirty="0">
              <a:latin typeface="Arial"/>
              <a:cs typeface="Arial"/>
            </a:endParaRPr>
          </a:p>
          <a:p>
            <a:pPr marL="342900" indent="-342900">
              <a:lnSpc>
                <a:spcPct val="150000"/>
              </a:lnSpc>
              <a:spcAft>
                <a:spcPts val="0"/>
              </a:spcAft>
              <a:buChar char="•"/>
            </a:pPr>
            <a:endParaRPr lang="en-GB" sz="2000" dirty="0">
              <a:latin typeface="Arial"/>
              <a:cs typeface="Arial"/>
            </a:endParaRPr>
          </a:p>
          <a:p>
            <a:pPr marL="342900" indent="-342900">
              <a:lnSpc>
                <a:spcPct val="150000"/>
              </a:lnSpc>
              <a:spcAft>
                <a:spcPts val="0"/>
              </a:spcAft>
              <a:buChar char="•"/>
            </a:pPr>
            <a:endParaRPr lang="en-GB" sz="2000" dirty="0">
              <a:latin typeface="Arial"/>
              <a:cs typeface="Arial"/>
            </a:endParaRPr>
          </a:p>
          <a:p>
            <a:pPr marL="342900" indent="-342900">
              <a:lnSpc>
                <a:spcPct val="150000"/>
              </a:lnSpc>
              <a:spcAft>
                <a:spcPts val="0"/>
              </a:spcAft>
              <a:buChar char="•"/>
            </a:pPr>
            <a:endParaRPr lang="en-GB" sz="2000" dirty="0">
              <a:latin typeface="Arial"/>
              <a:cs typeface="Arial"/>
            </a:endParaRPr>
          </a:p>
          <a:p>
            <a:pPr marL="342900" indent="-342900">
              <a:lnSpc>
                <a:spcPct val="150000"/>
              </a:lnSpc>
              <a:buChar char="•"/>
            </a:pPr>
            <a:endParaRPr lang="en-GB" sz="2000" dirty="0">
              <a:cs typeface="Times New Roman"/>
            </a:endParaRPr>
          </a:p>
        </p:txBody>
      </p:sp>
      <p:sp>
        <p:nvSpPr>
          <p:cNvPr id="5" name="Rectangle 4">
            <a:extLst>
              <a:ext uri="{FF2B5EF4-FFF2-40B4-BE49-F238E27FC236}">
                <a16:creationId xmlns:a16="http://schemas.microsoft.com/office/drawing/2014/main" id="{380386E7-3FF5-A27E-2AC0-74C7EF49F3B4}"/>
              </a:ext>
            </a:extLst>
          </p:cNvPr>
          <p:cNvSpPr/>
          <p:nvPr/>
        </p:nvSpPr>
        <p:spPr>
          <a:xfrm>
            <a:off x="8238020" y="1788665"/>
            <a:ext cx="3552576" cy="461665"/>
          </a:xfrm>
          <a:prstGeom prst="rect">
            <a:avLst/>
          </a:prstGeom>
        </p:spPr>
        <p:txBody>
          <a:bodyPr wrap="none" lIns="91440" tIns="45720" rIns="91440" bIns="45720" anchor="t">
            <a:spAutoFit/>
          </a:bodyPr>
          <a:lstStyle/>
          <a:p>
            <a:r>
              <a:rPr lang="en-GB" sz="2400" b="1" dirty="0"/>
              <a:t>Check that the bank is:</a:t>
            </a:r>
          </a:p>
        </p:txBody>
      </p:sp>
      <p:sp>
        <p:nvSpPr>
          <p:cNvPr id="7" name="Rounded Rectangle 16">
            <a:extLst>
              <a:ext uri="{FF2B5EF4-FFF2-40B4-BE49-F238E27FC236}">
                <a16:creationId xmlns:a16="http://schemas.microsoft.com/office/drawing/2014/main" id="{2E3172B4-F024-5852-564B-3401AFD8B40D}"/>
              </a:ext>
              <a:ext uri="{C183D7F6-B498-43B3-948B-1728B52AA6E4}">
                <adec:decorative xmlns="" xmlns:adec="http://schemas.microsoft.com/office/drawing/2017/decorative" val="1"/>
              </a:ext>
            </a:extLst>
          </p:cNvPr>
          <p:cNvSpPr/>
          <p:nvPr/>
        </p:nvSpPr>
        <p:spPr>
          <a:xfrm>
            <a:off x="8238020" y="2403999"/>
            <a:ext cx="3430227" cy="1260169"/>
          </a:xfrm>
          <a:prstGeom prst="roundRect">
            <a:avLst/>
          </a:prstGeom>
          <a:solidFill>
            <a:srgbClr val="F6F3F0"/>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Regulated by the </a:t>
            </a:r>
            <a:br>
              <a:rPr lang="en-GB" sz="2000" dirty="0" smtClean="0">
                <a:solidFill>
                  <a:schemeClr val="tx1"/>
                </a:solidFill>
              </a:rPr>
            </a:br>
            <a:r>
              <a:rPr lang="en-GB" sz="2000" dirty="0" smtClean="0">
                <a:hlinkClick r:id="rId2"/>
              </a:rPr>
              <a:t>Financial Conduct Authority (FCA)</a:t>
            </a:r>
            <a:endParaRPr lang="en-GB" sz="2000" dirty="0"/>
          </a:p>
        </p:txBody>
      </p:sp>
      <p:sp>
        <p:nvSpPr>
          <p:cNvPr id="9" name="Rounded Rectangle 24">
            <a:extLst>
              <a:ext uri="{FF2B5EF4-FFF2-40B4-BE49-F238E27FC236}">
                <a16:creationId xmlns:a16="http://schemas.microsoft.com/office/drawing/2014/main" id="{1952FF50-1F7D-C9EE-7F40-4BA93D03794E}"/>
              </a:ext>
              <a:ext uri="{C183D7F6-B498-43B3-948B-1728B52AA6E4}">
                <adec:decorative xmlns="" xmlns:adec="http://schemas.microsoft.com/office/drawing/2017/decorative" val="1"/>
              </a:ext>
            </a:extLst>
          </p:cNvPr>
          <p:cNvSpPr/>
          <p:nvPr/>
        </p:nvSpPr>
        <p:spPr>
          <a:xfrm>
            <a:off x="8238020" y="3963817"/>
            <a:ext cx="3511045" cy="1659201"/>
          </a:xfrm>
          <a:prstGeom prst="roundRect">
            <a:avLst/>
          </a:prstGeom>
          <a:solidFill>
            <a:srgbClr val="F6F3F0"/>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Protected by the </a:t>
            </a:r>
            <a:br>
              <a:rPr lang="en-GB" sz="2000">
                <a:solidFill>
                  <a:schemeClr val="tx1"/>
                </a:solidFill>
              </a:rPr>
            </a:br>
            <a:r>
              <a:rPr lang="en-GB" sz="2000">
                <a:hlinkClick r:id="rId3"/>
              </a:rPr>
              <a:t>Financial Services Compensation Scheme (FSCS)</a:t>
            </a:r>
            <a:endParaRPr lang="en-GB" sz="2000"/>
          </a:p>
        </p:txBody>
      </p:sp>
      <p:pic>
        <p:nvPicPr>
          <p:cNvPr id="11" name="Picture 2" descr="A photo of the Monese logo. There is a blue logo design in the shape of the letter M on the left, and the word 'monese' on the right.">
            <a:extLst>
              <a:ext uri="{FF2B5EF4-FFF2-40B4-BE49-F238E27FC236}">
                <a16:creationId xmlns:a16="http://schemas.microsoft.com/office/drawing/2014/main" id="{9E733A9A-8C01-A186-697F-A805AA48698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0153" t="36030" r="8704" b="25078"/>
          <a:stretch/>
        </p:blipFill>
        <p:spPr bwMode="auto">
          <a:xfrm>
            <a:off x="766787" y="5624373"/>
            <a:ext cx="1432961" cy="3838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he Monzo logo. On the right is an M in blue, turquoise, green, and red, and on the right is the word Monzo on a dark blue background.">
            <a:extLst>
              <a:ext uri="{FF2B5EF4-FFF2-40B4-BE49-F238E27FC236}">
                <a16:creationId xmlns:a16="http://schemas.microsoft.com/office/drawing/2014/main" id="{0F6A72B7-7383-598C-6C58-BEBD53E4C3B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83942" y="5624373"/>
            <a:ext cx="1587238" cy="3842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Revolut bank logo. The word 'Revolut' is written in white letters with light blue borders.">
            <a:extLst>
              <a:ext uri="{FF2B5EF4-FFF2-40B4-BE49-F238E27FC236}">
                <a16:creationId xmlns:a16="http://schemas.microsoft.com/office/drawing/2014/main" id="{78CDFCB6-56BC-5857-5CD1-6E3F6BC958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9329" y="5641431"/>
            <a:ext cx="1338186" cy="391924"/>
          </a:xfrm>
          <a:prstGeom prst="rect">
            <a:avLst/>
          </a:prstGeom>
        </p:spPr>
      </p:pic>
      <p:pic>
        <p:nvPicPr>
          <p:cNvPr id="17" name="Picture 16" descr="Starling Bank logo. On the left there is a purple circle with two white curves, making up half of the letter S. On the right are the words 'Starling Bank' in white letters, and the logo is on a dark blue background.">
            <a:extLst>
              <a:ext uri="{FF2B5EF4-FFF2-40B4-BE49-F238E27FC236}">
                <a16:creationId xmlns:a16="http://schemas.microsoft.com/office/drawing/2014/main" id="{F461D26C-0092-8886-1BF8-FD5B000146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9919" y="6132610"/>
            <a:ext cx="1301650" cy="470668"/>
          </a:xfrm>
          <a:prstGeom prst="rect">
            <a:avLst/>
          </a:prstGeom>
        </p:spPr>
      </p:pic>
      <p:pic>
        <p:nvPicPr>
          <p:cNvPr id="19" name="Picture 18" descr="Atom bank logo. On the left there is the letter A in yellow, pale purple, and pink, and on the right is the word 'Atom'. The logo is on a purple background.">
            <a:extLst>
              <a:ext uri="{FF2B5EF4-FFF2-40B4-BE49-F238E27FC236}">
                <a16:creationId xmlns:a16="http://schemas.microsoft.com/office/drawing/2014/main" id="{FB691B96-A255-84E3-5E50-89694B3226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27075" y="6146987"/>
            <a:ext cx="1069435" cy="467002"/>
          </a:xfrm>
          <a:prstGeom prst="rect">
            <a:avLst/>
          </a:prstGeom>
        </p:spPr>
      </p:pic>
      <p:pic>
        <p:nvPicPr>
          <p:cNvPr id="21" name="Picture 20" descr="Wise bank logo. On the left there is a blue line drawing of a flag, and on the right is the word wise in darker blue lettering.">
            <a:extLst>
              <a:ext uri="{FF2B5EF4-FFF2-40B4-BE49-F238E27FC236}">
                <a16:creationId xmlns:a16="http://schemas.microsoft.com/office/drawing/2014/main" id="{514F4BB7-6BD2-7513-A7D2-7CA460A009D8}"/>
              </a:ext>
            </a:extLst>
          </p:cNvPr>
          <p:cNvPicPr>
            <a:picLocks noChangeAspect="1"/>
          </p:cNvPicPr>
          <p:nvPr/>
        </p:nvPicPr>
        <p:blipFill>
          <a:blip r:embed="rId9"/>
          <a:stretch>
            <a:fillRect/>
          </a:stretch>
        </p:blipFill>
        <p:spPr>
          <a:xfrm>
            <a:off x="4483264" y="6132610"/>
            <a:ext cx="1540138" cy="470668"/>
          </a:xfrm>
          <a:prstGeom prst="rect">
            <a:avLst/>
          </a:prstGeom>
        </p:spPr>
      </p:pic>
    </p:spTree>
    <p:extLst>
      <p:ext uri="{BB962C8B-B14F-4D97-AF65-F5344CB8AC3E}">
        <p14:creationId xmlns:p14="http://schemas.microsoft.com/office/powerpoint/2010/main" val="1313667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cs typeface="Times New Roman"/>
              </a:rPr>
              <a:t>What documents do I need?</a:t>
            </a:r>
            <a:endParaRPr lang="en-GB" b="0" dirty="0">
              <a:cs typeface="Times New Roman"/>
            </a:endParaRPr>
          </a:p>
          <a:p>
            <a:endParaRPr lang="en-GB" dirty="0">
              <a:cs typeface="Times New Roman"/>
            </a:endParaRPr>
          </a:p>
        </p:txBody>
      </p:sp>
      <p:sp>
        <p:nvSpPr>
          <p:cNvPr id="3" name="Rectangle 2"/>
          <p:cNvSpPr/>
          <p:nvPr/>
        </p:nvSpPr>
        <p:spPr>
          <a:xfrm>
            <a:off x="763737" y="1869594"/>
            <a:ext cx="6096000" cy="769441"/>
          </a:xfrm>
          <a:prstGeom prst="rect">
            <a:avLst/>
          </a:prstGeom>
        </p:spPr>
        <p:txBody>
          <a:bodyPr>
            <a:spAutoFit/>
          </a:bodyPr>
          <a:lstStyle/>
          <a:p>
            <a:pPr marL="285750" indent="-285750">
              <a:buFont typeface="Arial" panose="020B0604020202020204" pitchFamily="34" charset="0"/>
              <a:buChar char="•"/>
            </a:pPr>
            <a:r>
              <a:rPr lang="en-GB" sz="2200"/>
              <a:t>Verify your identity by taking a photo of your passport with your phone</a:t>
            </a:r>
          </a:p>
        </p:txBody>
      </p:sp>
      <p:sp>
        <p:nvSpPr>
          <p:cNvPr id="5" name="Rectangle 4"/>
          <p:cNvSpPr/>
          <p:nvPr/>
        </p:nvSpPr>
        <p:spPr>
          <a:xfrm>
            <a:off x="747976" y="2643145"/>
            <a:ext cx="6096000" cy="430887"/>
          </a:xfrm>
          <a:prstGeom prst="rect">
            <a:avLst/>
          </a:prstGeom>
        </p:spPr>
        <p:txBody>
          <a:bodyPr>
            <a:spAutoFit/>
          </a:bodyPr>
          <a:lstStyle/>
          <a:p>
            <a:pPr marL="285750" indent="-285750">
              <a:buFont typeface="Arial" panose="020B0604020202020204" pitchFamily="34" charset="0"/>
              <a:buChar char="•"/>
            </a:pPr>
            <a:r>
              <a:rPr lang="en-GB" sz="2200"/>
              <a:t>Provide evidence of a UK address</a:t>
            </a:r>
          </a:p>
        </p:txBody>
      </p:sp>
      <p:sp>
        <p:nvSpPr>
          <p:cNvPr id="10" name="Rounded Rectangle 9" descr="A shape with the word &quot;advantages&quot; written inside">
            <a:extLst>
              <a:ext uri="{C183D7F6-B498-43B3-948B-1728B52AA6E4}">
                <adec:decorative xmlns="" xmlns:adec="http://schemas.microsoft.com/office/drawing/2017/decorative" val="1"/>
              </a:ext>
            </a:extLst>
          </p:cNvPr>
          <p:cNvSpPr/>
          <p:nvPr/>
        </p:nvSpPr>
        <p:spPr>
          <a:xfrm>
            <a:off x="759520" y="3338816"/>
            <a:ext cx="2583522" cy="501668"/>
          </a:xfrm>
          <a:prstGeom prst="roundRect">
            <a:avLst/>
          </a:prstGeom>
          <a:solidFill>
            <a:srgbClr val="F6F3F0"/>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a:solidFill>
                  <a:schemeClr val="tx1"/>
                </a:solidFill>
              </a:rPr>
              <a:t>Advantages</a:t>
            </a:r>
            <a:endParaRPr lang="en-GB" sz="2200">
              <a:solidFill>
                <a:schemeClr val="tx1"/>
              </a:solidFill>
              <a:cs typeface="Arial"/>
            </a:endParaRPr>
          </a:p>
        </p:txBody>
      </p:sp>
      <p:sp>
        <p:nvSpPr>
          <p:cNvPr id="12" name="Rounded Rectangle 11" descr="A shape with the word &quot;disadvantages&quot; written inside">
            <a:extLst>
              <a:ext uri="{C183D7F6-B498-43B3-948B-1728B52AA6E4}">
                <adec:decorative xmlns="" xmlns:adec="http://schemas.microsoft.com/office/drawing/2017/decorative" val="1"/>
              </a:ext>
            </a:extLst>
          </p:cNvPr>
          <p:cNvSpPr/>
          <p:nvPr/>
        </p:nvSpPr>
        <p:spPr>
          <a:xfrm>
            <a:off x="4728599" y="3383309"/>
            <a:ext cx="3373232" cy="513213"/>
          </a:xfrm>
          <a:prstGeom prst="roundRect">
            <a:avLst/>
          </a:prstGeom>
          <a:solidFill>
            <a:srgbClr val="F6F3F0"/>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a:solidFill>
                  <a:schemeClr val="tx1"/>
                </a:solidFill>
              </a:rPr>
              <a:t>Disadvantages</a:t>
            </a:r>
            <a:endParaRPr lang="en-GB" sz="2200" b="1">
              <a:solidFill>
                <a:schemeClr val="tx1"/>
              </a:solidFill>
              <a:cs typeface="Arial"/>
            </a:endParaRPr>
          </a:p>
        </p:txBody>
      </p:sp>
      <p:sp>
        <p:nvSpPr>
          <p:cNvPr id="13" name="Rectangle 12"/>
          <p:cNvSpPr/>
          <p:nvPr/>
        </p:nvSpPr>
        <p:spPr>
          <a:xfrm>
            <a:off x="759520" y="4027620"/>
            <a:ext cx="6096000" cy="1446550"/>
          </a:xfrm>
          <a:prstGeom prst="rect">
            <a:avLst/>
          </a:prstGeom>
        </p:spPr>
        <p:txBody>
          <a:bodyPr lIns="91440" tIns="45720" rIns="91440" bIns="45720" anchor="t">
            <a:spAutoFit/>
          </a:bodyPr>
          <a:lstStyle/>
          <a:p>
            <a:r>
              <a:rPr lang="en-GB" sz="2200"/>
              <a:t>Similar offer to a </a:t>
            </a:r>
            <a:endParaRPr lang="en-US" sz="2200"/>
          </a:p>
          <a:p>
            <a:r>
              <a:rPr lang="en-GB" sz="2200"/>
              <a:t>traditional bank</a:t>
            </a:r>
          </a:p>
          <a:p>
            <a:endParaRPr lang="en-GB" sz="2200"/>
          </a:p>
          <a:p>
            <a:r>
              <a:rPr lang="en-GB" sz="2200"/>
              <a:t>Easier/faster to set up</a:t>
            </a:r>
            <a:endParaRPr lang="en-GB" sz="2200">
              <a:cs typeface="Arial"/>
            </a:endParaRPr>
          </a:p>
        </p:txBody>
      </p:sp>
      <p:sp>
        <p:nvSpPr>
          <p:cNvPr id="14" name="Rectangle 13"/>
          <p:cNvSpPr/>
          <p:nvPr/>
        </p:nvSpPr>
        <p:spPr>
          <a:xfrm>
            <a:off x="4726405" y="4025043"/>
            <a:ext cx="7362788" cy="2123658"/>
          </a:xfrm>
          <a:prstGeom prst="rect">
            <a:avLst/>
          </a:prstGeom>
        </p:spPr>
        <p:txBody>
          <a:bodyPr wrap="square" lIns="91440" tIns="45720" rIns="91440" bIns="45720" anchor="t">
            <a:spAutoFit/>
          </a:bodyPr>
          <a:lstStyle/>
          <a:p>
            <a:r>
              <a:rPr lang="en-GB" sz="2200" dirty="0"/>
              <a:t>No physical branch in the city</a:t>
            </a:r>
          </a:p>
          <a:p>
            <a:endParaRPr lang="en-GB" sz="2200"/>
          </a:p>
          <a:p>
            <a:r>
              <a:rPr lang="en-GB" sz="2200" dirty="0"/>
              <a:t>Savings accounts are not always protected</a:t>
            </a:r>
            <a:endParaRPr lang="en-GB" sz="2200" dirty="0">
              <a:cs typeface="Arial"/>
            </a:endParaRPr>
          </a:p>
          <a:p>
            <a:endParaRPr lang="en-GB" sz="2200"/>
          </a:p>
          <a:p>
            <a:r>
              <a:rPr lang="en-GB" sz="2200" dirty="0"/>
              <a:t>Not all digital banks have an overdraft function and may charge for it.</a:t>
            </a:r>
            <a:endParaRPr lang="en-GB" sz="2200" dirty="0">
              <a:cs typeface="Arial"/>
            </a:endParaRPr>
          </a:p>
        </p:txBody>
      </p:sp>
      <p:sp>
        <p:nvSpPr>
          <p:cNvPr id="11" name="Rectangle 10"/>
          <p:cNvSpPr/>
          <p:nvPr/>
        </p:nvSpPr>
        <p:spPr>
          <a:xfrm>
            <a:off x="-1611633" y="6335837"/>
            <a:ext cx="8913962" cy="369332"/>
          </a:xfrm>
          <a:prstGeom prst="rect">
            <a:avLst/>
          </a:prstGeom>
        </p:spPr>
        <p:txBody>
          <a:bodyPr wrap="square" lIns="91440" tIns="45720" rIns="91440" bIns="45720" anchor="t">
            <a:spAutoFit/>
          </a:bodyPr>
          <a:lstStyle/>
          <a:p>
            <a:pPr algn="r"/>
            <a:r>
              <a:rPr lang="en-GB" b="1" dirty="0"/>
              <a:t>Find out more about arranging </a:t>
            </a:r>
            <a:r>
              <a:rPr lang="en-GB" b="1" dirty="0">
                <a:hlinkClick r:id="rId3"/>
              </a:rPr>
              <a:t>money for when you arrive</a:t>
            </a:r>
            <a:endParaRPr lang="en-GB" b="1" dirty="0">
              <a:cs typeface="Arial"/>
            </a:endParaRPr>
          </a:p>
        </p:txBody>
      </p:sp>
      <p:pic>
        <p:nvPicPr>
          <p:cNvPr id="4" name="Picture 3" descr="A decorative illustration with a hand holding a mobile phone and the Sterling Pound sign in the middle of the screen. ">
            <a:extLst>
              <a:ext uri="{C183D7F6-B498-43B3-948B-1728B52AA6E4}">
                <adec:decorative xmlns=""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5338" y="1431810"/>
            <a:ext cx="3167013" cy="3124331"/>
          </a:xfrm>
          <a:prstGeom prst="rect">
            <a:avLst/>
          </a:prstGeom>
        </p:spPr>
      </p:pic>
    </p:spTree>
    <p:extLst>
      <p:ext uri="{BB962C8B-B14F-4D97-AF65-F5344CB8AC3E}">
        <p14:creationId xmlns:p14="http://schemas.microsoft.com/office/powerpoint/2010/main" val="1450014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High street banks</a:t>
            </a:r>
          </a:p>
        </p:txBody>
      </p:sp>
      <p:sp>
        <p:nvSpPr>
          <p:cNvPr id="3" name="Rectangle 2"/>
          <p:cNvSpPr/>
          <p:nvPr/>
        </p:nvSpPr>
        <p:spPr>
          <a:xfrm>
            <a:off x="718008" y="2400532"/>
            <a:ext cx="8974160" cy="430887"/>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200">
                <a:solidFill>
                  <a:srgbClr val="212529"/>
                </a:solidFill>
                <a:latin typeface="freight-sans-pro"/>
              </a:rPr>
              <a:t>Traditional banks that have a physical presence in the city </a:t>
            </a:r>
            <a:endParaRPr lang="en-US" sz="2200">
              <a:cs typeface="Arial" panose="020B0604020202020204"/>
            </a:endParaRPr>
          </a:p>
        </p:txBody>
      </p:sp>
      <p:sp>
        <p:nvSpPr>
          <p:cNvPr id="5" name="Rectangle 4"/>
          <p:cNvSpPr/>
          <p:nvPr/>
        </p:nvSpPr>
        <p:spPr>
          <a:xfrm>
            <a:off x="718441" y="2874053"/>
            <a:ext cx="7104391" cy="430887"/>
          </a:xfrm>
          <a:prstGeom prst="rect">
            <a:avLst/>
          </a:prstGeom>
        </p:spPr>
        <p:txBody>
          <a:bodyPr wrap="square">
            <a:spAutoFit/>
          </a:bodyPr>
          <a:lstStyle/>
          <a:p>
            <a:pPr marL="285750" indent="-285750">
              <a:buFont typeface="Arial" panose="020B0604020202020204" pitchFamily="34" charset="0"/>
              <a:buChar char="•"/>
            </a:pPr>
            <a:r>
              <a:rPr lang="en-GB" sz="2200" dirty="0">
                <a:solidFill>
                  <a:srgbClr val="212529"/>
                </a:solidFill>
                <a:latin typeface="freight-sans-pro"/>
              </a:rPr>
              <a:t>Offer online banking solutions</a:t>
            </a:r>
          </a:p>
        </p:txBody>
      </p:sp>
      <p:sp>
        <p:nvSpPr>
          <p:cNvPr id="7" name="Rectangle 6"/>
          <p:cNvSpPr/>
          <p:nvPr/>
        </p:nvSpPr>
        <p:spPr>
          <a:xfrm>
            <a:off x="695617" y="3355273"/>
            <a:ext cx="7104391" cy="430887"/>
          </a:xfrm>
          <a:prstGeom prst="rect">
            <a:avLst/>
          </a:prstGeom>
        </p:spPr>
        <p:txBody>
          <a:bodyPr wrap="square">
            <a:spAutoFit/>
          </a:bodyPr>
          <a:lstStyle/>
          <a:p>
            <a:pPr marL="285750" indent="-285750">
              <a:buFont typeface="Arial" panose="020B0604020202020204" pitchFamily="34" charset="0"/>
              <a:buChar char="•"/>
            </a:pPr>
            <a:r>
              <a:rPr lang="en-GB" sz="2200">
                <a:solidFill>
                  <a:srgbClr val="212529"/>
                </a:solidFill>
                <a:latin typeface="freight-sans-pro"/>
              </a:rPr>
              <a:t>Offer more services than a digital bank</a:t>
            </a:r>
          </a:p>
        </p:txBody>
      </p:sp>
      <p:sp>
        <p:nvSpPr>
          <p:cNvPr id="8" name="Rectangle 7"/>
          <p:cNvSpPr/>
          <p:nvPr/>
        </p:nvSpPr>
        <p:spPr>
          <a:xfrm>
            <a:off x="718008" y="3866784"/>
            <a:ext cx="7104391" cy="430887"/>
          </a:xfrm>
          <a:prstGeom prst="rect">
            <a:avLst/>
          </a:prstGeom>
        </p:spPr>
        <p:txBody>
          <a:bodyPr wrap="square">
            <a:spAutoFit/>
          </a:bodyPr>
          <a:lstStyle/>
          <a:p>
            <a:pPr marL="285750" indent="-285750">
              <a:buFont typeface="Arial" panose="020B0604020202020204" pitchFamily="34" charset="0"/>
              <a:buChar char="•"/>
            </a:pPr>
            <a:r>
              <a:rPr lang="en-GB" sz="2200">
                <a:solidFill>
                  <a:srgbClr val="212529"/>
                </a:solidFill>
                <a:latin typeface="freight-sans-pro"/>
              </a:rPr>
              <a:t>No limits on free cash withdrawals</a:t>
            </a:r>
          </a:p>
        </p:txBody>
      </p:sp>
      <p:sp>
        <p:nvSpPr>
          <p:cNvPr id="9" name="Rectangle 8"/>
          <p:cNvSpPr/>
          <p:nvPr/>
        </p:nvSpPr>
        <p:spPr>
          <a:xfrm>
            <a:off x="718522" y="4418390"/>
            <a:ext cx="7104391" cy="430887"/>
          </a:xfrm>
          <a:prstGeom prst="rect">
            <a:avLst/>
          </a:prstGeom>
        </p:spPr>
        <p:txBody>
          <a:bodyPr wrap="square">
            <a:spAutoFit/>
          </a:bodyPr>
          <a:lstStyle/>
          <a:p>
            <a:pPr marL="285750" indent="-285750">
              <a:buFont typeface="Arial" panose="020B0604020202020204" pitchFamily="34" charset="0"/>
              <a:buChar char="•"/>
            </a:pPr>
            <a:r>
              <a:rPr lang="en-GB" sz="2200">
                <a:solidFill>
                  <a:srgbClr val="212529"/>
                </a:solidFill>
                <a:latin typeface="freight-sans-pro"/>
              </a:rPr>
              <a:t>More regulated than digital banks</a:t>
            </a:r>
          </a:p>
        </p:txBody>
      </p:sp>
      <p:sp>
        <p:nvSpPr>
          <p:cNvPr id="13" name="Rectangle 12"/>
          <p:cNvSpPr/>
          <p:nvPr/>
        </p:nvSpPr>
        <p:spPr>
          <a:xfrm>
            <a:off x="718008" y="4933580"/>
            <a:ext cx="7104391" cy="430887"/>
          </a:xfrm>
          <a:prstGeom prst="rect">
            <a:avLst/>
          </a:prstGeom>
        </p:spPr>
        <p:txBody>
          <a:bodyPr wrap="square">
            <a:spAutoFit/>
          </a:bodyPr>
          <a:lstStyle/>
          <a:p>
            <a:pPr marL="285750" indent="-285750">
              <a:buFont typeface="Arial" panose="020B0604020202020204" pitchFamily="34" charset="0"/>
              <a:buChar char="•"/>
            </a:pPr>
            <a:r>
              <a:rPr lang="en-GB" sz="2200">
                <a:solidFill>
                  <a:srgbClr val="212529"/>
                </a:solidFill>
                <a:latin typeface="freight-sans-pro"/>
              </a:rPr>
              <a:t>Can take longer to set up an account</a:t>
            </a:r>
          </a:p>
        </p:txBody>
      </p:sp>
      <p:sp>
        <p:nvSpPr>
          <p:cNvPr id="11" name="Rectangle 10"/>
          <p:cNvSpPr/>
          <p:nvPr/>
        </p:nvSpPr>
        <p:spPr>
          <a:xfrm>
            <a:off x="718008" y="6262670"/>
            <a:ext cx="4390946" cy="369332"/>
          </a:xfrm>
          <a:prstGeom prst="rect">
            <a:avLst/>
          </a:prstGeom>
        </p:spPr>
        <p:txBody>
          <a:bodyPr wrap="none" lIns="91440" tIns="45720" rIns="91440" bIns="45720" anchor="t">
            <a:spAutoFit/>
          </a:bodyPr>
          <a:lstStyle/>
          <a:p>
            <a:r>
              <a:rPr lang="en-GB" b="1" dirty="0"/>
              <a:t>Find out more about </a:t>
            </a:r>
            <a:r>
              <a:rPr lang="en-GB" b="1" dirty="0">
                <a:hlinkClick r:id="rId3"/>
              </a:rPr>
              <a:t>high street banks</a:t>
            </a:r>
            <a:endParaRPr lang="en-GB" b="1">
              <a:cs typeface="Arial"/>
            </a:endParaRPr>
          </a:p>
        </p:txBody>
      </p:sp>
      <p:pic>
        <p:nvPicPr>
          <p:cNvPr id="4" name="Picture 3" descr="A decorative illustration of a bank with a question mark in the right hand corner. ">
            <a:extLst>
              <a:ext uri="{C183D7F6-B498-43B3-948B-1728B52AA6E4}">
                <adec:decorative xmlns=""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0272" y="2957972"/>
            <a:ext cx="3619866" cy="3142311"/>
          </a:xfrm>
          <a:prstGeom prst="rect">
            <a:avLst/>
          </a:prstGeom>
        </p:spPr>
      </p:pic>
    </p:spTree>
    <p:extLst>
      <p:ext uri="{BB962C8B-B14F-4D97-AF65-F5344CB8AC3E}">
        <p14:creationId xmlns:p14="http://schemas.microsoft.com/office/powerpoint/2010/main" val="3836990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Can I open a bank account?</a:t>
            </a:r>
          </a:p>
        </p:txBody>
      </p:sp>
      <p:sp>
        <p:nvSpPr>
          <p:cNvPr id="4" name="Rectangle 3"/>
          <p:cNvSpPr/>
          <p:nvPr/>
        </p:nvSpPr>
        <p:spPr>
          <a:xfrm>
            <a:off x="809918" y="1986618"/>
            <a:ext cx="6749121" cy="400110"/>
          </a:xfrm>
          <a:prstGeom prst="rect">
            <a:avLst/>
          </a:prstGeom>
        </p:spPr>
        <p:txBody>
          <a:bodyPr wrap="square">
            <a:spAutoFit/>
          </a:bodyPr>
          <a:lstStyle/>
          <a:p>
            <a:r>
              <a:rPr lang="en-GB" sz="2000">
                <a:solidFill>
                  <a:srgbClr val="212529"/>
                </a:solidFill>
                <a:latin typeface="freight-sans-pro"/>
              </a:rPr>
              <a:t>Many banks require you: </a:t>
            </a:r>
          </a:p>
        </p:txBody>
      </p:sp>
      <p:sp>
        <p:nvSpPr>
          <p:cNvPr id="5" name="Rectangle 4"/>
          <p:cNvSpPr/>
          <p:nvPr/>
        </p:nvSpPr>
        <p:spPr>
          <a:xfrm>
            <a:off x="809918" y="2665850"/>
            <a:ext cx="6749121" cy="707886"/>
          </a:xfrm>
          <a:prstGeom prst="rect">
            <a:avLst/>
          </a:prstGeom>
        </p:spPr>
        <p:txBody>
          <a:bodyPr wrap="square">
            <a:spAutoFit/>
          </a:bodyPr>
          <a:lstStyle/>
          <a:p>
            <a:pPr marL="285750" indent="-285750">
              <a:buFont typeface="Arial" panose="020B0604020202020204" pitchFamily="34" charset="0"/>
              <a:buChar char="•"/>
            </a:pPr>
            <a:r>
              <a:rPr lang="en-GB" sz="2000">
                <a:solidFill>
                  <a:srgbClr val="212529"/>
                </a:solidFill>
                <a:latin typeface="freight-sans-pro"/>
              </a:rPr>
              <a:t>to be in the UK for at least six months  </a:t>
            </a:r>
          </a:p>
          <a:p>
            <a:pPr marL="285750" indent="-285750">
              <a:buFont typeface="Arial" panose="020B0604020202020204" pitchFamily="34" charset="0"/>
              <a:buChar char="•"/>
            </a:pPr>
            <a:r>
              <a:rPr lang="en-GB" sz="2000">
                <a:solidFill>
                  <a:srgbClr val="212529"/>
                </a:solidFill>
                <a:latin typeface="freight-sans-pro"/>
              </a:rPr>
              <a:t>to be over 18 </a:t>
            </a:r>
          </a:p>
        </p:txBody>
      </p:sp>
      <p:sp>
        <p:nvSpPr>
          <p:cNvPr id="7" name="Rectangle 6"/>
          <p:cNvSpPr/>
          <p:nvPr/>
        </p:nvSpPr>
        <p:spPr>
          <a:xfrm>
            <a:off x="1080428" y="3489181"/>
            <a:ext cx="6749121" cy="400110"/>
          </a:xfrm>
          <a:prstGeom prst="rect">
            <a:avLst/>
          </a:prstGeom>
        </p:spPr>
        <p:txBody>
          <a:bodyPr wrap="square">
            <a:spAutoFit/>
          </a:bodyPr>
          <a:lstStyle/>
          <a:p>
            <a:r>
              <a:rPr lang="en-GB" sz="2000" b="1">
                <a:solidFill>
                  <a:srgbClr val="212529"/>
                </a:solidFill>
                <a:latin typeface="freight-sans-pro"/>
              </a:rPr>
              <a:t>BUT</a:t>
            </a:r>
          </a:p>
        </p:txBody>
      </p:sp>
      <p:sp>
        <p:nvSpPr>
          <p:cNvPr id="6" name="Rectangle 5"/>
          <p:cNvSpPr/>
          <p:nvPr/>
        </p:nvSpPr>
        <p:spPr>
          <a:xfrm>
            <a:off x="809917" y="4004736"/>
            <a:ext cx="6749121" cy="1631216"/>
          </a:xfrm>
          <a:prstGeom prst="rect">
            <a:avLst/>
          </a:prstGeom>
        </p:spPr>
        <p:txBody>
          <a:bodyPr wrap="square">
            <a:spAutoFit/>
          </a:bodyPr>
          <a:lstStyle/>
          <a:p>
            <a:r>
              <a:rPr lang="en-GB" sz="2000">
                <a:solidFill>
                  <a:srgbClr val="212529"/>
                </a:solidFill>
                <a:latin typeface="freight-sans-pro"/>
              </a:rPr>
              <a:t>There are some accounts you can open if you are here for fewer than six months or if you are under 18</a:t>
            </a:r>
          </a:p>
          <a:p>
            <a:r>
              <a:rPr lang="en-GB" sz="2000">
                <a:solidFill>
                  <a:srgbClr val="212529"/>
                </a:solidFill>
                <a:latin typeface="freight-sans-pro"/>
              </a:rPr>
              <a:t> </a:t>
            </a:r>
          </a:p>
          <a:p>
            <a:r>
              <a:rPr lang="en-GB" sz="2000">
                <a:solidFill>
                  <a:srgbClr val="212529"/>
                </a:solidFill>
                <a:latin typeface="freight-sans-pro"/>
              </a:rPr>
              <a:t>Make sure you check the account requirements before applying to open an account with a specific bank</a:t>
            </a:r>
          </a:p>
        </p:txBody>
      </p:sp>
      <p:sp>
        <p:nvSpPr>
          <p:cNvPr id="10" name="Rectangle 9"/>
          <p:cNvSpPr/>
          <p:nvPr/>
        </p:nvSpPr>
        <p:spPr>
          <a:xfrm>
            <a:off x="768927" y="6266952"/>
            <a:ext cx="4390946" cy="369332"/>
          </a:xfrm>
          <a:prstGeom prst="rect">
            <a:avLst/>
          </a:prstGeom>
        </p:spPr>
        <p:txBody>
          <a:bodyPr wrap="none" lIns="91440" tIns="45720" rIns="91440" bIns="45720" anchor="t">
            <a:spAutoFit/>
          </a:bodyPr>
          <a:lstStyle/>
          <a:p>
            <a:r>
              <a:rPr lang="en-GB" b="1" dirty="0"/>
              <a:t>Find out more about </a:t>
            </a:r>
            <a:r>
              <a:rPr lang="en-GB" b="1" dirty="0">
                <a:hlinkClick r:id="rId3"/>
              </a:rPr>
              <a:t>high street banks</a:t>
            </a:r>
            <a:endParaRPr lang="en-GB" b="1" dirty="0"/>
          </a:p>
        </p:txBody>
      </p:sp>
      <p:pic>
        <p:nvPicPr>
          <p:cNvPr id="3" name="Picture 2" descr="A decorative illustration of two people shaking hands with a document in the background">
            <a:extLst>
              <a:ext uri="{C183D7F6-B498-43B3-948B-1728B52AA6E4}">
                <adec:decorative xmlns=""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58917" y="1986618"/>
            <a:ext cx="3378023" cy="3828555"/>
          </a:xfrm>
          <a:prstGeom prst="rect">
            <a:avLst/>
          </a:prstGeom>
        </p:spPr>
      </p:pic>
    </p:spTree>
    <p:extLst>
      <p:ext uri="{BB962C8B-B14F-4D97-AF65-F5344CB8AC3E}">
        <p14:creationId xmlns:p14="http://schemas.microsoft.com/office/powerpoint/2010/main" val="830212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High street banks </a:t>
            </a:r>
          </a:p>
        </p:txBody>
      </p:sp>
      <p:sp>
        <p:nvSpPr>
          <p:cNvPr id="3" name="Rectangle 2"/>
          <p:cNvSpPr/>
          <p:nvPr/>
        </p:nvSpPr>
        <p:spPr>
          <a:xfrm>
            <a:off x="809920" y="1825162"/>
            <a:ext cx="6967396" cy="1631216"/>
          </a:xfrm>
          <a:prstGeom prst="rect">
            <a:avLst/>
          </a:prstGeom>
        </p:spPr>
        <p:txBody>
          <a:bodyPr wrap="square" lIns="91440" tIns="45720" rIns="91440" bIns="45720" anchor="t">
            <a:spAutoFit/>
          </a:bodyPr>
          <a:lstStyle/>
          <a:p>
            <a:r>
              <a:rPr lang="en-GB" sz="2000" dirty="0">
                <a:solidFill>
                  <a:srgbClr val="212529"/>
                </a:solidFill>
                <a:latin typeface="freight-sans-pro"/>
              </a:rPr>
              <a:t>The University can't recommend any particular bank accounts but we do have </a:t>
            </a:r>
            <a:r>
              <a:rPr lang="en-GB" sz="2000" dirty="0">
                <a:solidFill>
                  <a:srgbClr val="212529"/>
                </a:solidFill>
                <a:latin typeface="freight-sans-pro"/>
                <a:hlinkClick r:id="rId3"/>
              </a:rPr>
              <a:t>information on high street banks</a:t>
            </a:r>
            <a:r>
              <a:rPr lang="en-GB" sz="2000" dirty="0">
                <a:solidFill>
                  <a:srgbClr val="212529"/>
                </a:solidFill>
                <a:latin typeface="freight-sans-pro"/>
              </a:rPr>
              <a:t> to help you make a start.</a:t>
            </a:r>
          </a:p>
          <a:p>
            <a:endParaRPr lang="en-GB" sz="2000" dirty="0">
              <a:solidFill>
                <a:srgbClr val="212529"/>
              </a:solidFill>
              <a:latin typeface="freight-sans-pro"/>
            </a:endParaRPr>
          </a:p>
          <a:p>
            <a:r>
              <a:rPr lang="en-GB" sz="2000" b="1" dirty="0">
                <a:solidFill>
                  <a:srgbClr val="212529"/>
                </a:solidFill>
                <a:latin typeface="freight-sans-pro"/>
              </a:rPr>
              <a:t>Some things to consider when choosing a bank are: </a:t>
            </a:r>
          </a:p>
        </p:txBody>
      </p:sp>
      <p:sp>
        <p:nvSpPr>
          <p:cNvPr id="5" name="Rectangle 4"/>
          <p:cNvSpPr/>
          <p:nvPr/>
        </p:nvSpPr>
        <p:spPr>
          <a:xfrm>
            <a:off x="809919" y="3544868"/>
            <a:ext cx="6748082" cy="2400657"/>
          </a:xfrm>
          <a:prstGeom prst="rect">
            <a:avLst/>
          </a:prstGeom>
        </p:spPr>
        <p:txBody>
          <a:bodyPr wrap="square" lIns="91440" tIns="45720" rIns="91440" bIns="45720" anchor="t">
            <a:spAutoFit/>
          </a:bodyPr>
          <a:lstStyle/>
          <a:p>
            <a:pPr marL="285750" indent="-285750">
              <a:spcAft>
                <a:spcPts val="1200"/>
              </a:spcAft>
              <a:buFont typeface="Arial" panose="020B0604020202020204" pitchFamily="34" charset="0"/>
              <a:buChar char="•"/>
            </a:pPr>
            <a:r>
              <a:rPr lang="en-GB" sz="2000" dirty="0">
                <a:solidFill>
                  <a:srgbClr val="212529"/>
                </a:solidFill>
                <a:latin typeface="freight-sans-pro"/>
              </a:rPr>
              <a:t>What fees you will be charged for opening an account  </a:t>
            </a:r>
          </a:p>
          <a:p>
            <a:pPr marL="285750" indent="-285750">
              <a:spcAft>
                <a:spcPts val="1200"/>
              </a:spcAft>
              <a:buFont typeface="Arial" panose="020B0604020202020204" pitchFamily="34" charset="0"/>
              <a:buChar char="•"/>
            </a:pPr>
            <a:r>
              <a:rPr lang="en-GB" sz="2000" dirty="0" smtClean="0">
                <a:solidFill>
                  <a:srgbClr val="212529"/>
                </a:solidFill>
                <a:latin typeface="freight-sans-pro"/>
              </a:rPr>
              <a:t>What </a:t>
            </a:r>
            <a:r>
              <a:rPr lang="en-GB" sz="2000" dirty="0">
                <a:solidFill>
                  <a:srgbClr val="212529"/>
                </a:solidFill>
                <a:latin typeface="freight-sans-pro"/>
              </a:rPr>
              <a:t>cards you can get </a:t>
            </a:r>
            <a:r>
              <a:rPr lang="en-GB" sz="2000" dirty="0">
                <a:latin typeface="freight-sans-pro"/>
              </a:rPr>
              <a:t/>
            </a:r>
            <a:br>
              <a:rPr lang="en-GB" sz="2000" dirty="0">
                <a:latin typeface="freight-sans-pro"/>
              </a:rPr>
            </a:br>
            <a:r>
              <a:rPr lang="en-GB" sz="2000" dirty="0">
                <a:solidFill>
                  <a:srgbClr val="212529"/>
                </a:solidFill>
                <a:latin typeface="freight-sans-pro"/>
              </a:rPr>
              <a:t>(Visa/Maestro, credit cards/debit cards) </a:t>
            </a:r>
            <a:endParaRPr lang="en-GB" dirty="0"/>
          </a:p>
          <a:p>
            <a:pPr marL="285750" indent="-285750">
              <a:spcAft>
                <a:spcPts val="1200"/>
              </a:spcAft>
              <a:buFont typeface="Arial" panose="020B0604020202020204" pitchFamily="34" charset="0"/>
              <a:buChar char="•"/>
            </a:pPr>
            <a:r>
              <a:rPr lang="en-GB" sz="2000" dirty="0" smtClean="0">
                <a:solidFill>
                  <a:srgbClr val="212529"/>
                </a:solidFill>
                <a:latin typeface="freight-sans-pro"/>
              </a:rPr>
              <a:t>If </a:t>
            </a:r>
            <a:r>
              <a:rPr lang="en-GB" sz="2000" dirty="0">
                <a:solidFill>
                  <a:srgbClr val="212529"/>
                </a:solidFill>
                <a:latin typeface="freight-sans-pro"/>
              </a:rPr>
              <a:t>the bank will stamp printed internet banking </a:t>
            </a:r>
            <a:r>
              <a:rPr lang="en-GB" sz="2000" dirty="0" smtClean="0">
                <a:solidFill>
                  <a:srgbClr val="212529"/>
                </a:solidFill>
                <a:latin typeface="freight-sans-pro"/>
              </a:rPr>
              <a:t>statements</a:t>
            </a:r>
          </a:p>
          <a:p>
            <a:pPr marL="285750" indent="-285750">
              <a:spcAft>
                <a:spcPts val="1200"/>
              </a:spcAft>
              <a:buFont typeface="Arial" panose="020B0604020202020204" pitchFamily="34" charset="0"/>
              <a:buChar char="•"/>
            </a:pPr>
            <a:r>
              <a:rPr lang="en-GB" sz="2000" dirty="0" smtClean="0">
                <a:solidFill>
                  <a:srgbClr val="212529"/>
                </a:solidFill>
                <a:latin typeface="freight-sans-pro"/>
              </a:rPr>
              <a:t>How </a:t>
            </a:r>
            <a:r>
              <a:rPr lang="en-GB" sz="2000" dirty="0">
                <a:solidFill>
                  <a:srgbClr val="212529"/>
                </a:solidFill>
                <a:latin typeface="freight-sans-pro"/>
              </a:rPr>
              <a:t>long it takes to open an account </a:t>
            </a:r>
            <a:endParaRPr lang="en-GB" sz="2000" b="0" i="0" dirty="0">
              <a:solidFill>
                <a:srgbClr val="212529"/>
              </a:solidFill>
              <a:effectLst/>
              <a:latin typeface="freight-sans-pro"/>
            </a:endParaRPr>
          </a:p>
        </p:txBody>
      </p:sp>
      <p:sp>
        <p:nvSpPr>
          <p:cNvPr id="7" name="Rectangle 6"/>
          <p:cNvSpPr/>
          <p:nvPr/>
        </p:nvSpPr>
        <p:spPr>
          <a:xfrm>
            <a:off x="936495" y="6261943"/>
            <a:ext cx="4390946" cy="369332"/>
          </a:xfrm>
          <a:prstGeom prst="rect">
            <a:avLst/>
          </a:prstGeom>
        </p:spPr>
        <p:txBody>
          <a:bodyPr wrap="none" lIns="91440" tIns="45720" rIns="91440" bIns="45720" anchor="t">
            <a:spAutoFit/>
          </a:bodyPr>
          <a:lstStyle/>
          <a:p>
            <a:r>
              <a:rPr lang="en-GB" b="1" dirty="0">
                <a:cs typeface="Arial"/>
              </a:rPr>
              <a:t>Find out more about </a:t>
            </a:r>
            <a:r>
              <a:rPr lang="en-GB" b="1" dirty="0">
                <a:hlinkClick r:id="rId4"/>
              </a:rPr>
              <a:t>high street banks</a:t>
            </a:r>
            <a:endParaRPr lang="en-GB" b="1" dirty="0">
              <a:cs typeface="Arial"/>
            </a:endParaRPr>
          </a:p>
        </p:txBody>
      </p:sp>
      <p:pic>
        <p:nvPicPr>
          <p:cNvPr id="8" name="Picture 7" descr="A decorative illustration of a bank with a question mark in the right hand corner. ">
            <a:extLst>
              <a:ext uri="{C183D7F6-B498-43B3-948B-1728B52AA6E4}">
                <adec:decorative xmlns="" xmlns:adec="http://schemas.microsoft.com/office/drawing/2017/decorative" val="1"/>
              </a:ext>
            </a:extLst>
          </p:cNvPr>
          <p:cNvPicPr>
            <a:picLocks noChangeAspect="1"/>
          </p:cNvPicPr>
          <p:nvPr/>
        </p:nvPicPr>
        <p:blipFill>
          <a:blip r:embed="rId5"/>
          <a:stretch>
            <a:fillRect/>
          </a:stretch>
        </p:blipFill>
        <p:spPr>
          <a:xfrm>
            <a:off x="7934787" y="1961902"/>
            <a:ext cx="3947182" cy="3426446"/>
          </a:xfrm>
          <a:prstGeom prst="rect">
            <a:avLst/>
          </a:prstGeom>
        </p:spPr>
      </p:pic>
    </p:spTree>
    <p:extLst>
      <p:ext uri="{BB962C8B-B14F-4D97-AF65-F5344CB8AC3E}">
        <p14:creationId xmlns:p14="http://schemas.microsoft.com/office/powerpoint/2010/main" val="2262628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documents will I need?</a:t>
            </a:r>
          </a:p>
        </p:txBody>
      </p:sp>
      <p:sp>
        <p:nvSpPr>
          <p:cNvPr id="4" name="Rectangle 3"/>
          <p:cNvSpPr/>
          <p:nvPr/>
        </p:nvSpPr>
        <p:spPr>
          <a:xfrm>
            <a:off x="809917" y="1890165"/>
            <a:ext cx="6749121" cy="400110"/>
          </a:xfrm>
          <a:prstGeom prst="rect">
            <a:avLst/>
          </a:prstGeom>
        </p:spPr>
        <p:txBody>
          <a:bodyPr wrap="square">
            <a:spAutoFit/>
          </a:bodyPr>
          <a:lstStyle/>
          <a:p>
            <a:pPr marL="457200" indent="-457200">
              <a:buFont typeface="+mj-lt"/>
              <a:buAutoNum type="arabicPeriod"/>
            </a:pPr>
            <a:r>
              <a:rPr lang="en-GB" sz="2000" b="1">
                <a:solidFill>
                  <a:srgbClr val="FF0000"/>
                </a:solidFill>
                <a:latin typeface="Arial"/>
                <a:cs typeface="Arial"/>
              </a:rPr>
              <a:t>Your passport</a:t>
            </a:r>
          </a:p>
        </p:txBody>
      </p:sp>
      <p:sp>
        <p:nvSpPr>
          <p:cNvPr id="5" name="Rectangle 4"/>
          <p:cNvSpPr/>
          <p:nvPr/>
        </p:nvSpPr>
        <p:spPr>
          <a:xfrm>
            <a:off x="821462" y="2292391"/>
            <a:ext cx="6749121" cy="400110"/>
          </a:xfrm>
          <a:prstGeom prst="rect">
            <a:avLst/>
          </a:prstGeom>
        </p:spPr>
        <p:txBody>
          <a:bodyPr wrap="square" lIns="91440" tIns="45720" rIns="91440" bIns="45720" anchor="t">
            <a:spAutoFit/>
          </a:bodyPr>
          <a:lstStyle/>
          <a:p>
            <a:pPr marL="457200" indent="-457200">
              <a:buFont typeface="+mj-lt"/>
              <a:buAutoNum type="arabicPeriod" startAt="2"/>
            </a:pPr>
            <a:r>
              <a:rPr lang="en-GB" sz="2000" b="1" dirty="0">
                <a:solidFill>
                  <a:srgbClr val="FF0000"/>
                </a:solidFill>
                <a:latin typeface="Arial"/>
                <a:cs typeface="Arial"/>
              </a:rPr>
              <a:t>A home and term-time address</a:t>
            </a:r>
          </a:p>
        </p:txBody>
      </p:sp>
      <p:sp>
        <p:nvSpPr>
          <p:cNvPr id="10" name="TextBox 9">
            <a:extLst>
              <a:ext uri="{FF2B5EF4-FFF2-40B4-BE49-F238E27FC236}">
                <a16:creationId xmlns:a16="http://schemas.microsoft.com/office/drawing/2014/main" id="{6337BBB1-FDD9-F234-B8A7-181AF25C2BE9}"/>
              </a:ext>
            </a:extLst>
          </p:cNvPr>
          <p:cNvSpPr txBox="1"/>
          <p:nvPr/>
        </p:nvSpPr>
        <p:spPr>
          <a:xfrm>
            <a:off x="819869" y="2693693"/>
            <a:ext cx="60875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mj-lt"/>
              <a:buAutoNum type="arabicPeriod" startAt="3"/>
            </a:pPr>
            <a:r>
              <a:rPr lang="en-GB" sz="2000" b="1">
                <a:solidFill>
                  <a:srgbClr val="FF0000"/>
                </a:solidFill>
                <a:cs typeface="Segoe UI"/>
              </a:rPr>
              <a:t>A bank letter from the University </a:t>
            </a:r>
            <a:endParaRPr lang="en-US" sz="2000" b="1">
              <a:solidFill>
                <a:srgbClr val="FF0000"/>
              </a:solidFill>
              <a:cs typeface="Arial"/>
            </a:endParaRPr>
          </a:p>
        </p:txBody>
      </p:sp>
      <p:sp>
        <p:nvSpPr>
          <p:cNvPr id="11" name="Rectangle 10"/>
          <p:cNvSpPr/>
          <p:nvPr/>
        </p:nvSpPr>
        <p:spPr>
          <a:xfrm>
            <a:off x="821462" y="3262805"/>
            <a:ext cx="7388473" cy="2246769"/>
          </a:xfrm>
          <a:prstGeom prst="rect">
            <a:avLst/>
          </a:prstGeom>
        </p:spPr>
        <p:txBody>
          <a:bodyPr wrap="square" lIns="91440" tIns="45720" rIns="91440" bIns="45720" anchor="t">
            <a:spAutoFit/>
          </a:bodyPr>
          <a:lstStyle/>
          <a:p>
            <a:pPr>
              <a:spcAft>
                <a:spcPts val="1200"/>
              </a:spcAft>
            </a:pPr>
            <a:r>
              <a:rPr lang="en-GB" sz="2000" b="1" dirty="0">
                <a:solidFill>
                  <a:srgbClr val="212529"/>
                </a:solidFill>
                <a:latin typeface="Arial"/>
                <a:cs typeface="Arial"/>
              </a:rPr>
              <a:t>We'll send you your bank letter by email when you've completed the first three steps of your online registration</a:t>
            </a:r>
            <a:r>
              <a:rPr lang="en-GB" sz="2000" b="1" dirty="0" smtClean="0">
                <a:solidFill>
                  <a:srgbClr val="212529"/>
                </a:solidFill>
                <a:latin typeface="Arial"/>
                <a:cs typeface="Arial"/>
              </a:rPr>
              <a:t>.</a:t>
            </a:r>
            <a:endParaRPr lang="en-GB" sz="2000" dirty="0">
              <a:solidFill>
                <a:srgbClr val="212529"/>
              </a:solidFill>
              <a:latin typeface="Arial"/>
              <a:cs typeface="Arial"/>
            </a:endParaRPr>
          </a:p>
          <a:p>
            <a:pPr>
              <a:spcAft>
                <a:spcPts val="1200"/>
              </a:spcAft>
            </a:pPr>
            <a:r>
              <a:rPr lang="en-GB" sz="2000" dirty="0">
                <a:solidFill>
                  <a:srgbClr val="212529"/>
                </a:solidFill>
                <a:latin typeface="Arial"/>
                <a:cs typeface="Arial"/>
              </a:rPr>
              <a:t>The standard bank letter produced by the University won’t be addressed to a specific person. </a:t>
            </a:r>
          </a:p>
          <a:p>
            <a:pPr>
              <a:spcAft>
                <a:spcPts val="1200"/>
              </a:spcAft>
            </a:pPr>
            <a:r>
              <a:rPr lang="en-GB" sz="2000" dirty="0">
                <a:solidFill>
                  <a:srgbClr val="212529"/>
                </a:solidFill>
                <a:latin typeface="Arial"/>
                <a:cs typeface="Arial"/>
              </a:rPr>
              <a:t>The following banks accept the standard University of Leeds bank letter: </a:t>
            </a:r>
          </a:p>
        </p:txBody>
      </p:sp>
      <p:sp>
        <p:nvSpPr>
          <p:cNvPr id="12" name="Rectangle 11"/>
          <p:cNvSpPr/>
          <p:nvPr/>
        </p:nvSpPr>
        <p:spPr>
          <a:xfrm>
            <a:off x="819869" y="5658711"/>
            <a:ext cx="6096000" cy="400110"/>
          </a:xfrm>
          <a:prstGeom prst="rect">
            <a:avLst/>
          </a:prstGeom>
        </p:spPr>
        <p:txBody>
          <a:bodyPr lIns="91440" tIns="45720" rIns="91440" bIns="45720" anchor="t">
            <a:spAutoFit/>
          </a:bodyPr>
          <a:lstStyle/>
          <a:p>
            <a:r>
              <a:rPr lang="en-GB" sz="2000" b="1" dirty="0">
                <a:solidFill>
                  <a:srgbClr val="212529"/>
                </a:solidFill>
                <a:latin typeface="Arial"/>
                <a:cs typeface="Arial"/>
              </a:rPr>
              <a:t>Lloyds                HSBC                Santander</a:t>
            </a:r>
            <a:endParaRPr lang="en-US" sz="2000" dirty="0">
              <a:latin typeface="Arial"/>
              <a:cs typeface="Arial"/>
            </a:endParaRPr>
          </a:p>
        </p:txBody>
      </p:sp>
      <p:sp>
        <p:nvSpPr>
          <p:cNvPr id="15" name="Rectangle 14"/>
          <p:cNvSpPr/>
          <p:nvPr/>
        </p:nvSpPr>
        <p:spPr>
          <a:xfrm>
            <a:off x="809917" y="6207959"/>
            <a:ext cx="4660250" cy="369332"/>
          </a:xfrm>
          <a:prstGeom prst="rect">
            <a:avLst/>
          </a:prstGeom>
        </p:spPr>
        <p:txBody>
          <a:bodyPr wrap="none" lIns="91440" tIns="45720" rIns="91440" bIns="45720" anchor="t">
            <a:spAutoFit/>
          </a:bodyPr>
          <a:lstStyle/>
          <a:p>
            <a:r>
              <a:rPr lang="en-GB" b="1" dirty="0"/>
              <a:t>Find out more about </a:t>
            </a:r>
            <a:r>
              <a:rPr lang="en-GB" b="1" dirty="0">
                <a:hlinkClick r:id="rId3"/>
              </a:rPr>
              <a:t>banking documents</a:t>
            </a:r>
            <a:endParaRPr lang="en-GB" b="1" dirty="0">
              <a:cs typeface="Arial"/>
            </a:endParaRPr>
          </a:p>
        </p:txBody>
      </p:sp>
      <p:pic>
        <p:nvPicPr>
          <p:cNvPr id="6" name="Picture 5" descr="A decorative illustration of a passport, a house and a document to represent a bank letter.">
            <a:extLst>
              <a:ext uri="{C183D7F6-B498-43B3-948B-1728B52AA6E4}">
                <adec:decorative xmlns=""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5342" y="2492446"/>
            <a:ext cx="2788474" cy="3038961"/>
          </a:xfrm>
          <a:prstGeom prst="rect">
            <a:avLst/>
          </a:prstGeom>
        </p:spPr>
      </p:pic>
    </p:spTree>
    <p:extLst>
      <p:ext uri="{BB962C8B-B14F-4D97-AF65-F5344CB8AC3E}">
        <p14:creationId xmlns:p14="http://schemas.microsoft.com/office/powerpoint/2010/main" val="2786774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do I get a bank letter?</a:t>
            </a:r>
          </a:p>
        </p:txBody>
      </p:sp>
      <p:sp>
        <p:nvSpPr>
          <p:cNvPr id="12" name="Rectangle 11"/>
          <p:cNvSpPr/>
          <p:nvPr/>
        </p:nvSpPr>
        <p:spPr>
          <a:xfrm>
            <a:off x="809916" y="2176834"/>
            <a:ext cx="5438483" cy="1200329"/>
          </a:xfrm>
          <a:prstGeom prst="rect">
            <a:avLst/>
          </a:prstGeom>
        </p:spPr>
        <p:txBody>
          <a:bodyPr wrap="square">
            <a:spAutoFit/>
          </a:bodyPr>
          <a:lstStyle/>
          <a:p>
            <a:r>
              <a:rPr lang="en-GB" sz="2400">
                <a:ea typeface="+mn-lt"/>
                <a:cs typeface="+mn-lt"/>
              </a:rPr>
              <a:t>Follow this process to receive the University standard bank letter </a:t>
            </a:r>
            <a:endParaRPr lang="en-US" sz="2400"/>
          </a:p>
          <a:p>
            <a:endParaRPr lang="en-GB" sz="2400">
              <a:solidFill>
                <a:srgbClr val="212529"/>
              </a:solidFill>
              <a:latin typeface="freight-sans-pro"/>
            </a:endParaRPr>
          </a:p>
        </p:txBody>
      </p:sp>
      <p:sp>
        <p:nvSpPr>
          <p:cNvPr id="4" name="Rectangle 3"/>
          <p:cNvSpPr/>
          <p:nvPr/>
        </p:nvSpPr>
        <p:spPr>
          <a:xfrm>
            <a:off x="812002" y="3646664"/>
            <a:ext cx="5635128" cy="1200329"/>
          </a:xfrm>
          <a:prstGeom prst="rect">
            <a:avLst/>
          </a:prstGeom>
        </p:spPr>
        <p:txBody>
          <a:bodyPr wrap="square" lIns="91440" tIns="45720" rIns="91440" bIns="45720" anchor="t">
            <a:spAutoFit/>
          </a:bodyPr>
          <a:lstStyle/>
          <a:p>
            <a:r>
              <a:rPr lang="en-GB" sz="2400" b="1" dirty="0">
                <a:ea typeface="+mn-lt"/>
                <a:cs typeface="+mn-lt"/>
              </a:rPr>
              <a:t>Complete the first three steps of the  </a:t>
            </a:r>
            <a:br>
              <a:rPr lang="en-GB" sz="2400" b="1" dirty="0">
                <a:ea typeface="+mn-lt"/>
                <a:cs typeface="+mn-lt"/>
              </a:rPr>
            </a:br>
            <a:r>
              <a:rPr lang="en-GB" sz="2400" b="1" dirty="0">
                <a:ea typeface="+mn-lt"/>
                <a:cs typeface="+mn-lt"/>
                <a:hlinkClick r:id="rId3"/>
              </a:rPr>
              <a:t>online registration process</a:t>
            </a:r>
            <a:endParaRPr lang="en-US" sz="2400" b="1" dirty="0">
              <a:cs typeface="Arial"/>
            </a:endParaRPr>
          </a:p>
          <a:p>
            <a:endParaRPr lang="en-GB" sz="2400" b="1" dirty="0">
              <a:solidFill>
                <a:srgbClr val="212529"/>
              </a:solidFill>
              <a:latin typeface="freight-sans-pro"/>
            </a:endParaRPr>
          </a:p>
        </p:txBody>
      </p:sp>
      <p:pic>
        <p:nvPicPr>
          <p:cNvPr id="6" name="Picture 5" descr="A screenshot of the main page of the registration portal with a photo of the Ziff Building and two boxes to input username and password." title="A screenshot of the main page for registration">
            <a:extLst>
              <a:ext uri="{C183D7F6-B498-43B3-948B-1728B52AA6E4}">
                <adec:decorative xmlns=""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7130" y="2281592"/>
            <a:ext cx="5477000" cy="2593942"/>
          </a:xfrm>
          <a:prstGeom prst="rect">
            <a:avLst/>
          </a:prstGeom>
        </p:spPr>
      </p:pic>
      <p:sp>
        <p:nvSpPr>
          <p:cNvPr id="9" name="Rectangle 8"/>
          <p:cNvSpPr/>
          <p:nvPr/>
        </p:nvSpPr>
        <p:spPr>
          <a:xfrm>
            <a:off x="809916" y="6212065"/>
            <a:ext cx="4660250" cy="369332"/>
          </a:xfrm>
          <a:prstGeom prst="rect">
            <a:avLst/>
          </a:prstGeom>
        </p:spPr>
        <p:txBody>
          <a:bodyPr wrap="none" lIns="91440" tIns="45720" rIns="91440" bIns="45720" anchor="t">
            <a:spAutoFit/>
          </a:bodyPr>
          <a:lstStyle/>
          <a:p>
            <a:r>
              <a:rPr lang="en-GB" b="1" dirty="0"/>
              <a:t>Find out more about </a:t>
            </a:r>
            <a:r>
              <a:rPr lang="en-GB" b="1" dirty="0">
                <a:hlinkClick r:id="rId5"/>
              </a:rPr>
              <a:t>banking documents</a:t>
            </a:r>
            <a:endParaRPr lang="en-GB" b="1" dirty="0">
              <a:cs typeface="Arial"/>
            </a:endParaRPr>
          </a:p>
        </p:txBody>
      </p:sp>
    </p:spTree>
    <p:extLst>
      <p:ext uri="{BB962C8B-B14F-4D97-AF65-F5344CB8AC3E}">
        <p14:creationId xmlns:p14="http://schemas.microsoft.com/office/powerpoint/2010/main" val="2931858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oL Colours 250822">
      <a:dk1>
        <a:srgbClr val="2D2A24"/>
      </a:dk1>
      <a:lt1>
        <a:srgbClr val="FFFFFF"/>
      </a:lt1>
      <a:dk2>
        <a:srgbClr val="910000"/>
      </a:dk2>
      <a:lt2>
        <a:srgbClr val="FFFFFF"/>
      </a:lt2>
      <a:accent1>
        <a:srgbClr val="910000"/>
      </a:accent1>
      <a:accent2>
        <a:srgbClr val="5B57A2"/>
      </a:accent2>
      <a:accent3>
        <a:srgbClr val="FFB30D"/>
      </a:accent3>
      <a:accent4>
        <a:srgbClr val="55BDAE"/>
      </a:accent4>
      <a:accent5>
        <a:srgbClr val="C50000"/>
      </a:accent5>
      <a:accent6>
        <a:srgbClr val="FF4E36"/>
      </a:accent6>
      <a:hlink>
        <a:srgbClr val="5B57A1"/>
      </a:hlink>
      <a:folHlink>
        <a:srgbClr val="54BDAE"/>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E0A73BF23260498FB956A3F2857341" ma:contentTypeVersion="18" ma:contentTypeDescription="Create a new document." ma:contentTypeScope="" ma:versionID="7574ee63631f1027b36ebe72eb943046">
  <xsd:schema xmlns:xsd="http://www.w3.org/2001/XMLSchema" xmlns:xs="http://www.w3.org/2001/XMLSchema" xmlns:p="http://schemas.microsoft.com/office/2006/metadata/properties" xmlns:ns2="26a40760-a18b-4c23-8731-54ad71238559" xmlns:ns3="b207b05a-4463-4a74-aa48-267cd44e53b2" targetNamespace="http://schemas.microsoft.com/office/2006/metadata/properties" ma:root="true" ma:fieldsID="9d2f8e18ffe338125ebe4927630d9481" ns2:_="" ns3:_="">
    <xsd:import namespace="26a40760-a18b-4c23-8731-54ad71238559"/>
    <xsd:import namespace="b207b05a-4463-4a74-aa48-267cd44e53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a40760-a18b-4c23-8731-54ad712385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07b05a-4463-4a74-aa48-267cd44e53b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378a099-9d03-4745-9ef9-ff1f438c7f89}" ma:internalName="TaxCatchAll" ma:showField="CatchAllData" ma:web="b207b05a-4463-4a74-aa48-267cd44e53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207b05a-4463-4a74-aa48-267cd44e53b2" xsi:nil="true"/>
    <_Flow_SignoffStatus xmlns="26a40760-a18b-4c23-8731-54ad71238559" xsi:nil="true"/>
    <lcf76f155ced4ddcb4097134ff3c332f xmlns="26a40760-a18b-4c23-8731-54ad71238559">
      <Terms xmlns="http://schemas.microsoft.com/office/infopath/2007/PartnerControls"/>
    </lcf76f155ced4ddcb4097134ff3c332f>
    <SharedWithUsers xmlns="b207b05a-4463-4a74-aa48-267cd44e53b2">
      <UserInfo>
        <DisplayName>Lucia Fiordelmondo</DisplayName>
        <AccountId>1453</AccountId>
        <AccountType/>
      </UserInfo>
      <UserInfo>
        <DisplayName>Emily Hobson [ml20eh]</DisplayName>
        <AccountId>2736</AccountId>
        <AccountType/>
      </UserInfo>
    </SharedWithUsers>
  </documentManagement>
</p:properties>
</file>

<file path=customXml/itemProps1.xml><?xml version="1.0" encoding="utf-8"?>
<ds:datastoreItem xmlns:ds="http://schemas.openxmlformats.org/officeDocument/2006/customXml" ds:itemID="{2358122D-792C-4315-8DD3-45B7E9BB07D8}">
  <ds:schemaRefs>
    <ds:schemaRef ds:uri="http://schemas.microsoft.com/sharepoint/v3/contenttype/forms"/>
  </ds:schemaRefs>
</ds:datastoreItem>
</file>

<file path=customXml/itemProps2.xml><?xml version="1.0" encoding="utf-8"?>
<ds:datastoreItem xmlns:ds="http://schemas.openxmlformats.org/officeDocument/2006/customXml" ds:itemID="{D2E330A2-4F56-4176-9DE6-A69E55C691A2}">
  <ds:schemaRefs>
    <ds:schemaRef ds:uri="26a40760-a18b-4c23-8731-54ad71238559"/>
    <ds:schemaRef ds:uri="b207b05a-4463-4a74-aa48-267cd44e53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2F5503-4D5C-419F-A330-C0716962A1D0}">
  <ds:schemaRefs>
    <ds:schemaRef ds:uri="26a40760-a18b-4c23-8731-54ad71238559"/>
    <ds:schemaRef ds:uri="http://schemas.microsoft.com/office/2006/metadata/properties"/>
    <ds:schemaRef ds:uri="http://purl.org/dc/terms/"/>
    <ds:schemaRef ds:uri="http://schemas.microsoft.com/office/2006/documentManagement/types"/>
    <ds:schemaRef ds:uri="b207b05a-4463-4a74-aa48-267cd44e53b2"/>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66</TotalTime>
  <Words>3632</Words>
  <Application>Microsoft Office PowerPoint</Application>
  <PresentationFormat>Widescreen</PresentationFormat>
  <Paragraphs>327</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Arial,Sans-Serif</vt:lpstr>
      <vt:lpstr>Calibri</vt:lpstr>
      <vt:lpstr>freight-sans-pro</vt:lpstr>
      <vt:lpstr>Segoe UI</vt:lpstr>
      <vt:lpstr>Times New Roman</vt:lpstr>
      <vt:lpstr>Office Theme</vt:lpstr>
      <vt:lpstr>Money and banking</vt:lpstr>
      <vt:lpstr>Opening a bank account</vt:lpstr>
      <vt:lpstr>Digital banks </vt:lpstr>
      <vt:lpstr>What documents do I need? </vt:lpstr>
      <vt:lpstr>High street banks</vt:lpstr>
      <vt:lpstr>Can I open a bank account?</vt:lpstr>
      <vt:lpstr>High street banks </vt:lpstr>
      <vt:lpstr>What documents will I need?</vt:lpstr>
      <vt:lpstr>How do I get a bank letter?</vt:lpstr>
      <vt:lpstr>Online registration: your name</vt:lpstr>
      <vt:lpstr>Online registration: your address</vt:lpstr>
      <vt:lpstr>I need my bank letter  to have more information</vt:lpstr>
      <vt:lpstr>When will I receive my bank letter?</vt:lpstr>
      <vt:lpstr>I've not received my bank letter What do I do?</vt:lpstr>
      <vt:lpstr>Opening an account</vt:lpstr>
      <vt:lpstr>Money saving tips</vt:lpstr>
      <vt:lpstr>LUU Help &amp; Support</vt:lpstr>
      <vt:lpstr>PowerPoint Presentation</vt:lpstr>
      <vt:lpstr>Help with opening a  bank account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Wilson</dc:creator>
  <cp:lastModifiedBy>Lucia Fiordelmondo</cp:lastModifiedBy>
  <cp:revision>506</cp:revision>
  <dcterms:created xsi:type="dcterms:W3CDTF">2022-08-25T13:58:57Z</dcterms:created>
  <dcterms:modified xsi:type="dcterms:W3CDTF">2023-12-04T08:56:47Z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0x010100E6E0A73BF23260498FB956A3F2857341</vt:lpwstr>
  </property>
  <property fmtid="{D5CDD505-2E9C-101B-9397-08002B2CF9AE}" pid="3" name="MediaServiceImageTags">
    <vt:lpwstr/>
  </property>
</Properties>
</file>